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4377650" cy="13716000"/>
  <p:notesSz cx="6858000" cy="9144000"/>
  <p:defaultTextStyle>
    <a:defPPr>
      <a:defRPr lang="en-US"/>
    </a:defPPr>
    <a:lvl1pPr marL="0" algn="l" defTabSz="2176729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1pPr>
    <a:lvl2pPr marL="1088365" algn="l" defTabSz="2176729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2pPr>
    <a:lvl3pPr marL="2176729" algn="l" defTabSz="2176729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3pPr>
    <a:lvl4pPr marL="3265094" algn="l" defTabSz="2176729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4pPr>
    <a:lvl5pPr marL="4353458" algn="l" defTabSz="2176729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5pPr>
    <a:lvl6pPr marL="5441823" algn="l" defTabSz="2176729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6pPr>
    <a:lvl7pPr marL="6530188" algn="l" defTabSz="2176729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7pPr>
    <a:lvl8pPr marL="7618552" algn="l" defTabSz="2176729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8pPr>
    <a:lvl9pPr marL="8706917" algn="l" defTabSz="2176729" rtl="0" eaLnBrk="1" latinLnBrk="0" hangingPunct="1">
      <a:defRPr sz="43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F24FCE-FFA5-9546-8425-16ABC7964BB3}" v="2" dt="2023-02-28T11:47:49.0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 varScale="1">
        <p:scale>
          <a:sx n="60" d="100"/>
          <a:sy n="60" d="100"/>
        </p:scale>
        <p:origin x="800" y="208"/>
      </p:cViewPr>
      <p:guideLst>
        <p:guide orient="horz" pos="4320"/>
        <p:guide pos="76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drigues Giraldo, S. (Sergio)" userId="80864686-4878-4dec-8af5-8ae51a533f9f" providerId="ADAL" clId="{8CF24FCE-FFA5-9546-8425-16ABC7964BB3}"/>
    <pc:docChg chg="undo custSel addSld delSld modSld">
      <pc:chgData name="Rodrigues Giraldo, S. (Sergio)" userId="80864686-4878-4dec-8af5-8ae51a533f9f" providerId="ADAL" clId="{8CF24FCE-FFA5-9546-8425-16ABC7964BB3}" dt="2023-02-28T11:48:18.228" v="18" actId="2696"/>
      <pc:docMkLst>
        <pc:docMk/>
      </pc:docMkLst>
      <pc:sldChg chg="addSp delSp modSp new del mod">
        <pc:chgData name="Rodrigues Giraldo, S. (Sergio)" userId="80864686-4878-4dec-8af5-8ae51a533f9f" providerId="ADAL" clId="{8CF24FCE-FFA5-9546-8425-16ABC7964BB3}" dt="2023-02-28T11:48:18.228" v="18" actId="2696"/>
        <pc:sldMkLst>
          <pc:docMk/>
          <pc:sldMk cId="1990471369" sldId="257"/>
        </pc:sldMkLst>
        <pc:spChg chg="del">
          <ac:chgData name="Rodrigues Giraldo, S. (Sergio)" userId="80864686-4878-4dec-8af5-8ae51a533f9f" providerId="ADAL" clId="{8CF24FCE-FFA5-9546-8425-16ABC7964BB3}" dt="2023-02-28T11:46:58.006" v="1"/>
          <ac:spMkLst>
            <pc:docMk/>
            <pc:sldMk cId="1990471369" sldId="257"/>
            <ac:spMk id="3" creationId="{A92DC867-CE19-6972-D9E4-27A8E7291692}"/>
          </ac:spMkLst>
        </pc:spChg>
        <pc:spChg chg="add del mod">
          <ac:chgData name="Rodrigues Giraldo, S. (Sergio)" userId="80864686-4878-4dec-8af5-8ae51a533f9f" providerId="ADAL" clId="{8CF24FCE-FFA5-9546-8425-16ABC7964BB3}" dt="2023-02-28T11:47:42.119" v="10" actId="478"/>
          <ac:spMkLst>
            <pc:docMk/>
            <pc:sldMk cId="1990471369" sldId="257"/>
            <ac:spMk id="4" creationId="{AAA5CE10-58A1-3440-7D68-888AC495A51F}"/>
          </ac:spMkLst>
        </pc:spChg>
        <pc:spChg chg="add mod">
          <ac:chgData name="Rodrigues Giraldo, S. (Sergio)" userId="80864686-4878-4dec-8af5-8ae51a533f9f" providerId="ADAL" clId="{8CF24FCE-FFA5-9546-8425-16ABC7964BB3}" dt="2023-02-28T11:48:15.655" v="17" actId="14100"/>
          <ac:spMkLst>
            <pc:docMk/>
            <pc:sldMk cId="1990471369" sldId="257"/>
            <ac:spMk id="5" creationId="{DB385DAC-4777-5FAC-F1C9-E6BE0A665F6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4260851"/>
            <a:ext cx="20721003" cy="29400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6648" y="7772400"/>
            <a:ext cx="17064355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88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1767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2650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353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4418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5301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618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7069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3E63-BF31-4313-A7D6-40A4851A2C88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8C492-D900-453F-A9EA-AD8CCD5279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3E63-BF31-4313-A7D6-40A4851A2C88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8C492-D900-453F-A9EA-AD8CCD5279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7117428" y="1098550"/>
            <a:ext cx="14622356" cy="23406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50354" y="1098550"/>
            <a:ext cx="43460780" cy="23406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3E63-BF31-4313-A7D6-40A4851A2C88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8C492-D900-453F-A9EA-AD8CCD5279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3E63-BF31-4313-A7D6-40A4851A2C88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8C492-D900-453F-A9EA-AD8CCD5279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5666" y="8813801"/>
            <a:ext cx="20721003" cy="2724150"/>
          </a:xfrm>
        </p:spPr>
        <p:txBody>
          <a:bodyPr anchor="t"/>
          <a:lstStyle>
            <a:lvl1pPr algn="l">
              <a:defRPr sz="95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5666" y="5813427"/>
            <a:ext cx="20721003" cy="3000374"/>
          </a:xfrm>
        </p:spPr>
        <p:txBody>
          <a:bodyPr anchor="b"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1088365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2pPr>
            <a:lvl3pPr marL="2176729" indent="0">
              <a:buNone/>
              <a:defRPr sz="3800">
                <a:solidFill>
                  <a:schemeClr val="tx1">
                    <a:tint val="75000"/>
                  </a:schemeClr>
                </a:solidFill>
              </a:defRPr>
            </a:lvl3pPr>
            <a:lvl4pPr marL="3265094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4pPr>
            <a:lvl5pPr marL="4353458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5pPr>
            <a:lvl6pPr marL="5441823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6pPr>
            <a:lvl7pPr marL="6530188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7pPr>
            <a:lvl8pPr marL="7618552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8pPr>
            <a:lvl9pPr marL="8706917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3E63-BF31-4313-A7D6-40A4851A2C88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8C492-D900-453F-A9EA-AD8CCD5279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50355" y="6400801"/>
            <a:ext cx="29041568" cy="18103850"/>
          </a:xfrm>
        </p:spPr>
        <p:txBody>
          <a:bodyPr/>
          <a:lstStyle>
            <a:lvl1pPr>
              <a:defRPr sz="6700"/>
            </a:lvl1pPr>
            <a:lvl2pPr>
              <a:defRPr sz="5700"/>
            </a:lvl2pPr>
            <a:lvl3pPr>
              <a:defRPr sz="4800"/>
            </a:lvl3pPr>
            <a:lvl4pPr>
              <a:defRPr sz="4300"/>
            </a:lvl4pPr>
            <a:lvl5pPr>
              <a:defRPr sz="4300"/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698218" y="6400801"/>
            <a:ext cx="29041568" cy="18103850"/>
          </a:xfrm>
        </p:spPr>
        <p:txBody>
          <a:bodyPr/>
          <a:lstStyle>
            <a:lvl1pPr>
              <a:defRPr sz="6700"/>
            </a:lvl1pPr>
            <a:lvl2pPr>
              <a:defRPr sz="5700"/>
            </a:lvl2pPr>
            <a:lvl3pPr>
              <a:defRPr sz="4800"/>
            </a:lvl3pPr>
            <a:lvl4pPr>
              <a:defRPr sz="4300"/>
            </a:lvl4pPr>
            <a:lvl5pPr>
              <a:defRPr sz="4300"/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3E63-BF31-4313-A7D6-40A4851A2C88}" type="datetimeFigureOut">
              <a:rPr lang="en-US" smtClean="0"/>
              <a:t>2/28/23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8C492-D900-453F-A9EA-AD8CCD5279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549276"/>
            <a:ext cx="21939885" cy="2286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2" y="3070226"/>
            <a:ext cx="10771029" cy="1279524"/>
          </a:xfrm>
        </p:spPr>
        <p:txBody>
          <a:bodyPr anchor="b"/>
          <a:lstStyle>
            <a:lvl1pPr marL="0" indent="0">
              <a:buNone/>
              <a:defRPr sz="5700" b="1"/>
            </a:lvl1pPr>
            <a:lvl2pPr marL="1088365" indent="0">
              <a:buNone/>
              <a:defRPr sz="4800" b="1"/>
            </a:lvl2pPr>
            <a:lvl3pPr marL="2176729" indent="0">
              <a:buNone/>
              <a:defRPr sz="4300" b="1"/>
            </a:lvl3pPr>
            <a:lvl4pPr marL="3265094" indent="0">
              <a:buNone/>
              <a:defRPr sz="3800" b="1"/>
            </a:lvl4pPr>
            <a:lvl5pPr marL="4353458" indent="0">
              <a:buNone/>
              <a:defRPr sz="3800" b="1"/>
            </a:lvl5pPr>
            <a:lvl6pPr marL="5441823" indent="0">
              <a:buNone/>
              <a:defRPr sz="3800" b="1"/>
            </a:lvl6pPr>
            <a:lvl7pPr marL="6530188" indent="0">
              <a:buNone/>
              <a:defRPr sz="3800" b="1"/>
            </a:lvl7pPr>
            <a:lvl8pPr marL="7618552" indent="0">
              <a:buNone/>
              <a:defRPr sz="3800" b="1"/>
            </a:lvl8pPr>
            <a:lvl9pPr marL="8706917" indent="0">
              <a:buNone/>
              <a:defRPr sz="3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2" y="4349750"/>
            <a:ext cx="10771029" cy="7902576"/>
          </a:xfrm>
        </p:spPr>
        <p:txBody>
          <a:bodyPr/>
          <a:lstStyle>
            <a:lvl1pPr>
              <a:defRPr sz="5700"/>
            </a:lvl1pPr>
            <a:lvl2pPr>
              <a:defRPr sz="4800"/>
            </a:lvl2pPr>
            <a:lvl3pPr>
              <a:defRPr sz="4300"/>
            </a:lvl3pPr>
            <a:lvl4pPr>
              <a:defRPr sz="3800"/>
            </a:lvl4pPr>
            <a:lvl5pPr>
              <a:defRPr sz="3800"/>
            </a:lvl5pPr>
            <a:lvl6pPr>
              <a:defRPr sz="3800"/>
            </a:lvl6pPr>
            <a:lvl7pPr>
              <a:defRPr sz="3800"/>
            </a:lvl7pPr>
            <a:lvl8pPr>
              <a:defRPr sz="3800"/>
            </a:lvl8pPr>
            <a:lvl9pPr>
              <a:defRPr sz="3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83509" y="3070226"/>
            <a:ext cx="10775260" cy="1279524"/>
          </a:xfrm>
        </p:spPr>
        <p:txBody>
          <a:bodyPr anchor="b"/>
          <a:lstStyle>
            <a:lvl1pPr marL="0" indent="0">
              <a:buNone/>
              <a:defRPr sz="5700" b="1"/>
            </a:lvl1pPr>
            <a:lvl2pPr marL="1088365" indent="0">
              <a:buNone/>
              <a:defRPr sz="4800" b="1"/>
            </a:lvl2pPr>
            <a:lvl3pPr marL="2176729" indent="0">
              <a:buNone/>
              <a:defRPr sz="4300" b="1"/>
            </a:lvl3pPr>
            <a:lvl4pPr marL="3265094" indent="0">
              <a:buNone/>
              <a:defRPr sz="3800" b="1"/>
            </a:lvl4pPr>
            <a:lvl5pPr marL="4353458" indent="0">
              <a:buNone/>
              <a:defRPr sz="3800" b="1"/>
            </a:lvl5pPr>
            <a:lvl6pPr marL="5441823" indent="0">
              <a:buNone/>
              <a:defRPr sz="3800" b="1"/>
            </a:lvl6pPr>
            <a:lvl7pPr marL="6530188" indent="0">
              <a:buNone/>
              <a:defRPr sz="3800" b="1"/>
            </a:lvl7pPr>
            <a:lvl8pPr marL="7618552" indent="0">
              <a:buNone/>
              <a:defRPr sz="3800" b="1"/>
            </a:lvl8pPr>
            <a:lvl9pPr marL="8706917" indent="0">
              <a:buNone/>
              <a:defRPr sz="3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83509" y="4349750"/>
            <a:ext cx="10775260" cy="7902576"/>
          </a:xfrm>
        </p:spPr>
        <p:txBody>
          <a:bodyPr/>
          <a:lstStyle>
            <a:lvl1pPr>
              <a:defRPr sz="5700"/>
            </a:lvl1pPr>
            <a:lvl2pPr>
              <a:defRPr sz="4800"/>
            </a:lvl2pPr>
            <a:lvl3pPr>
              <a:defRPr sz="4300"/>
            </a:lvl3pPr>
            <a:lvl4pPr>
              <a:defRPr sz="3800"/>
            </a:lvl4pPr>
            <a:lvl5pPr>
              <a:defRPr sz="3800"/>
            </a:lvl5pPr>
            <a:lvl6pPr>
              <a:defRPr sz="3800"/>
            </a:lvl6pPr>
            <a:lvl7pPr>
              <a:defRPr sz="3800"/>
            </a:lvl7pPr>
            <a:lvl8pPr>
              <a:defRPr sz="3800"/>
            </a:lvl8pPr>
            <a:lvl9pPr>
              <a:defRPr sz="3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3E63-BF31-4313-A7D6-40A4851A2C88}" type="datetimeFigureOut">
              <a:rPr lang="en-US" smtClean="0"/>
              <a:t>2/28/23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8C492-D900-453F-A9EA-AD8CCD5279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3E63-BF31-4313-A7D6-40A4851A2C88}" type="datetimeFigureOut">
              <a:rPr lang="en-US" smtClean="0"/>
              <a:t>2/28/23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8C492-D900-453F-A9EA-AD8CCD5279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3E63-BF31-4313-A7D6-40A4851A2C88}" type="datetimeFigureOut">
              <a:rPr lang="en-US" smtClean="0"/>
              <a:t>2/28/23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8C492-D900-453F-A9EA-AD8CCD5279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4" y="546100"/>
            <a:ext cx="8020079" cy="2324100"/>
          </a:xfrm>
        </p:spPr>
        <p:txBody>
          <a:bodyPr anchor="b"/>
          <a:lstStyle>
            <a:lvl1pPr algn="l">
              <a:defRPr sz="4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0984" y="546101"/>
            <a:ext cx="13627784" cy="11706226"/>
          </a:xfrm>
        </p:spPr>
        <p:txBody>
          <a:bodyPr/>
          <a:lstStyle>
            <a:lvl1pPr>
              <a:defRPr sz="7600"/>
            </a:lvl1pPr>
            <a:lvl2pPr>
              <a:defRPr sz="6700"/>
            </a:lvl2pPr>
            <a:lvl3pPr>
              <a:defRPr sz="57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4" y="2870201"/>
            <a:ext cx="8020079" cy="9382126"/>
          </a:xfrm>
        </p:spPr>
        <p:txBody>
          <a:bodyPr/>
          <a:lstStyle>
            <a:lvl1pPr marL="0" indent="0">
              <a:buNone/>
              <a:defRPr sz="3300"/>
            </a:lvl1pPr>
            <a:lvl2pPr marL="1088365" indent="0">
              <a:buNone/>
              <a:defRPr sz="2900"/>
            </a:lvl2pPr>
            <a:lvl3pPr marL="2176729" indent="0">
              <a:buNone/>
              <a:defRPr sz="2400"/>
            </a:lvl3pPr>
            <a:lvl4pPr marL="3265094" indent="0">
              <a:buNone/>
              <a:defRPr sz="2100"/>
            </a:lvl4pPr>
            <a:lvl5pPr marL="4353458" indent="0">
              <a:buNone/>
              <a:defRPr sz="2100"/>
            </a:lvl5pPr>
            <a:lvl6pPr marL="5441823" indent="0">
              <a:buNone/>
              <a:defRPr sz="2100"/>
            </a:lvl6pPr>
            <a:lvl7pPr marL="6530188" indent="0">
              <a:buNone/>
              <a:defRPr sz="2100"/>
            </a:lvl7pPr>
            <a:lvl8pPr marL="7618552" indent="0">
              <a:buNone/>
              <a:defRPr sz="2100"/>
            </a:lvl8pPr>
            <a:lvl9pPr marL="8706917" indent="0">
              <a:buNone/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3E63-BF31-4313-A7D6-40A4851A2C88}" type="datetimeFigureOut">
              <a:rPr lang="en-US" smtClean="0"/>
              <a:t>2/28/23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8C492-D900-453F-A9EA-AD8CCD5279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8190" y="9601200"/>
            <a:ext cx="14626590" cy="1133476"/>
          </a:xfrm>
        </p:spPr>
        <p:txBody>
          <a:bodyPr anchor="b"/>
          <a:lstStyle>
            <a:lvl1pPr algn="l">
              <a:defRPr sz="4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78190" y="1225550"/>
            <a:ext cx="14626590" cy="8229600"/>
          </a:xfrm>
        </p:spPr>
        <p:txBody>
          <a:bodyPr/>
          <a:lstStyle>
            <a:lvl1pPr marL="0" indent="0">
              <a:buNone/>
              <a:defRPr sz="7600"/>
            </a:lvl1pPr>
            <a:lvl2pPr marL="1088365" indent="0">
              <a:buNone/>
              <a:defRPr sz="6700"/>
            </a:lvl2pPr>
            <a:lvl3pPr marL="2176729" indent="0">
              <a:buNone/>
              <a:defRPr sz="5700"/>
            </a:lvl3pPr>
            <a:lvl4pPr marL="3265094" indent="0">
              <a:buNone/>
              <a:defRPr sz="4800"/>
            </a:lvl4pPr>
            <a:lvl5pPr marL="4353458" indent="0">
              <a:buNone/>
              <a:defRPr sz="4800"/>
            </a:lvl5pPr>
            <a:lvl6pPr marL="5441823" indent="0">
              <a:buNone/>
              <a:defRPr sz="4800"/>
            </a:lvl6pPr>
            <a:lvl7pPr marL="6530188" indent="0">
              <a:buNone/>
              <a:defRPr sz="4800"/>
            </a:lvl7pPr>
            <a:lvl8pPr marL="7618552" indent="0">
              <a:buNone/>
              <a:defRPr sz="4800"/>
            </a:lvl8pPr>
            <a:lvl9pPr marL="8706917" indent="0">
              <a:buNone/>
              <a:defRPr sz="4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78190" y="10734676"/>
            <a:ext cx="14626590" cy="1609724"/>
          </a:xfrm>
        </p:spPr>
        <p:txBody>
          <a:bodyPr/>
          <a:lstStyle>
            <a:lvl1pPr marL="0" indent="0">
              <a:buNone/>
              <a:defRPr sz="3300"/>
            </a:lvl1pPr>
            <a:lvl2pPr marL="1088365" indent="0">
              <a:buNone/>
              <a:defRPr sz="2900"/>
            </a:lvl2pPr>
            <a:lvl3pPr marL="2176729" indent="0">
              <a:buNone/>
              <a:defRPr sz="2400"/>
            </a:lvl3pPr>
            <a:lvl4pPr marL="3265094" indent="0">
              <a:buNone/>
              <a:defRPr sz="2100"/>
            </a:lvl4pPr>
            <a:lvl5pPr marL="4353458" indent="0">
              <a:buNone/>
              <a:defRPr sz="2100"/>
            </a:lvl5pPr>
            <a:lvl6pPr marL="5441823" indent="0">
              <a:buNone/>
              <a:defRPr sz="2100"/>
            </a:lvl6pPr>
            <a:lvl7pPr marL="6530188" indent="0">
              <a:buNone/>
              <a:defRPr sz="2100"/>
            </a:lvl7pPr>
            <a:lvl8pPr marL="7618552" indent="0">
              <a:buNone/>
              <a:defRPr sz="2100"/>
            </a:lvl8pPr>
            <a:lvl9pPr marL="8706917" indent="0">
              <a:buNone/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3E63-BF31-4313-A7D6-40A4851A2C88}" type="datetimeFigureOut">
              <a:rPr lang="en-US" smtClean="0"/>
              <a:t>2/28/23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8C492-D900-453F-A9EA-AD8CCD5279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549276"/>
            <a:ext cx="21939885" cy="2286000"/>
          </a:xfrm>
          <a:prstGeom prst="rect">
            <a:avLst/>
          </a:prstGeom>
        </p:spPr>
        <p:txBody>
          <a:bodyPr vert="horz" lIns="217673" tIns="108836" rIns="217673" bIns="10883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3200401"/>
            <a:ext cx="21939885" cy="9051926"/>
          </a:xfrm>
          <a:prstGeom prst="rect">
            <a:avLst/>
          </a:prstGeom>
        </p:spPr>
        <p:txBody>
          <a:bodyPr vert="horz" lIns="217673" tIns="108836" rIns="217673" bIns="10883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3" y="12712701"/>
            <a:ext cx="5688118" cy="730250"/>
          </a:xfrm>
          <a:prstGeom prst="rect">
            <a:avLst/>
          </a:prstGeom>
        </p:spPr>
        <p:txBody>
          <a:bodyPr vert="horz" lIns="217673" tIns="108836" rIns="217673" bIns="108836" rtlCol="0" anchor="ctr"/>
          <a:lstStyle>
            <a:lvl1pPr algn="l">
              <a:defRPr sz="2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C3E63-BF31-4313-A7D6-40A4851A2C88}" type="datetimeFigureOut">
              <a:rPr lang="en-US" smtClean="0"/>
              <a:t>2/28/23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29031" y="12712701"/>
            <a:ext cx="7719589" cy="730250"/>
          </a:xfrm>
          <a:prstGeom prst="rect">
            <a:avLst/>
          </a:prstGeom>
        </p:spPr>
        <p:txBody>
          <a:bodyPr vert="horz" lIns="217673" tIns="108836" rIns="217673" bIns="108836" rtlCol="0" anchor="ctr"/>
          <a:lstStyle>
            <a:lvl1pPr algn="ctr">
              <a:defRPr sz="2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470649" y="12712701"/>
            <a:ext cx="5688118" cy="730250"/>
          </a:xfrm>
          <a:prstGeom prst="rect">
            <a:avLst/>
          </a:prstGeom>
        </p:spPr>
        <p:txBody>
          <a:bodyPr vert="horz" lIns="217673" tIns="108836" rIns="217673" bIns="108836" rtlCol="0" anchor="ctr"/>
          <a:lstStyle>
            <a:lvl1pPr algn="r">
              <a:defRPr sz="2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8C492-D900-453F-A9EA-AD8CCD52799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76729" rtl="0" eaLnBrk="1" latinLnBrk="0" hangingPunct="1">
        <a:spcBef>
          <a:spcPct val="0"/>
        </a:spcBef>
        <a:buNone/>
        <a:defRPr sz="10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6273" indent="-816273" algn="l" defTabSz="2176729" rtl="0" eaLnBrk="1" latinLnBrk="0" hangingPunct="1">
        <a:spcBef>
          <a:spcPct val="20000"/>
        </a:spcBef>
        <a:buFont typeface="Arial" pitchFamily="34" charset="0"/>
        <a:buChar char="•"/>
        <a:defRPr sz="7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8592" indent="-680228" algn="l" defTabSz="2176729" rtl="0" eaLnBrk="1" latinLnBrk="0" hangingPunct="1">
        <a:spcBef>
          <a:spcPct val="20000"/>
        </a:spcBef>
        <a:buFont typeface="Arial" pitchFamily="34" charset="0"/>
        <a:buChar char="–"/>
        <a:defRPr sz="6700" kern="1200">
          <a:solidFill>
            <a:schemeClr val="tx1"/>
          </a:solidFill>
          <a:latin typeface="+mn-lt"/>
          <a:ea typeface="+mn-ea"/>
          <a:cs typeface="+mn-cs"/>
        </a:defRPr>
      </a:lvl2pPr>
      <a:lvl3pPr marL="2720912" indent="-544182" algn="l" defTabSz="2176729" rtl="0" eaLnBrk="1" latinLnBrk="0" hangingPunct="1">
        <a:spcBef>
          <a:spcPct val="20000"/>
        </a:spcBef>
        <a:buFont typeface="Arial" pitchFamily="34" charset="0"/>
        <a:buChar char="•"/>
        <a:defRPr sz="5700" kern="1200">
          <a:solidFill>
            <a:schemeClr val="tx1"/>
          </a:solidFill>
          <a:latin typeface="+mn-lt"/>
          <a:ea typeface="+mn-ea"/>
          <a:cs typeface="+mn-cs"/>
        </a:defRPr>
      </a:lvl3pPr>
      <a:lvl4pPr marL="3809276" indent="-544182" algn="l" defTabSz="2176729" rtl="0" eaLnBrk="1" latinLnBrk="0" hangingPunct="1">
        <a:spcBef>
          <a:spcPct val="20000"/>
        </a:spcBef>
        <a:buFont typeface="Arial" pitchFamily="34" charset="0"/>
        <a:buChar char="–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97641" indent="-544182" algn="l" defTabSz="2176729" rtl="0" eaLnBrk="1" latinLnBrk="0" hangingPunct="1">
        <a:spcBef>
          <a:spcPct val="20000"/>
        </a:spcBef>
        <a:buFont typeface="Arial" pitchFamily="34" charset="0"/>
        <a:buChar char="»"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5986005" indent="-544182" algn="l" defTabSz="2176729" rtl="0" eaLnBrk="1" latinLnBrk="0" hangingPunct="1">
        <a:spcBef>
          <a:spcPct val="20000"/>
        </a:spcBef>
        <a:buFont typeface="Arial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074370" indent="-544182" algn="l" defTabSz="2176729" rtl="0" eaLnBrk="1" latinLnBrk="0" hangingPunct="1">
        <a:spcBef>
          <a:spcPct val="20000"/>
        </a:spcBef>
        <a:buFont typeface="Arial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162735" indent="-544182" algn="l" defTabSz="2176729" rtl="0" eaLnBrk="1" latinLnBrk="0" hangingPunct="1">
        <a:spcBef>
          <a:spcPct val="20000"/>
        </a:spcBef>
        <a:buFont typeface="Arial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251099" indent="-544182" algn="l" defTabSz="2176729" rtl="0" eaLnBrk="1" latinLnBrk="0" hangingPunct="1">
        <a:spcBef>
          <a:spcPct val="20000"/>
        </a:spcBef>
        <a:buFont typeface="Arial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76729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1088365" algn="l" defTabSz="2176729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2pPr>
      <a:lvl3pPr marL="2176729" algn="l" defTabSz="2176729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3265094" algn="l" defTabSz="2176729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4pPr>
      <a:lvl5pPr marL="4353458" algn="l" defTabSz="2176729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5pPr>
      <a:lvl6pPr marL="5441823" algn="l" defTabSz="2176729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6pPr>
      <a:lvl7pPr marL="6530188" algn="l" defTabSz="2176729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7pPr>
      <a:lvl8pPr marL="7618552" algn="l" defTabSz="2176729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8pPr>
      <a:lvl9pPr marL="8706917" algn="l" defTabSz="2176729" rtl="0" eaLnBrk="1" latinLnBrk="0" hangingPunct="1">
        <a:defRPr sz="4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/>
          </p:cNvSpPr>
          <p:nvPr/>
        </p:nvSpPr>
        <p:spPr bwMode="auto">
          <a:xfrm>
            <a:off x="1216025" y="1631950"/>
            <a:ext cx="368300" cy="3683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0800" y="18450"/>
                </a:moveTo>
                <a:lnTo>
                  <a:pt x="10800" y="3150"/>
                </a:lnTo>
                <a:cubicBezTo>
                  <a:pt x="9413" y="3150"/>
                  <a:pt x="8133" y="3492"/>
                  <a:pt x="6961" y="4177"/>
                </a:cubicBezTo>
                <a:cubicBezTo>
                  <a:pt x="5789" y="4861"/>
                  <a:pt x="4861" y="5789"/>
                  <a:pt x="4177" y="6961"/>
                </a:cubicBezTo>
                <a:cubicBezTo>
                  <a:pt x="3492" y="8133"/>
                  <a:pt x="3150" y="9413"/>
                  <a:pt x="3150" y="10800"/>
                </a:cubicBezTo>
                <a:cubicBezTo>
                  <a:pt x="3150" y="12187"/>
                  <a:pt x="3492" y="13467"/>
                  <a:pt x="4177" y="14639"/>
                </a:cubicBezTo>
                <a:cubicBezTo>
                  <a:pt x="4861" y="15811"/>
                  <a:pt x="5789" y="16739"/>
                  <a:pt x="6961" y="17423"/>
                </a:cubicBezTo>
                <a:cubicBezTo>
                  <a:pt x="8133" y="18108"/>
                  <a:pt x="9413" y="18450"/>
                  <a:pt x="10800" y="18450"/>
                </a:cubicBezTo>
                <a:close/>
                <a:moveTo>
                  <a:pt x="20151" y="5379"/>
                </a:moveTo>
                <a:cubicBezTo>
                  <a:pt x="21117" y="7034"/>
                  <a:pt x="21600" y="8841"/>
                  <a:pt x="21600" y="10800"/>
                </a:cubicBezTo>
                <a:cubicBezTo>
                  <a:pt x="21600" y="12760"/>
                  <a:pt x="21117" y="14567"/>
                  <a:pt x="20151" y="16221"/>
                </a:cubicBezTo>
                <a:cubicBezTo>
                  <a:pt x="19186" y="17876"/>
                  <a:pt x="17876" y="19186"/>
                  <a:pt x="16221" y="20152"/>
                </a:cubicBezTo>
                <a:cubicBezTo>
                  <a:pt x="14566" y="21117"/>
                  <a:pt x="12759" y="21600"/>
                  <a:pt x="10800" y="21600"/>
                </a:cubicBezTo>
                <a:cubicBezTo>
                  <a:pt x="8840" y="21600"/>
                  <a:pt x="7033" y="21117"/>
                  <a:pt x="5379" y="20152"/>
                </a:cubicBezTo>
                <a:cubicBezTo>
                  <a:pt x="3724" y="19186"/>
                  <a:pt x="2414" y="17876"/>
                  <a:pt x="1449" y="16221"/>
                </a:cubicBezTo>
                <a:cubicBezTo>
                  <a:pt x="483" y="14567"/>
                  <a:pt x="0" y="12760"/>
                  <a:pt x="0" y="10800"/>
                </a:cubicBezTo>
                <a:cubicBezTo>
                  <a:pt x="0" y="8841"/>
                  <a:pt x="483" y="7034"/>
                  <a:pt x="1449" y="5379"/>
                </a:cubicBezTo>
                <a:cubicBezTo>
                  <a:pt x="2414" y="3724"/>
                  <a:pt x="3724" y="2414"/>
                  <a:pt x="5379" y="1449"/>
                </a:cubicBezTo>
                <a:cubicBezTo>
                  <a:pt x="7033" y="483"/>
                  <a:pt x="8840" y="0"/>
                  <a:pt x="10800" y="0"/>
                </a:cubicBezTo>
                <a:cubicBezTo>
                  <a:pt x="12759" y="0"/>
                  <a:pt x="14566" y="483"/>
                  <a:pt x="16221" y="1449"/>
                </a:cubicBezTo>
                <a:cubicBezTo>
                  <a:pt x="17876" y="2414"/>
                  <a:pt x="19186" y="3724"/>
                  <a:pt x="20151" y="5379"/>
                </a:cubicBezTo>
                <a:close/>
                <a:moveTo>
                  <a:pt x="20151" y="5379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AutoShape 3"/>
          <p:cNvSpPr>
            <a:spLocks/>
          </p:cNvSpPr>
          <p:nvPr/>
        </p:nvSpPr>
        <p:spPr bwMode="auto">
          <a:xfrm>
            <a:off x="1846263" y="1631950"/>
            <a:ext cx="368300" cy="3683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0800" y="6947"/>
                </a:moveTo>
                <a:lnTo>
                  <a:pt x="13627" y="11250"/>
                </a:lnTo>
                <a:lnTo>
                  <a:pt x="7973" y="11250"/>
                </a:lnTo>
                <a:cubicBezTo>
                  <a:pt x="7973" y="11250"/>
                  <a:pt x="10800" y="6947"/>
                  <a:pt x="10800" y="6947"/>
                </a:cubicBezTo>
                <a:close/>
                <a:moveTo>
                  <a:pt x="15933" y="14400"/>
                </a:moveTo>
                <a:lnTo>
                  <a:pt x="17255" y="14400"/>
                </a:lnTo>
                <a:lnTo>
                  <a:pt x="10800" y="4683"/>
                </a:lnTo>
                <a:lnTo>
                  <a:pt x="4345" y="14400"/>
                </a:lnTo>
                <a:lnTo>
                  <a:pt x="5667" y="14400"/>
                </a:lnTo>
                <a:lnTo>
                  <a:pt x="7130" y="12150"/>
                </a:lnTo>
                <a:lnTo>
                  <a:pt x="14470" y="12150"/>
                </a:lnTo>
                <a:cubicBezTo>
                  <a:pt x="14470" y="12150"/>
                  <a:pt x="15933" y="14400"/>
                  <a:pt x="15933" y="14400"/>
                </a:cubicBezTo>
                <a:close/>
                <a:moveTo>
                  <a:pt x="20151" y="5379"/>
                </a:moveTo>
                <a:cubicBezTo>
                  <a:pt x="21117" y="7034"/>
                  <a:pt x="21600" y="8841"/>
                  <a:pt x="21600" y="10800"/>
                </a:cubicBezTo>
                <a:cubicBezTo>
                  <a:pt x="21600" y="12760"/>
                  <a:pt x="21117" y="14567"/>
                  <a:pt x="20151" y="16221"/>
                </a:cubicBezTo>
                <a:cubicBezTo>
                  <a:pt x="19186" y="17876"/>
                  <a:pt x="17876" y="19186"/>
                  <a:pt x="16221" y="20152"/>
                </a:cubicBezTo>
                <a:cubicBezTo>
                  <a:pt x="14566" y="21117"/>
                  <a:pt x="12759" y="21600"/>
                  <a:pt x="10800" y="21600"/>
                </a:cubicBezTo>
                <a:cubicBezTo>
                  <a:pt x="8840" y="21600"/>
                  <a:pt x="7033" y="21117"/>
                  <a:pt x="5379" y="20152"/>
                </a:cubicBezTo>
                <a:cubicBezTo>
                  <a:pt x="3724" y="19186"/>
                  <a:pt x="2414" y="17876"/>
                  <a:pt x="1449" y="16221"/>
                </a:cubicBezTo>
                <a:cubicBezTo>
                  <a:pt x="483" y="14567"/>
                  <a:pt x="0" y="12760"/>
                  <a:pt x="0" y="10800"/>
                </a:cubicBezTo>
                <a:cubicBezTo>
                  <a:pt x="0" y="8841"/>
                  <a:pt x="483" y="7034"/>
                  <a:pt x="1449" y="5379"/>
                </a:cubicBezTo>
                <a:cubicBezTo>
                  <a:pt x="2414" y="3724"/>
                  <a:pt x="3724" y="2414"/>
                  <a:pt x="5379" y="1449"/>
                </a:cubicBezTo>
                <a:cubicBezTo>
                  <a:pt x="7033" y="483"/>
                  <a:pt x="8840" y="0"/>
                  <a:pt x="10800" y="0"/>
                </a:cubicBezTo>
                <a:cubicBezTo>
                  <a:pt x="12759" y="0"/>
                  <a:pt x="14566" y="483"/>
                  <a:pt x="16221" y="1449"/>
                </a:cubicBezTo>
                <a:cubicBezTo>
                  <a:pt x="17876" y="2414"/>
                  <a:pt x="19186" y="3724"/>
                  <a:pt x="20151" y="5379"/>
                </a:cubicBezTo>
                <a:close/>
                <a:moveTo>
                  <a:pt x="20151" y="5379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" name="AutoShape 4"/>
          <p:cNvSpPr>
            <a:spLocks/>
          </p:cNvSpPr>
          <p:nvPr/>
        </p:nvSpPr>
        <p:spPr bwMode="auto">
          <a:xfrm>
            <a:off x="2522538" y="1643063"/>
            <a:ext cx="430212" cy="33655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5429" y="982"/>
                </a:moveTo>
                <a:lnTo>
                  <a:pt x="15429" y="2946"/>
                </a:lnTo>
                <a:cubicBezTo>
                  <a:pt x="15429" y="3212"/>
                  <a:pt x="15352" y="3442"/>
                  <a:pt x="15200" y="3636"/>
                </a:cubicBezTo>
                <a:cubicBezTo>
                  <a:pt x="15047" y="3830"/>
                  <a:pt x="14866" y="3927"/>
                  <a:pt x="14657" y="3927"/>
                </a:cubicBezTo>
                <a:lnTo>
                  <a:pt x="6943" y="3927"/>
                </a:lnTo>
                <a:cubicBezTo>
                  <a:pt x="6734" y="3927"/>
                  <a:pt x="6553" y="3830"/>
                  <a:pt x="6400" y="3636"/>
                </a:cubicBezTo>
                <a:cubicBezTo>
                  <a:pt x="6248" y="3442"/>
                  <a:pt x="6172" y="3212"/>
                  <a:pt x="6172" y="2946"/>
                </a:cubicBezTo>
                <a:lnTo>
                  <a:pt x="6172" y="982"/>
                </a:lnTo>
                <a:cubicBezTo>
                  <a:pt x="6172" y="716"/>
                  <a:pt x="6248" y="486"/>
                  <a:pt x="6400" y="292"/>
                </a:cubicBezTo>
                <a:cubicBezTo>
                  <a:pt x="6553" y="97"/>
                  <a:pt x="6734" y="0"/>
                  <a:pt x="6943" y="0"/>
                </a:cubicBezTo>
                <a:lnTo>
                  <a:pt x="14657" y="0"/>
                </a:lnTo>
                <a:cubicBezTo>
                  <a:pt x="14866" y="0"/>
                  <a:pt x="15047" y="97"/>
                  <a:pt x="15200" y="292"/>
                </a:cubicBezTo>
                <a:cubicBezTo>
                  <a:pt x="15352" y="486"/>
                  <a:pt x="15429" y="716"/>
                  <a:pt x="15429" y="982"/>
                </a:cubicBezTo>
                <a:close/>
                <a:moveTo>
                  <a:pt x="16972" y="12764"/>
                </a:moveTo>
                <a:lnTo>
                  <a:pt x="16972" y="14727"/>
                </a:lnTo>
                <a:cubicBezTo>
                  <a:pt x="16972" y="14993"/>
                  <a:pt x="16895" y="15223"/>
                  <a:pt x="16742" y="15418"/>
                </a:cubicBezTo>
                <a:cubicBezTo>
                  <a:pt x="16590" y="15612"/>
                  <a:pt x="16409" y="15709"/>
                  <a:pt x="16200" y="15709"/>
                </a:cubicBezTo>
                <a:lnTo>
                  <a:pt x="5400" y="15709"/>
                </a:lnTo>
                <a:cubicBezTo>
                  <a:pt x="5191" y="15709"/>
                  <a:pt x="5010" y="15612"/>
                  <a:pt x="4858" y="15418"/>
                </a:cubicBezTo>
                <a:cubicBezTo>
                  <a:pt x="4705" y="15223"/>
                  <a:pt x="4629" y="14993"/>
                  <a:pt x="4629" y="14727"/>
                </a:cubicBezTo>
                <a:lnTo>
                  <a:pt x="4629" y="12764"/>
                </a:lnTo>
                <a:cubicBezTo>
                  <a:pt x="4629" y="12498"/>
                  <a:pt x="4705" y="12268"/>
                  <a:pt x="4858" y="12073"/>
                </a:cubicBezTo>
                <a:cubicBezTo>
                  <a:pt x="5010" y="11879"/>
                  <a:pt x="5191" y="11782"/>
                  <a:pt x="5400" y="11782"/>
                </a:cubicBezTo>
                <a:lnTo>
                  <a:pt x="16200" y="11782"/>
                </a:lnTo>
                <a:cubicBezTo>
                  <a:pt x="16409" y="11782"/>
                  <a:pt x="16590" y="11879"/>
                  <a:pt x="16742" y="12073"/>
                </a:cubicBezTo>
                <a:cubicBezTo>
                  <a:pt x="16895" y="12268"/>
                  <a:pt x="16972" y="12498"/>
                  <a:pt x="16972" y="12764"/>
                </a:cubicBezTo>
                <a:close/>
                <a:moveTo>
                  <a:pt x="20057" y="6873"/>
                </a:moveTo>
                <a:lnTo>
                  <a:pt x="20057" y="8836"/>
                </a:lnTo>
                <a:cubicBezTo>
                  <a:pt x="20057" y="9102"/>
                  <a:pt x="19981" y="9332"/>
                  <a:pt x="19828" y="9527"/>
                </a:cubicBezTo>
                <a:cubicBezTo>
                  <a:pt x="19675" y="9721"/>
                  <a:pt x="19495" y="9818"/>
                  <a:pt x="19286" y="9818"/>
                </a:cubicBezTo>
                <a:lnTo>
                  <a:pt x="2314" y="9818"/>
                </a:lnTo>
                <a:cubicBezTo>
                  <a:pt x="2105" y="9818"/>
                  <a:pt x="1925" y="9721"/>
                  <a:pt x="1772" y="9527"/>
                </a:cubicBezTo>
                <a:cubicBezTo>
                  <a:pt x="1619" y="9332"/>
                  <a:pt x="1543" y="9102"/>
                  <a:pt x="1543" y="8836"/>
                </a:cubicBezTo>
                <a:lnTo>
                  <a:pt x="1543" y="6873"/>
                </a:lnTo>
                <a:cubicBezTo>
                  <a:pt x="1543" y="6607"/>
                  <a:pt x="1619" y="6377"/>
                  <a:pt x="1772" y="6182"/>
                </a:cubicBezTo>
                <a:cubicBezTo>
                  <a:pt x="1925" y="5988"/>
                  <a:pt x="2105" y="5891"/>
                  <a:pt x="2314" y="5891"/>
                </a:cubicBezTo>
                <a:lnTo>
                  <a:pt x="19286" y="5891"/>
                </a:lnTo>
                <a:cubicBezTo>
                  <a:pt x="19495" y="5891"/>
                  <a:pt x="19675" y="5988"/>
                  <a:pt x="19828" y="6182"/>
                </a:cubicBezTo>
                <a:cubicBezTo>
                  <a:pt x="19981" y="6377"/>
                  <a:pt x="20057" y="6607"/>
                  <a:pt x="20057" y="6873"/>
                </a:cubicBezTo>
                <a:close/>
                <a:moveTo>
                  <a:pt x="21600" y="18654"/>
                </a:moveTo>
                <a:lnTo>
                  <a:pt x="21600" y="20618"/>
                </a:lnTo>
                <a:cubicBezTo>
                  <a:pt x="21600" y="20884"/>
                  <a:pt x="21524" y="21114"/>
                  <a:pt x="21371" y="21308"/>
                </a:cubicBezTo>
                <a:cubicBezTo>
                  <a:pt x="21218" y="21503"/>
                  <a:pt x="21038" y="21600"/>
                  <a:pt x="20829" y="21600"/>
                </a:cubicBezTo>
                <a:lnTo>
                  <a:pt x="772" y="21600"/>
                </a:lnTo>
                <a:cubicBezTo>
                  <a:pt x="562" y="21600"/>
                  <a:pt x="382" y="21503"/>
                  <a:pt x="229" y="21308"/>
                </a:cubicBezTo>
                <a:cubicBezTo>
                  <a:pt x="76" y="21114"/>
                  <a:pt x="0" y="20884"/>
                  <a:pt x="0" y="20618"/>
                </a:cubicBezTo>
                <a:lnTo>
                  <a:pt x="0" y="18654"/>
                </a:lnTo>
                <a:cubicBezTo>
                  <a:pt x="0" y="18389"/>
                  <a:pt x="76" y="18159"/>
                  <a:pt x="229" y="17964"/>
                </a:cubicBezTo>
                <a:cubicBezTo>
                  <a:pt x="382" y="17770"/>
                  <a:pt x="562" y="17673"/>
                  <a:pt x="772" y="17673"/>
                </a:cubicBezTo>
                <a:lnTo>
                  <a:pt x="20829" y="17673"/>
                </a:lnTo>
                <a:cubicBezTo>
                  <a:pt x="21038" y="17673"/>
                  <a:pt x="21218" y="17770"/>
                  <a:pt x="21371" y="17964"/>
                </a:cubicBezTo>
                <a:cubicBezTo>
                  <a:pt x="21524" y="18159"/>
                  <a:pt x="21600" y="18389"/>
                  <a:pt x="21600" y="18654"/>
                </a:cubicBezTo>
                <a:close/>
                <a:moveTo>
                  <a:pt x="21600" y="18654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AutoShape 5"/>
          <p:cNvSpPr>
            <a:spLocks/>
          </p:cNvSpPr>
          <p:nvPr/>
        </p:nvSpPr>
        <p:spPr bwMode="auto">
          <a:xfrm>
            <a:off x="3187700" y="1643063"/>
            <a:ext cx="430213" cy="33655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18654"/>
                </a:moveTo>
                <a:lnTo>
                  <a:pt x="21600" y="20618"/>
                </a:lnTo>
                <a:cubicBezTo>
                  <a:pt x="21600" y="20884"/>
                  <a:pt x="21524" y="21114"/>
                  <a:pt x="21371" y="21308"/>
                </a:cubicBezTo>
                <a:cubicBezTo>
                  <a:pt x="21218" y="21503"/>
                  <a:pt x="21038" y="21600"/>
                  <a:pt x="20829" y="21600"/>
                </a:cubicBezTo>
                <a:lnTo>
                  <a:pt x="772" y="21600"/>
                </a:lnTo>
                <a:cubicBezTo>
                  <a:pt x="562" y="21600"/>
                  <a:pt x="382" y="21503"/>
                  <a:pt x="229" y="21308"/>
                </a:cubicBezTo>
                <a:cubicBezTo>
                  <a:pt x="76" y="21114"/>
                  <a:pt x="0" y="20884"/>
                  <a:pt x="0" y="20618"/>
                </a:cubicBezTo>
                <a:lnTo>
                  <a:pt x="0" y="18654"/>
                </a:lnTo>
                <a:cubicBezTo>
                  <a:pt x="0" y="18389"/>
                  <a:pt x="76" y="18159"/>
                  <a:pt x="229" y="17964"/>
                </a:cubicBezTo>
                <a:cubicBezTo>
                  <a:pt x="382" y="17770"/>
                  <a:pt x="562" y="17673"/>
                  <a:pt x="772" y="17673"/>
                </a:cubicBezTo>
                <a:lnTo>
                  <a:pt x="20829" y="17673"/>
                </a:lnTo>
                <a:cubicBezTo>
                  <a:pt x="21038" y="17673"/>
                  <a:pt x="21218" y="17770"/>
                  <a:pt x="21371" y="17964"/>
                </a:cubicBezTo>
                <a:cubicBezTo>
                  <a:pt x="21524" y="18159"/>
                  <a:pt x="21600" y="18389"/>
                  <a:pt x="21600" y="18654"/>
                </a:cubicBezTo>
                <a:close/>
                <a:moveTo>
                  <a:pt x="21600" y="12764"/>
                </a:moveTo>
                <a:lnTo>
                  <a:pt x="21600" y="14727"/>
                </a:lnTo>
                <a:cubicBezTo>
                  <a:pt x="21600" y="14993"/>
                  <a:pt x="21524" y="15223"/>
                  <a:pt x="21371" y="15418"/>
                </a:cubicBezTo>
                <a:cubicBezTo>
                  <a:pt x="21218" y="15612"/>
                  <a:pt x="21038" y="15709"/>
                  <a:pt x="20829" y="15709"/>
                </a:cubicBezTo>
                <a:lnTo>
                  <a:pt x="772" y="15709"/>
                </a:lnTo>
                <a:cubicBezTo>
                  <a:pt x="562" y="15709"/>
                  <a:pt x="382" y="15612"/>
                  <a:pt x="229" y="15418"/>
                </a:cubicBezTo>
                <a:cubicBezTo>
                  <a:pt x="76" y="15223"/>
                  <a:pt x="0" y="14993"/>
                  <a:pt x="0" y="14727"/>
                </a:cubicBezTo>
                <a:lnTo>
                  <a:pt x="0" y="12764"/>
                </a:lnTo>
                <a:cubicBezTo>
                  <a:pt x="0" y="12498"/>
                  <a:pt x="76" y="12268"/>
                  <a:pt x="229" y="12073"/>
                </a:cubicBezTo>
                <a:cubicBezTo>
                  <a:pt x="382" y="11879"/>
                  <a:pt x="562" y="11782"/>
                  <a:pt x="772" y="11782"/>
                </a:cubicBezTo>
                <a:lnTo>
                  <a:pt x="20829" y="11782"/>
                </a:lnTo>
                <a:cubicBezTo>
                  <a:pt x="21038" y="11782"/>
                  <a:pt x="21218" y="11879"/>
                  <a:pt x="21371" y="12073"/>
                </a:cubicBezTo>
                <a:cubicBezTo>
                  <a:pt x="21524" y="12268"/>
                  <a:pt x="21600" y="12498"/>
                  <a:pt x="21600" y="12764"/>
                </a:cubicBezTo>
                <a:close/>
                <a:moveTo>
                  <a:pt x="21600" y="6873"/>
                </a:moveTo>
                <a:lnTo>
                  <a:pt x="21600" y="8836"/>
                </a:lnTo>
                <a:cubicBezTo>
                  <a:pt x="21600" y="9102"/>
                  <a:pt x="21524" y="9332"/>
                  <a:pt x="21371" y="9527"/>
                </a:cubicBezTo>
                <a:cubicBezTo>
                  <a:pt x="21218" y="9721"/>
                  <a:pt x="21038" y="9818"/>
                  <a:pt x="20829" y="9818"/>
                </a:cubicBezTo>
                <a:lnTo>
                  <a:pt x="772" y="9818"/>
                </a:lnTo>
                <a:cubicBezTo>
                  <a:pt x="562" y="9818"/>
                  <a:pt x="382" y="9721"/>
                  <a:pt x="229" y="9527"/>
                </a:cubicBezTo>
                <a:cubicBezTo>
                  <a:pt x="76" y="9332"/>
                  <a:pt x="0" y="9102"/>
                  <a:pt x="0" y="8836"/>
                </a:cubicBezTo>
                <a:lnTo>
                  <a:pt x="0" y="6873"/>
                </a:lnTo>
                <a:cubicBezTo>
                  <a:pt x="0" y="6607"/>
                  <a:pt x="76" y="6377"/>
                  <a:pt x="229" y="6182"/>
                </a:cubicBezTo>
                <a:cubicBezTo>
                  <a:pt x="382" y="5988"/>
                  <a:pt x="562" y="5891"/>
                  <a:pt x="772" y="5891"/>
                </a:cubicBezTo>
                <a:lnTo>
                  <a:pt x="20829" y="5891"/>
                </a:lnTo>
                <a:cubicBezTo>
                  <a:pt x="21038" y="5891"/>
                  <a:pt x="21218" y="5988"/>
                  <a:pt x="21371" y="6182"/>
                </a:cubicBezTo>
                <a:cubicBezTo>
                  <a:pt x="21524" y="6377"/>
                  <a:pt x="21600" y="6607"/>
                  <a:pt x="21600" y="6873"/>
                </a:cubicBezTo>
                <a:close/>
                <a:moveTo>
                  <a:pt x="21600" y="982"/>
                </a:moveTo>
                <a:lnTo>
                  <a:pt x="21600" y="2946"/>
                </a:lnTo>
                <a:cubicBezTo>
                  <a:pt x="21600" y="3212"/>
                  <a:pt x="21524" y="3442"/>
                  <a:pt x="21371" y="3636"/>
                </a:cubicBezTo>
                <a:cubicBezTo>
                  <a:pt x="21218" y="3830"/>
                  <a:pt x="21038" y="3927"/>
                  <a:pt x="20829" y="3927"/>
                </a:cubicBezTo>
                <a:lnTo>
                  <a:pt x="772" y="3927"/>
                </a:lnTo>
                <a:cubicBezTo>
                  <a:pt x="562" y="3927"/>
                  <a:pt x="382" y="3830"/>
                  <a:pt x="229" y="3636"/>
                </a:cubicBezTo>
                <a:cubicBezTo>
                  <a:pt x="76" y="3442"/>
                  <a:pt x="0" y="3212"/>
                  <a:pt x="0" y="2946"/>
                </a:cubicBezTo>
                <a:lnTo>
                  <a:pt x="0" y="982"/>
                </a:lnTo>
                <a:cubicBezTo>
                  <a:pt x="0" y="716"/>
                  <a:pt x="76" y="486"/>
                  <a:pt x="229" y="292"/>
                </a:cubicBezTo>
                <a:cubicBezTo>
                  <a:pt x="382" y="97"/>
                  <a:pt x="562" y="0"/>
                  <a:pt x="772" y="0"/>
                </a:cubicBezTo>
                <a:lnTo>
                  <a:pt x="20829" y="0"/>
                </a:lnTo>
                <a:cubicBezTo>
                  <a:pt x="21038" y="0"/>
                  <a:pt x="21218" y="97"/>
                  <a:pt x="21371" y="292"/>
                </a:cubicBezTo>
                <a:cubicBezTo>
                  <a:pt x="21524" y="486"/>
                  <a:pt x="21600" y="716"/>
                  <a:pt x="21600" y="982"/>
                </a:cubicBezTo>
                <a:close/>
                <a:moveTo>
                  <a:pt x="21600" y="982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AutoShape 6"/>
          <p:cNvSpPr>
            <a:spLocks/>
          </p:cNvSpPr>
          <p:nvPr/>
        </p:nvSpPr>
        <p:spPr bwMode="auto">
          <a:xfrm>
            <a:off x="3884613" y="1643063"/>
            <a:ext cx="430212" cy="33655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18654"/>
                </a:moveTo>
                <a:lnTo>
                  <a:pt x="21600" y="20618"/>
                </a:lnTo>
                <a:cubicBezTo>
                  <a:pt x="21600" y="20884"/>
                  <a:pt x="21524" y="21114"/>
                  <a:pt x="21371" y="21308"/>
                </a:cubicBezTo>
                <a:cubicBezTo>
                  <a:pt x="21218" y="21503"/>
                  <a:pt x="21038" y="21600"/>
                  <a:pt x="20829" y="21600"/>
                </a:cubicBezTo>
                <a:lnTo>
                  <a:pt x="772" y="21600"/>
                </a:lnTo>
                <a:cubicBezTo>
                  <a:pt x="562" y="21600"/>
                  <a:pt x="382" y="21503"/>
                  <a:pt x="229" y="21308"/>
                </a:cubicBezTo>
                <a:cubicBezTo>
                  <a:pt x="76" y="21114"/>
                  <a:pt x="0" y="20884"/>
                  <a:pt x="0" y="20618"/>
                </a:cubicBezTo>
                <a:lnTo>
                  <a:pt x="0" y="18654"/>
                </a:lnTo>
                <a:cubicBezTo>
                  <a:pt x="0" y="18389"/>
                  <a:pt x="76" y="18159"/>
                  <a:pt x="229" y="17964"/>
                </a:cubicBezTo>
                <a:cubicBezTo>
                  <a:pt x="382" y="17770"/>
                  <a:pt x="562" y="17673"/>
                  <a:pt x="772" y="17673"/>
                </a:cubicBezTo>
                <a:lnTo>
                  <a:pt x="20829" y="17673"/>
                </a:lnTo>
                <a:cubicBezTo>
                  <a:pt x="21038" y="17673"/>
                  <a:pt x="21218" y="17770"/>
                  <a:pt x="21371" y="17964"/>
                </a:cubicBezTo>
                <a:cubicBezTo>
                  <a:pt x="21524" y="18159"/>
                  <a:pt x="21600" y="18389"/>
                  <a:pt x="21600" y="18654"/>
                </a:cubicBezTo>
                <a:close/>
                <a:moveTo>
                  <a:pt x="16972" y="12764"/>
                </a:moveTo>
                <a:lnTo>
                  <a:pt x="16972" y="14727"/>
                </a:lnTo>
                <a:cubicBezTo>
                  <a:pt x="16972" y="14993"/>
                  <a:pt x="16895" y="15223"/>
                  <a:pt x="16742" y="15418"/>
                </a:cubicBezTo>
                <a:cubicBezTo>
                  <a:pt x="16590" y="15612"/>
                  <a:pt x="16409" y="15709"/>
                  <a:pt x="16200" y="15709"/>
                </a:cubicBezTo>
                <a:lnTo>
                  <a:pt x="772" y="15709"/>
                </a:lnTo>
                <a:cubicBezTo>
                  <a:pt x="562" y="15709"/>
                  <a:pt x="382" y="15612"/>
                  <a:pt x="229" y="15418"/>
                </a:cubicBezTo>
                <a:cubicBezTo>
                  <a:pt x="76" y="15223"/>
                  <a:pt x="0" y="14993"/>
                  <a:pt x="0" y="14727"/>
                </a:cubicBezTo>
                <a:lnTo>
                  <a:pt x="0" y="12764"/>
                </a:lnTo>
                <a:cubicBezTo>
                  <a:pt x="0" y="12498"/>
                  <a:pt x="76" y="12268"/>
                  <a:pt x="229" y="12073"/>
                </a:cubicBezTo>
                <a:cubicBezTo>
                  <a:pt x="382" y="11879"/>
                  <a:pt x="562" y="11782"/>
                  <a:pt x="772" y="11782"/>
                </a:cubicBezTo>
                <a:lnTo>
                  <a:pt x="16200" y="11782"/>
                </a:lnTo>
                <a:cubicBezTo>
                  <a:pt x="16409" y="11782"/>
                  <a:pt x="16590" y="11879"/>
                  <a:pt x="16742" y="12073"/>
                </a:cubicBezTo>
                <a:cubicBezTo>
                  <a:pt x="16895" y="12268"/>
                  <a:pt x="16972" y="12498"/>
                  <a:pt x="16972" y="12764"/>
                </a:cubicBezTo>
                <a:close/>
                <a:moveTo>
                  <a:pt x="20057" y="6873"/>
                </a:moveTo>
                <a:lnTo>
                  <a:pt x="20057" y="8836"/>
                </a:lnTo>
                <a:cubicBezTo>
                  <a:pt x="20057" y="9102"/>
                  <a:pt x="19981" y="9332"/>
                  <a:pt x="19828" y="9527"/>
                </a:cubicBezTo>
                <a:cubicBezTo>
                  <a:pt x="19675" y="9721"/>
                  <a:pt x="19495" y="9818"/>
                  <a:pt x="19286" y="9818"/>
                </a:cubicBezTo>
                <a:lnTo>
                  <a:pt x="772" y="9818"/>
                </a:lnTo>
                <a:cubicBezTo>
                  <a:pt x="562" y="9818"/>
                  <a:pt x="382" y="9721"/>
                  <a:pt x="229" y="9527"/>
                </a:cubicBezTo>
                <a:cubicBezTo>
                  <a:pt x="76" y="9332"/>
                  <a:pt x="0" y="9102"/>
                  <a:pt x="0" y="8836"/>
                </a:cubicBezTo>
                <a:lnTo>
                  <a:pt x="0" y="6873"/>
                </a:lnTo>
                <a:cubicBezTo>
                  <a:pt x="0" y="6607"/>
                  <a:pt x="76" y="6377"/>
                  <a:pt x="229" y="6182"/>
                </a:cubicBezTo>
                <a:cubicBezTo>
                  <a:pt x="382" y="5988"/>
                  <a:pt x="562" y="5891"/>
                  <a:pt x="772" y="5891"/>
                </a:cubicBezTo>
                <a:lnTo>
                  <a:pt x="19286" y="5891"/>
                </a:lnTo>
                <a:cubicBezTo>
                  <a:pt x="19495" y="5891"/>
                  <a:pt x="19675" y="5988"/>
                  <a:pt x="19828" y="6182"/>
                </a:cubicBezTo>
                <a:cubicBezTo>
                  <a:pt x="19981" y="6377"/>
                  <a:pt x="20057" y="6607"/>
                  <a:pt x="20057" y="6873"/>
                </a:cubicBezTo>
                <a:close/>
                <a:moveTo>
                  <a:pt x="15429" y="982"/>
                </a:moveTo>
                <a:lnTo>
                  <a:pt x="15429" y="2946"/>
                </a:lnTo>
                <a:cubicBezTo>
                  <a:pt x="15429" y="3212"/>
                  <a:pt x="15352" y="3442"/>
                  <a:pt x="15200" y="3636"/>
                </a:cubicBezTo>
                <a:cubicBezTo>
                  <a:pt x="15047" y="3830"/>
                  <a:pt x="14866" y="3927"/>
                  <a:pt x="14657" y="3927"/>
                </a:cubicBezTo>
                <a:lnTo>
                  <a:pt x="772" y="3927"/>
                </a:lnTo>
                <a:cubicBezTo>
                  <a:pt x="562" y="3927"/>
                  <a:pt x="382" y="3830"/>
                  <a:pt x="229" y="3636"/>
                </a:cubicBezTo>
                <a:cubicBezTo>
                  <a:pt x="76" y="3442"/>
                  <a:pt x="0" y="3212"/>
                  <a:pt x="0" y="2946"/>
                </a:cubicBezTo>
                <a:lnTo>
                  <a:pt x="0" y="982"/>
                </a:lnTo>
                <a:cubicBezTo>
                  <a:pt x="0" y="716"/>
                  <a:pt x="76" y="486"/>
                  <a:pt x="229" y="292"/>
                </a:cubicBezTo>
                <a:cubicBezTo>
                  <a:pt x="382" y="97"/>
                  <a:pt x="562" y="0"/>
                  <a:pt x="772" y="0"/>
                </a:cubicBezTo>
                <a:lnTo>
                  <a:pt x="14657" y="0"/>
                </a:lnTo>
                <a:cubicBezTo>
                  <a:pt x="14866" y="0"/>
                  <a:pt x="15047" y="97"/>
                  <a:pt x="15200" y="292"/>
                </a:cubicBezTo>
                <a:cubicBezTo>
                  <a:pt x="15352" y="486"/>
                  <a:pt x="15429" y="716"/>
                  <a:pt x="15429" y="982"/>
                </a:cubicBezTo>
                <a:close/>
                <a:moveTo>
                  <a:pt x="15429" y="982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" name="AutoShape 7"/>
          <p:cNvSpPr>
            <a:spLocks/>
          </p:cNvSpPr>
          <p:nvPr/>
        </p:nvSpPr>
        <p:spPr bwMode="auto">
          <a:xfrm>
            <a:off x="4625975" y="1643063"/>
            <a:ext cx="430213" cy="33655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982"/>
                </a:moveTo>
                <a:lnTo>
                  <a:pt x="21600" y="2946"/>
                </a:lnTo>
                <a:cubicBezTo>
                  <a:pt x="21600" y="3212"/>
                  <a:pt x="21524" y="3442"/>
                  <a:pt x="21371" y="3636"/>
                </a:cubicBezTo>
                <a:cubicBezTo>
                  <a:pt x="21218" y="3830"/>
                  <a:pt x="21038" y="3927"/>
                  <a:pt x="20829" y="3927"/>
                </a:cubicBezTo>
                <a:lnTo>
                  <a:pt x="6943" y="3927"/>
                </a:lnTo>
                <a:cubicBezTo>
                  <a:pt x="6734" y="3927"/>
                  <a:pt x="6553" y="3830"/>
                  <a:pt x="6400" y="3636"/>
                </a:cubicBezTo>
                <a:cubicBezTo>
                  <a:pt x="6248" y="3442"/>
                  <a:pt x="6172" y="3212"/>
                  <a:pt x="6172" y="2946"/>
                </a:cubicBezTo>
                <a:lnTo>
                  <a:pt x="6172" y="982"/>
                </a:lnTo>
                <a:cubicBezTo>
                  <a:pt x="6172" y="716"/>
                  <a:pt x="6248" y="486"/>
                  <a:pt x="6400" y="292"/>
                </a:cubicBezTo>
                <a:cubicBezTo>
                  <a:pt x="6553" y="97"/>
                  <a:pt x="6734" y="0"/>
                  <a:pt x="6943" y="0"/>
                </a:cubicBezTo>
                <a:lnTo>
                  <a:pt x="20829" y="0"/>
                </a:lnTo>
                <a:cubicBezTo>
                  <a:pt x="21038" y="0"/>
                  <a:pt x="21218" y="97"/>
                  <a:pt x="21371" y="292"/>
                </a:cubicBezTo>
                <a:cubicBezTo>
                  <a:pt x="21524" y="486"/>
                  <a:pt x="21600" y="716"/>
                  <a:pt x="21600" y="982"/>
                </a:cubicBezTo>
                <a:close/>
                <a:moveTo>
                  <a:pt x="21600" y="12764"/>
                </a:moveTo>
                <a:lnTo>
                  <a:pt x="21600" y="14727"/>
                </a:lnTo>
                <a:cubicBezTo>
                  <a:pt x="21600" y="14993"/>
                  <a:pt x="21524" y="15223"/>
                  <a:pt x="21371" y="15418"/>
                </a:cubicBezTo>
                <a:cubicBezTo>
                  <a:pt x="21218" y="15612"/>
                  <a:pt x="21038" y="15709"/>
                  <a:pt x="20829" y="15709"/>
                </a:cubicBezTo>
                <a:lnTo>
                  <a:pt x="5400" y="15709"/>
                </a:lnTo>
                <a:cubicBezTo>
                  <a:pt x="5191" y="15709"/>
                  <a:pt x="5010" y="15612"/>
                  <a:pt x="4858" y="15418"/>
                </a:cubicBezTo>
                <a:cubicBezTo>
                  <a:pt x="4705" y="15223"/>
                  <a:pt x="4629" y="14993"/>
                  <a:pt x="4629" y="14727"/>
                </a:cubicBezTo>
                <a:lnTo>
                  <a:pt x="4629" y="12764"/>
                </a:lnTo>
                <a:cubicBezTo>
                  <a:pt x="4629" y="12498"/>
                  <a:pt x="4705" y="12268"/>
                  <a:pt x="4858" y="12073"/>
                </a:cubicBezTo>
                <a:cubicBezTo>
                  <a:pt x="5010" y="11879"/>
                  <a:pt x="5191" y="11782"/>
                  <a:pt x="5400" y="11782"/>
                </a:cubicBezTo>
                <a:lnTo>
                  <a:pt x="20829" y="11782"/>
                </a:lnTo>
                <a:cubicBezTo>
                  <a:pt x="21038" y="11782"/>
                  <a:pt x="21218" y="11879"/>
                  <a:pt x="21371" y="12073"/>
                </a:cubicBezTo>
                <a:cubicBezTo>
                  <a:pt x="21524" y="12268"/>
                  <a:pt x="21600" y="12498"/>
                  <a:pt x="21600" y="12764"/>
                </a:cubicBezTo>
                <a:close/>
                <a:moveTo>
                  <a:pt x="21600" y="6873"/>
                </a:moveTo>
                <a:lnTo>
                  <a:pt x="21600" y="8836"/>
                </a:lnTo>
                <a:cubicBezTo>
                  <a:pt x="21600" y="9102"/>
                  <a:pt x="21524" y="9332"/>
                  <a:pt x="21371" y="9527"/>
                </a:cubicBezTo>
                <a:cubicBezTo>
                  <a:pt x="21218" y="9721"/>
                  <a:pt x="21038" y="9818"/>
                  <a:pt x="20829" y="9818"/>
                </a:cubicBezTo>
                <a:lnTo>
                  <a:pt x="2314" y="9818"/>
                </a:lnTo>
                <a:cubicBezTo>
                  <a:pt x="2105" y="9818"/>
                  <a:pt x="1925" y="9721"/>
                  <a:pt x="1772" y="9527"/>
                </a:cubicBezTo>
                <a:cubicBezTo>
                  <a:pt x="1619" y="9332"/>
                  <a:pt x="1543" y="9102"/>
                  <a:pt x="1543" y="8836"/>
                </a:cubicBezTo>
                <a:lnTo>
                  <a:pt x="1543" y="6873"/>
                </a:lnTo>
                <a:cubicBezTo>
                  <a:pt x="1543" y="6607"/>
                  <a:pt x="1619" y="6377"/>
                  <a:pt x="1772" y="6182"/>
                </a:cubicBezTo>
                <a:cubicBezTo>
                  <a:pt x="1925" y="5988"/>
                  <a:pt x="2105" y="5891"/>
                  <a:pt x="2314" y="5891"/>
                </a:cubicBezTo>
                <a:lnTo>
                  <a:pt x="20829" y="5891"/>
                </a:lnTo>
                <a:cubicBezTo>
                  <a:pt x="21038" y="5891"/>
                  <a:pt x="21218" y="5988"/>
                  <a:pt x="21371" y="6182"/>
                </a:cubicBezTo>
                <a:cubicBezTo>
                  <a:pt x="21524" y="6377"/>
                  <a:pt x="21600" y="6607"/>
                  <a:pt x="21600" y="6873"/>
                </a:cubicBezTo>
                <a:close/>
                <a:moveTo>
                  <a:pt x="21600" y="18654"/>
                </a:moveTo>
                <a:lnTo>
                  <a:pt x="21600" y="20618"/>
                </a:lnTo>
                <a:cubicBezTo>
                  <a:pt x="21600" y="20884"/>
                  <a:pt x="21524" y="21114"/>
                  <a:pt x="21371" y="21308"/>
                </a:cubicBezTo>
                <a:cubicBezTo>
                  <a:pt x="21218" y="21503"/>
                  <a:pt x="21038" y="21600"/>
                  <a:pt x="20829" y="21600"/>
                </a:cubicBezTo>
                <a:lnTo>
                  <a:pt x="772" y="21600"/>
                </a:lnTo>
                <a:cubicBezTo>
                  <a:pt x="562" y="21600"/>
                  <a:pt x="382" y="21503"/>
                  <a:pt x="229" y="21308"/>
                </a:cubicBezTo>
                <a:cubicBezTo>
                  <a:pt x="76" y="21114"/>
                  <a:pt x="0" y="20884"/>
                  <a:pt x="0" y="20618"/>
                </a:cubicBezTo>
                <a:lnTo>
                  <a:pt x="0" y="18654"/>
                </a:lnTo>
                <a:cubicBezTo>
                  <a:pt x="0" y="18389"/>
                  <a:pt x="76" y="18159"/>
                  <a:pt x="229" y="17964"/>
                </a:cubicBezTo>
                <a:cubicBezTo>
                  <a:pt x="382" y="17770"/>
                  <a:pt x="562" y="17673"/>
                  <a:pt x="772" y="17673"/>
                </a:cubicBezTo>
                <a:lnTo>
                  <a:pt x="20829" y="17673"/>
                </a:lnTo>
                <a:cubicBezTo>
                  <a:pt x="21038" y="17673"/>
                  <a:pt x="21218" y="17770"/>
                  <a:pt x="21371" y="17964"/>
                </a:cubicBezTo>
                <a:cubicBezTo>
                  <a:pt x="21524" y="18159"/>
                  <a:pt x="21600" y="18389"/>
                  <a:pt x="21600" y="18654"/>
                </a:cubicBezTo>
                <a:close/>
                <a:moveTo>
                  <a:pt x="21600" y="18654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" name="AutoShape 8"/>
          <p:cNvSpPr>
            <a:spLocks/>
          </p:cNvSpPr>
          <p:nvPr/>
        </p:nvSpPr>
        <p:spPr bwMode="auto">
          <a:xfrm>
            <a:off x="5280025" y="1631950"/>
            <a:ext cx="446088" cy="3683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6695" y="19273"/>
                </a:moveTo>
                <a:cubicBezTo>
                  <a:pt x="16985" y="18921"/>
                  <a:pt x="17131" y="18497"/>
                  <a:pt x="17131" y="18000"/>
                </a:cubicBezTo>
                <a:cubicBezTo>
                  <a:pt x="17131" y="17503"/>
                  <a:pt x="16985" y="17079"/>
                  <a:pt x="16695" y="16727"/>
                </a:cubicBezTo>
                <a:cubicBezTo>
                  <a:pt x="16404" y="16376"/>
                  <a:pt x="16052" y="16200"/>
                  <a:pt x="15641" y="16200"/>
                </a:cubicBezTo>
                <a:cubicBezTo>
                  <a:pt x="15230" y="16200"/>
                  <a:pt x="14879" y="16376"/>
                  <a:pt x="14588" y="16727"/>
                </a:cubicBezTo>
                <a:cubicBezTo>
                  <a:pt x="14297" y="17079"/>
                  <a:pt x="14152" y="17503"/>
                  <a:pt x="14152" y="18000"/>
                </a:cubicBezTo>
                <a:cubicBezTo>
                  <a:pt x="14152" y="18497"/>
                  <a:pt x="14297" y="18921"/>
                  <a:pt x="14588" y="19273"/>
                </a:cubicBezTo>
                <a:cubicBezTo>
                  <a:pt x="14879" y="19624"/>
                  <a:pt x="15230" y="19800"/>
                  <a:pt x="15641" y="19800"/>
                </a:cubicBezTo>
                <a:cubicBezTo>
                  <a:pt x="16052" y="19800"/>
                  <a:pt x="16404" y="19624"/>
                  <a:pt x="16695" y="19273"/>
                </a:cubicBezTo>
                <a:close/>
                <a:moveTo>
                  <a:pt x="18621" y="8550"/>
                </a:moveTo>
                <a:lnTo>
                  <a:pt x="18621" y="5850"/>
                </a:lnTo>
                <a:cubicBezTo>
                  <a:pt x="18621" y="5719"/>
                  <a:pt x="18586" y="5611"/>
                  <a:pt x="18516" y="5527"/>
                </a:cubicBezTo>
                <a:cubicBezTo>
                  <a:pt x="18446" y="5442"/>
                  <a:pt x="18357" y="5400"/>
                  <a:pt x="18248" y="5400"/>
                </a:cubicBezTo>
                <a:lnTo>
                  <a:pt x="15641" y="5400"/>
                </a:lnTo>
                <a:lnTo>
                  <a:pt x="15641" y="2250"/>
                </a:lnTo>
                <a:cubicBezTo>
                  <a:pt x="15641" y="2119"/>
                  <a:pt x="15606" y="2011"/>
                  <a:pt x="15537" y="1927"/>
                </a:cubicBezTo>
                <a:cubicBezTo>
                  <a:pt x="15467" y="1842"/>
                  <a:pt x="15377" y="1800"/>
                  <a:pt x="15269" y="1800"/>
                </a:cubicBezTo>
                <a:lnTo>
                  <a:pt x="13034" y="1800"/>
                </a:lnTo>
                <a:cubicBezTo>
                  <a:pt x="12926" y="1800"/>
                  <a:pt x="12837" y="1842"/>
                  <a:pt x="12767" y="1927"/>
                </a:cubicBezTo>
                <a:cubicBezTo>
                  <a:pt x="12697" y="2011"/>
                  <a:pt x="12662" y="2119"/>
                  <a:pt x="12662" y="2250"/>
                </a:cubicBezTo>
                <a:lnTo>
                  <a:pt x="12662" y="5400"/>
                </a:lnTo>
                <a:lnTo>
                  <a:pt x="10055" y="5400"/>
                </a:lnTo>
                <a:cubicBezTo>
                  <a:pt x="9946" y="5400"/>
                  <a:pt x="9857" y="5442"/>
                  <a:pt x="9787" y="5527"/>
                </a:cubicBezTo>
                <a:cubicBezTo>
                  <a:pt x="9718" y="5611"/>
                  <a:pt x="9683" y="5719"/>
                  <a:pt x="9683" y="5850"/>
                </a:cubicBezTo>
                <a:lnTo>
                  <a:pt x="9683" y="8550"/>
                </a:lnTo>
                <a:cubicBezTo>
                  <a:pt x="9683" y="8681"/>
                  <a:pt x="9718" y="8789"/>
                  <a:pt x="9787" y="8874"/>
                </a:cubicBezTo>
                <a:cubicBezTo>
                  <a:pt x="9857" y="8958"/>
                  <a:pt x="9946" y="9000"/>
                  <a:pt x="10055" y="9000"/>
                </a:cubicBezTo>
                <a:lnTo>
                  <a:pt x="12662" y="9000"/>
                </a:lnTo>
                <a:lnTo>
                  <a:pt x="12662" y="12150"/>
                </a:lnTo>
                <a:cubicBezTo>
                  <a:pt x="12662" y="12281"/>
                  <a:pt x="12697" y="12389"/>
                  <a:pt x="12767" y="12474"/>
                </a:cubicBezTo>
                <a:cubicBezTo>
                  <a:pt x="12837" y="12558"/>
                  <a:pt x="12926" y="12600"/>
                  <a:pt x="13034" y="12600"/>
                </a:cubicBezTo>
                <a:lnTo>
                  <a:pt x="15269" y="12600"/>
                </a:lnTo>
                <a:cubicBezTo>
                  <a:pt x="15377" y="12600"/>
                  <a:pt x="15467" y="12558"/>
                  <a:pt x="15537" y="12474"/>
                </a:cubicBezTo>
                <a:cubicBezTo>
                  <a:pt x="15606" y="12389"/>
                  <a:pt x="15641" y="12281"/>
                  <a:pt x="15641" y="12150"/>
                </a:cubicBezTo>
                <a:lnTo>
                  <a:pt x="15641" y="9000"/>
                </a:lnTo>
                <a:lnTo>
                  <a:pt x="18248" y="9000"/>
                </a:lnTo>
                <a:cubicBezTo>
                  <a:pt x="18357" y="9000"/>
                  <a:pt x="18446" y="8958"/>
                  <a:pt x="18516" y="8874"/>
                </a:cubicBezTo>
                <a:cubicBezTo>
                  <a:pt x="18586" y="8789"/>
                  <a:pt x="18621" y="8681"/>
                  <a:pt x="18621" y="8550"/>
                </a:cubicBezTo>
                <a:close/>
                <a:moveTo>
                  <a:pt x="6267" y="19273"/>
                </a:moveTo>
                <a:cubicBezTo>
                  <a:pt x="6558" y="18921"/>
                  <a:pt x="6703" y="18497"/>
                  <a:pt x="6703" y="18000"/>
                </a:cubicBezTo>
                <a:cubicBezTo>
                  <a:pt x="6703" y="17503"/>
                  <a:pt x="6558" y="17079"/>
                  <a:pt x="6267" y="16727"/>
                </a:cubicBezTo>
                <a:cubicBezTo>
                  <a:pt x="5976" y="16376"/>
                  <a:pt x="5625" y="16200"/>
                  <a:pt x="5214" y="16200"/>
                </a:cubicBezTo>
                <a:cubicBezTo>
                  <a:pt x="4802" y="16200"/>
                  <a:pt x="4451" y="16376"/>
                  <a:pt x="4160" y="16727"/>
                </a:cubicBezTo>
                <a:cubicBezTo>
                  <a:pt x="3869" y="17079"/>
                  <a:pt x="3724" y="17503"/>
                  <a:pt x="3724" y="18000"/>
                </a:cubicBezTo>
                <a:cubicBezTo>
                  <a:pt x="3724" y="18497"/>
                  <a:pt x="3869" y="18921"/>
                  <a:pt x="4160" y="19273"/>
                </a:cubicBezTo>
                <a:cubicBezTo>
                  <a:pt x="4451" y="19624"/>
                  <a:pt x="4802" y="19800"/>
                  <a:pt x="5214" y="19800"/>
                </a:cubicBezTo>
                <a:cubicBezTo>
                  <a:pt x="5625" y="19800"/>
                  <a:pt x="5976" y="19624"/>
                  <a:pt x="6267" y="19273"/>
                </a:cubicBezTo>
                <a:close/>
                <a:moveTo>
                  <a:pt x="2234" y="10800"/>
                </a:moveTo>
                <a:lnTo>
                  <a:pt x="6703" y="10800"/>
                </a:lnTo>
                <a:lnTo>
                  <a:pt x="6703" y="7200"/>
                </a:lnTo>
                <a:lnTo>
                  <a:pt x="4865" y="7200"/>
                </a:lnTo>
                <a:cubicBezTo>
                  <a:pt x="4756" y="7219"/>
                  <a:pt x="4670" y="7261"/>
                  <a:pt x="4609" y="7327"/>
                </a:cubicBezTo>
                <a:lnTo>
                  <a:pt x="2339" y="10069"/>
                </a:lnTo>
                <a:cubicBezTo>
                  <a:pt x="2285" y="10181"/>
                  <a:pt x="2250" y="10284"/>
                  <a:pt x="2234" y="10378"/>
                </a:cubicBezTo>
                <a:cubicBezTo>
                  <a:pt x="2234" y="10378"/>
                  <a:pt x="2234" y="10800"/>
                  <a:pt x="2234" y="10800"/>
                </a:cubicBezTo>
                <a:close/>
                <a:moveTo>
                  <a:pt x="21600" y="900"/>
                </a:moveTo>
                <a:lnTo>
                  <a:pt x="21600" y="17100"/>
                </a:lnTo>
                <a:cubicBezTo>
                  <a:pt x="21600" y="17344"/>
                  <a:pt x="21526" y="17555"/>
                  <a:pt x="21379" y="17733"/>
                </a:cubicBezTo>
                <a:cubicBezTo>
                  <a:pt x="21231" y="17911"/>
                  <a:pt x="21057" y="18000"/>
                  <a:pt x="20855" y="18000"/>
                </a:cubicBezTo>
                <a:lnTo>
                  <a:pt x="18621" y="18000"/>
                </a:lnTo>
                <a:cubicBezTo>
                  <a:pt x="18621" y="18994"/>
                  <a:pt x="18330" y="19842"/>
                  <a:pt x="17748" y="20546"/>
                </a:cubicBezTo>
                <a:cubicBezTo>
                  <a:pt x="17166" y="21249"/>
                  <a:pt x="16464" y="21600"/>
                  <a:pt x="15641" y="21600"/>
                </a:cubicBezTo>
                <a:cubicBezTo>
                  <a:pt x="14819" y="21600"/>
                  <a:pt x="14117" y="21249"/>
                  <a:pt x="13535" y="20546"/>
                </a:cubicBezTo>
                <a:cubicBezTo>
                  <a:pt x="12953" y="19842"/>
                  <a:pt x="12662" y="18994"/>
                  <a:pt x="12662" y="18000"/>
                </a:cubicBezTo>
                <a:lnTo>
                  <a:pt x="8193" y="18000"/>
                </a:lnTo>
                <a:cubicBezTo>
                  <a:pt x="8193" y="18994"/>
                  <a:pt x="7902" y="19842"/>
                  <a:pt x="7320" y="20546"/>
                </a:cubicBezTo>
                <a:cubicBezTo>
                  <a:pt x="6738" y="21249"/>
                  <a:pt x="6036" y="21600"/>
                  <a:pt x="5214" y="21600"/>
                </a:cubicBezTo>
                <a:cubicBezTo>
                  <a:pt x="4391" y="21600"/>
                  <a:pt x="3689" y="21249"/>
                  <a:pt x="3107" y="20546"/>
                </a:cubicBezTo>
                <a:cubicBezTo>
                  <a:pt x="2525" y="19842"/>
                  <a:pt x="2234" y="18994"/>
                  <a:pt x="2234" y="18000"/>
                </a:cubicBezTo>
                <a:lnTo>
                  <a:pt x="745" y="18000"/>
                </a:lnTo>
                <a:cubicBezTo>
                  <a:pt x="543" y="18000"/>
                  <a:pt x="368" y="17911"/>
                  <a:pt x="221" y="17733"/>
                </a:cubicBezTo>
                <a:cubicBezTo>
                  <a:pt x="74" y="17555"/>
                  <a:pt x="0" y="17344"/>
                  <a:pt x="0" y="17100"/>
                </a:cubicBezTo>
                <a:cubicBezTo>
                  <a:pt x="0" y="16856"/>
                  <a:pt x="74" y="16645"/>
                  <a:pt x="221" y="16467"/>
                </a:cubicBezTo>
                <a:cubicBezTo>
                  <a:pt x="368" y="16289"/>
                  <a:pt x="543" y="16200"/>
                  <a:pt x="745" y="16200"/>
                </a:cubicBezTo>
                <a:lnTo>
                  <a:pt x="745" y="10350"/>
                </a:lnTo>
                <a:cubicBezTo>
                  <a:pt x="745" y="10106"/>
                  <a:pt x="795" y="9835"/>
                  <a:pt x="896" y="9534"/>
                </a:cubicBezTo>
                <a:cubicBezTo>
                  <a:pt x="997" y="9235"/>
                  <a:pt x="1121" y="8995"/>
                  <a:pt x="1268" y="8817"/>
                </a:cubicBezTo>
                <a:lnTo>
                  <a:pt x="3573" y="6033"/>
                </a:lnTo>
                <a:cubicBezTo>
                  <a:pt x="3720" y="5855"/>
                  <a:pt x="3918" y="5705"/>
                  <a:pt x="4166" y="5583"/>
                </a:cubicBezTo>
                <a:cubicBezTo>
                  <a:pt x="4414" y="5461"/>
                  <a:pt x="4640" y="5400"/>
                  <a:pt x="4841" y="5400"/>
                </a:cubicBezTo>
                <a:lnTo>
                  <a:pt x="6703" y="5400"/>
                </a:lnTo>
                <a:lnTo>
                  <a:pt x="6703" y="900"/>
                </a:lnTo>
                <a:cubicBezTo>
                  <a:pt x="6703" y="656"/>
                  <a:pt x="6777" y="445"/>
                  <a:pt x="6924" y="267"/>
                </a:cubicBezTo>
                <a:cubicBezTo>
                  <a:pt x="7072" y="89"/>
                  <a:pt x="7246" y="0"/>
                  <a:pt x="7448" y="0"/>
                </a:cubicBezTo>
                <a:lnTo>
                  <a:pt x="20855" y="0"/>
                </a:lnTo>
                <a:cubicBezTo>
                  <a:pt x="21057" y="0"/>
                  <a:pt x="21231" y="89"/>
                  <a:pt x="21379" y="267"/>
                </a:cubicBezTo>
                <a:cubicBezTo>
                  <a:pt x="21526" y="445"/>
                  <a:pt x="21600" y="656"/>
                  <a:pt x="21600" y="900"/>
                </a:cubicBezTo>
                <a:close/>
                <a:moveTo>
                  <a:pt x="21600" y="900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" name="AutoShape 9"/>
          <p:cNvSpPr>
            <a:spLocks/>
          </p:cNvSpPr>
          <p:nvPr/>
        </p:nvSpPr>
        <p:spPr bwMode="auto">
          <a:xfrm>
            <a:off x="6030913" y="1600200"/>
            <a:ext cx="430212" cy="42545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1342" y="3661"/>
                </a:moveTo>
                <a:cubicBezTo>
                  <a:pt x="11495" y="3507"/>
                  <a:pt x="11572" y="3324"/>
                  <a:pt x="11572" y="3113"/>
                </a:cubicBezTo>
                <a:cubicBezTo>
                  <a:pt x="11572" y="2903"/>
                  <a:pt x="11495" y="2720"/>
                  <a:pt x="11342" y="2566"/>
                </a:cubicBezTo>
                <a:cubicBezTo>
                  <a:pt x="11190" y="2412"/>
                  <a:pt x="11009" y="2335"/>
                  <a:pt x="10800" y="2335"/>
                </a:cubicBezTo>
                <a:cubicBezTo>
                  <a:pt x="10591" y="2335"/>
                  <a:pt x="10410" y="2412"/>
                  <a:pt x="10258" y="2566"/>
                </a:cubicBezTo>
                <a:cubicBezTo>
                  <a:pt x="10105" y="2720"/>
                  <a:pt x="10029" y="2903"/>
                  <a:pt x="10029" y="3113"/>
                </a:cubicBezTo>
                <a:cubicBezTo>
                  <a:pt x="10029" y="3324"/>
                  <a:pt x="10105" y="3507"/>
                  <a:pt x="10258" y="3661"/>
                </a:cubicBezTo>
                <a:cubicBezTo>
                  <a:pt x="10410" y="3815"/>
                  <a:pt x="10591" y="3892"/>
                  <a:pt x="10800" y="3892"/>
                </a:cubicBezTo>
                <a:cubicBezTo>
                  <a:pt x="11009" y="3892"/>
                  <a:pt x="11190" y="3815"/>
                  <a:pt x="11342" y="3661"/>
                </a:cubicBezTo>
                <a:close/>
                <a:moveTo>
                  <a:pt x="21600" y="14400"/>
                </a:moveTo>
                <a:lnTo>
                  <a:pt x="21600" y="18681"/>
                </a:lnTo>
                <a:cubicBezTo>
                  <a:pt x="21600" y="18859"/>
                  <a:pt x="21520" y="18981"/>
                  <a:pt x="21359" y="19046"/>
                </a:cubicBezTo>
                <a:cubicBezTo>
                  <a:pt x="21295" y="19062"/>
                  <a:pt x="21246" y="19070"/>
                  <a:pt x="21214" y="19070"/>
                </a:cubicBezTo>
                <a:cubicBezTo>
                  <a:pt x="21110" y="19070"/>
                  <a:pt x="21017" y="19034"/>
                  <a:pt x="20937" y="18961"/>
                </a:cubicBezTo>
                <a:lnTo>
                  <a:pt x="19816" y="17830"/>
                </a:lnTo>
                <a:cubicBezTo>
                  <a:pt x="18860" y="18989"/>
                  <a:pt x="17580" y="19907"/>
                  <a:pt x="15977" y="20584"/>
                </a:cubicBezTo>
                <a:cubicBezTo>
                  <a:pt x="14374" y="21261"/>
                  <a:pt x="12648" y="21600"/>
                  <a:pt x="10800" y="21600"/>
                </a:cubicBezTo>
                <a:cubicBezTo>
                  <a:pt x="8952" y="21600"/>
                  <a:pt x="7226" y="21261"/>
                  <a:pt x="5623" y="20584"/>
                </a:cubicBezTo>
                <a:cubicBezTo>
                  <a:pt x="4020" y="19907"/>
                  <a:pt x="2740" y="18989"/>
                  <a:pt x="1784" y="17830"/>
                </a:cubicBezTo>
                <a:lnTo>
                  <a:pt x="663" y="18961"/>
                </a:lnTo>
                <a:cubicBezTo>
                  <a:pt x="591" y="19034"/>
                  <a:pt x="498" y="19070"/>
                  <a:pt x="386" y="19070"/>
                </a:cubicBezTo>
                <a:cubicBezTo>
                  <a:pt x="354" y="19070"/>
                  <a:pt x="305" y="19062"/>
                  <a:pt x="241" y="19046"/>
                </a:cubicBezTo>
                <a:cubicBezTo>
                  <a:pt x="80" y="18981"/>
                  <a:pt x="0" y="18859"/>
                  <a:pt x="0" y="18681"/>
                </a:cubicBezTo>
                <a:lnTo>
                  <a:pt x="0" y="14400"/>
                </a:lnTo>
                <a:cubicBezTo>
                  <a:pt x="0" y="14286"/>
                  <a:pt x="36" y="14193"/>
                  <a:pt x="108" y="14120"/>
                </a:cubicBezTo>
                <a:cubicBezTo>
                  <a:pt x="181" y="14047"/>
                  <a:pt x="273" y="14011"/>
                  <a:pt x="386" y="14011"/>
                </a:cubicBezTo>
                <a:lnTo>
                  <a:pt x="4629" y="14011"/>
                </a:lnTo>
                <a:cubicBezTo>
                  <a:pt x="4805" y="14011"/>
                  <a:pt x="4926" y="14092"/>
                  <a:pt x="4990" y="14254"/>
                </a:cubicBezTo>
                <a:cubicBezTo>
                  <a:pt x="5054" y="14408"/>
                  <a:pt x="5026" y="14550"/>
                  <a:pt x="4906" y="14680"/>
                </a:cubicBezTo>
                <a:lnTo>
                  <a:pt x="3700" y="15896"/>
                </a:lnTo>
                <a:cubicBezTo>
                  <a:pt x="4239" y="16634"/>
                  <a:pt x="5000" y="17256"/>
                  <a:pt x="5985" y="17763"/>
                </a:cubicBezTo>
                <a:cubicBezTo>
                  <a:pt x="6969" y="18270"/>
                  <a:pt x="8060" y="18604"/>
                  <a:pt x="9257" y="18766"/>
                </a:cubicBezTo>
                <a:lnTo>
                  <a:pt x="9257" y="10897"/>
                </a:lnTo>
                <a:lnTo>
                  <a:pt x="6943" y="10897"/>
                </a:lnTo>
                <a:cubicBezTo>
                  <a:pt x="6734" y="10897"/>
                  <a:pt x="6553" y="10820"/>
                  <a:pt x="6400" y="10666"/>
                </a:cubicBezTo>
                <a:cubicBezTo>
                  <a:pt x="6248" y="10512"/>
                  <a:pt x="6172" y="10330"/>
                  <a:pt x="6172" y="10119"/>
                </a:cubicBezTo>
                <a:lnTo>
                  <a:pt x="6172" y="8562"/>
                </a:lnTo>
                <a:cubicBezTo>
                  <a:pt x="6172" y="8351"/>
                  <a:pt x="6248" y="8169"/>
                  <a:pt x="6400" y="8015"/>
                </a:cubicBezTo>
                <a:cubicBezTo>
                  <a:pt x="6553" y="7861"/>
                  <a:pt x="6734" y="7784"/>
                  <a:pt x="6943" y="7784"/>
                </a:cubicBezTo>
                <a:lnTo>
                  <a:pt x="9257" y="7784"/>
                </a:lnTo>
                <a:lnTo>
                  <a:pt x="9257" y="5801"/>
                </a:lnTo>
                <a:cubicBezTo>
                  <a:pt x="8791" y="5526"/>
                  <a:pt x="8418" y="5151"/>
                  <a:pt x="8136" y="4676"/>
                </a:cubicBezTo>
                <a:cubicBezTo>
                  <a:pt x="7855" y="4202"/>
                  <a:pt x="7714" y="3681"/>
                  <a:pt x="7714" y="3113"/>
                </a:cubicBezTo>
                <a:cubicBezTo>
                  <a:pt x="7714" y="2254"/>
                  <a:pt x="8016" y="1520"/>
                  <a:pt x="8618" y="912"/>
                </a:cubicBezTo>
                <a:cubicBezTo>
                  <a:pt x="9221" y="304"/>
                  <a:pt x="9948" y="0"/>
                  <a:pt x="10800" y="0"/>
                </a:cubicBezTo>
                <a:cubicBezTo>
                  <a:pt x="11652" y="0"/>
                  <a:pt x="12379" y="304"/>
                  <a:pt x="12982" y="912"/>
                </a:cubicBezTo>
                <a:cubicBezTo>
                  <a:pt x="13584" y="1520"/>
                  <a:pt x="13886" y="2254"/>
                  <a:pt x="13886" y="3113"/>
                </a:cubicBezTo>
                <a:cubicBezTo>
                  <a:pt x="13886" y="3681"/>
                  <a:pt x="13745" y="4202"/>
                  <a:pt x="13464" y="4676"/>
                </a:cubicBezTo>
                <a:cubicBezTo>
                  <a:pt x="13182" y="5151"/>
                  <a:pt x="12809" y="5526"/>
                  <a:pt x="12343" y="5801"/>
                </a:cubicBezTo>
                <a:lnTo>
                  <a:pt x="12343" y="7784"/>
                </a:lnTo>
                <a:lnTo>
                  <a:pt x="14657" y="7784"/>
                </a:lnTo>
                <a:cubicBezTo>
                  <a:pt x="14866" y="7784"/>
                  <a:pt x="15047" y="7861"/>
                  <a:pt x="15200" y="8015"/>
                </a:cubicBezTo>
                <a:cubicBezTo>
                  <a:pt x="15352" y="8169"/>
                  <a:pt x="15429" y="8351"/>
                  <a:pt x="15429" y="8562"/>
                </a:cubicBezTo>
                <a:lnTo>
                  <a:pt x="15429" y="10119"/>
                </a:lnTo>
                <a:cubicBezTo>
                  <a:pt x="15429" y="10330"/>
                  <a:pt x="15352" y="10512"/>
                  <a:pt x="15200" y="10666"/>
                </a:cubicBezTo>
                <a:cubicBezTo>
                  <a:pt x="15047" y="10820"/>
                  <a:pt x="14866" y="10897"/>
                  <a:pt x="14657" y="10897"/>
                </a:cubicBezTo>
                <a:lnTo>
                  <a:pt x="12343" y="10897"/>
                </a:lnTo>
                <a:lnTo>
                  <a:pt x="12343" y="18766"/>
                </a:lnTo>
                <a:cubicBezTo>
                  <a:pt x="13540" y="18604"/>
                  <a:pt x="14631" y="18270"/>
                  <a:pt x="15615" y="17763"/>
                </a:cubicBezTo>
                <a:cubicBezTo>
                  <a:pt x="16600" y="17256"/>
                  <a:pt x="17361" y="16634"/>
                  <a:pt x="17900" y="15896"/>
                </a:cubicBezTo>
                <a:lnTo>
                  <a:pt x="16694" y="14680"/>
                </a:lnTo>
                <a:cubicBezTo>
                  <a:pt x="16574" y="14550"/>
                  <a:pt x="16545" y="14408"/>
                  <a:pt x="16610" y="14254"/>
                </a:cubicBezTo>
                <a:cubicBezTo>
                  <a:pt x="16674" y="14092"/>
                  <a:pt x="16795" y="14011"/>
                  <a:pt x="16972" y="14011"/>
                </a:cubicBezTo>
                <a:lnTo>
                  <a:pt x="21214" y="14011"/>
                </a:lnTo>
                <a:cubicBezTo>
                  <a:pt x="21327" y="14011"/>
                  <a:pt x="21419" y="14047"/>
                  <a:pt x="21492" y="14120"/>
                </a:cubicBezTo>
                <a:cubicBezTo>
                  <a:pt x="21564" y="14193"/>
                  <a:pt x="21600" y="14286"/>
                  <a:pt x="21600" y="14400"/>
                </a:cubicBezTo>
                <a:close/>
                <a:moveTo>
                  <a:pt x="21600" y="14400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AutoShape 10"/>
          <p:cNvSpPr>
            <a:spLocks/>
          </p:cNvSpPr>
          <p:nvPr/>
        </p:nvSpPr>
        <p:spPr bwMode="auto">
          <a:xfrm>
            <a:off x="6835775" y="1620838"/>
            <a:ext cx="338138" cy="400050"/>
          </a:xfrm>
          <a:custGeom>
            <a:avLst/>
            <a:gdLst/>
            <a:ahLst/>
            <a:cxnLst/>
            <a:rect l="0" t="0" r="r" b="b"/>
            <a:pathLst>
              <a:path w="21600" h="21574">
                <a:moveTo>
                  <a:pt x="21600" y="8311"/>
                </a:moveTo>
                <a:lnTo>
                  <a:pt x="21600" y="13886"/>
                </a:lnTo>
                <a:cubicBezTo>
                  <a:pt x="21600" y="14258"/>
                  <a:pt x="21447" y="14573"/>
                  <a:pt x="21140" y="14832"/>
                </a:cubicBezTo>
                <a:cubicBezTo>
                  <a:pt x="20833" y="15092"/>
                  <a:pt x="20459" y="15221"/>
                  <a:pt x="20020" y="15221"/>
                </a:cubicBezTo>
                <a:cubicBezTo>
                  <a:pt x="19590" y="15221"/>
                  <a:pt x="19222" y="15092"/>
                  <a:pt x="18915" y="14832"/>
                </a:cubicBezTo>
                <a:cubicBezTo>
                  <a:pt x="18609" y="14573"/>
                  <a:pt x="18455" y="14258"/>
                  <a:pt x="18455" y="13886"/>
                </a:cubicBezTo>
                <a:lnTo>
                  <a:pt x="18455" y="8311"/>
                </a:lnTo>
                <a:cubicBezTo>
                  <a:pt x="18455" y="7939"/>
                  <a:pt x="18609" y="7626"/>
                  <a:pt x="18915" y="7371"/>
                </a:cubicBezTo>
                <a:cubicBezTo>
                  <a:pt x="19222" y="7116"/>
                  <a:pt x="19590" y="6988"/>
                  <a:pt x="20020" y="6988"/>
                </a:cubicBezTo>
                <a:cubicBezTo>
                  <a:pt x="20459" y="6988"/>
                  <a:pt x="20833" y="7116"/>
                  <a:pt x="21140" y="7371"/>
                </a:cubicBezTo>
                <a:cubicBezTo>
                  <a:pt x="21447" y="7626"/>
                  <a:pt x="21600" y="7939"/>
                  <a:pt x="21600" y="8311"/>
                </a:cubicBezTo>
                <a:close/>
                <a:moveTo>
                  <a:pt x="13615" y="4454"/>
                </a:moveTo>
                <a:cubicBezTo>
                  <a:pt x="13733" y="4553"/>
                  <a:pt x="13873" y="4603"/>
                  <a:pt x="14037" y="4603"/>
                </a:cubicBezTo>
                <a:cubicBezTo>
                  <a:pt x="14200" y="4603"/>
                  <a:pt x="14339" y="4553"/>
                  <a:pt x="14451" y="4454"/>
                </a:cubicBezTo>
                <a:cubicBezTo>
                  <a:pt x="14564" y="4354"/>
                  <a:pt x="14620" y="4235"/>
                  <a:pt x="14620" y="4097"/>
                </a:cubicBezTo>
                <a:cubicBezTo>
                  <a:pt x="14620" y="3959"/>
                  <a:pt x="14564" y="3840"/>
                  <a:pt x="14451" y="3741"/>
                </a:cubicBezTo>
                <a:cubicBezTo>
                  <a:pt x="14339" y="3641"/>
                  <a:pt x="14200" y="3591"/>
                  <a:pt x="14037" y="3591"/>
                </a:cubicBezTo>
                <a:cubicBezTo>
                  <a:pt x="13873" y="3591"/>
                  <a:pt x="13733" y="3641"/>
                  <a:pt x="13615" y="3741"/>
                </a:cubicBezTo>
                <a:cubicBezTo>
                  <a:pt x="13497" y="3840"/>
                  <a:pt x="13439" y="3959"/>
                  <a:pt x="13439" y="4097"/>
                </a:cubicBezTo>
                <a:cubicBezTo>
                  <a:pt x="13439" y="4235"/>
                  <a:pt x="13497" y="4354"/>
                  <a:pt x="13615" y="4454"/>
                </a:cubicBezTo>
                <a:close/>
                <a:moveTo>
                  <a:pt x="7149" y="4454"/>
                </a:moveTo>
                <a:cubicBezTo>
                  <a:pt x="7261" y="4553"/>
                  <a:pt x="7399" y="4603"/>
                  <a:pt x="7563" y="4603"/>
                </a:cubicBezTo>
                <a:cubicBezTo>
                  <a:pt x="7726" y="4603"/>
                  <a:pt x="7867" y="4553"/>
                  <a:pt x="7985" y="4454"/>
                </a:cubicBezTo>
                <a:cubicBezTo>
                  <a:pt x="8102" y="4354"/>
                  <a:pt x="8161" y="4235"/>
                  <a:pt x="8161" y="4097"/>
                </a:cubicBezTo>
                <a:cubicBezTo>
                  <a:pt x="8161" y="3959"/>
                  <a:pt x="8102" y="3840"/>
                  <a:pt x="7985" y="3741"/>
                </a:cubicBezTo>
                <a:cubicBezTo>
                  <a:pt x="7867" y="3641"/>
                  <a:pt x="7726" y="3591"/>
                  <a:pt x="7563" y="3591"/>
                </a:cubicBezTo>
                <a:cubicBezTo>
                  <a:pt x="7399" y="3591"/>
                  <a:pt x="7261" y="3641"/>
                  <a:pt x="7149" y="3741"/>
                </a:cubicBezTo>
                <a:cubicBezTo>
                  <a:pt x="7036" y="3840"/>
                  <a:pt x="6980" y="3959"/>
                  <a:pt x="6980" y="4097"/>
                </a:cubicBezTo>
                <a:cubicBezTo>
                  <a:pt x="6980" y="4235"/>
                  <a:pt x="7036" y="4354"/>
                  <a:pt x="7149" y="4454"/>
                </a:cubicBezTo>
                <a:close/>
                <a:moveTo>
                  <a:pt x="17842" y="7235"/>
                </a:moveTo>
                <a:lnTo>
                  <a:pt x="17842" y="15869"/>
                </a:lnTo>
                <a:cubicBezTo>
                  <a:pt x="17842" y="16267"/>
                  <a:pt x="17678" y="16604"/>
                  <a:pt x="17350" y="16881"/>
                </a:cubicBezTo>
                <a:cubicBezTo>
                  <a:pt x="17023" y="17157"/>
                  <a:pt x="16630" y="17296"/>
                  <a:pt x="16169" y="17296"/>
                </a:cubicBezTo>
                <a:lnTo>
                  <a:pt x="15019" y="17296"/>
                </a:lnTo>
                <a:lnTo>
                  <a:pt x="15019" y="20239"/>
                </a:lnTo>
                <a:cubicBezTo>
                  <a:pt x="15019" y="20610"/>
                  <a:pt x="14865" y="20926"/>
                  <a:pt x="14559" y="21185"/>
                </a:cubicBezTo>
                <a:cubicBezTo>
                  <a:pt x="14252" y="21444"/>
                  <a:pt x="13878" y="21574"/>
                  <a:pt x="13439" y="21574"/>
                </a:cubicBezTo>
                <a:cubicBezTo>
                  <a:pt x="12999" y="21574"/>
                  <a:pt x="12625" y="21444"/>
                  <a:pt x="12319" y="21185"/>
                </a:cubicBezTo>
                <a:cubicBezTo>
                  <a:pt x="12012" y="20926"/>
                  <a:pt x="11858" y="20610"/>
                  <a:pt x="11858" y="20239"/>
                </a:cubicBezTo>
                <a:lnTo>
                  <a:pt x="11858" y="17296"/>
                </a:lnTo>
                <a:lnTo>
                  <a:pt x="9742" y="17296"/>
                </a:lnTo>
                <a:lnTo>
                  <a:pt x="9742" y="20239"/>
                </a:lnTo>
                <a:cubicBezTo>
                  <a:pt x="9742" y="20610"/>
                  <a:pt x="9588" y="20926"/>
                  <a:pt x="9281" y="21185"/>
                </a:cubicBezTo>
                <a:cubicBezTo>
                  <a:pt x="8975" y="21444"/>
                  <a:pt x="8601" y="21574"/>
                  <a:pt x="8161" y="21574"/>
                </a:cubicBezTo>
                <a:cubicBezTo>
                  <a:pt x="7732" y="21574"/>
                  <a:pt x="7363" y="21444"/>
                  <a:pt x="7057" y="21185"/>
                </a:cubicBezTo>
                <a:cubicBezTo>
                  <a:pt x="6750" y="20926"/>
                  <a:pt x="6596" y="20610"/>
                  <a:pt x="6596" y="20239"/>
                </a:cubicBezTo>
                <a:lnTo>
                  <a:pt x="6581" y="17296"/>
                </a:lnTo>
                <a:lnTo>
                  <a:pt x="5446" y="17296"/>
                </a:lnTo>
                <a:cubicBezTo>
                  <a:pt x="4975" y="17296"/>
                  <a:pt x="4577" y="17157"/>
                  <a:pt x="4250" y="16881"/>
                </a:cubicBezTo>
                <a:cubicBezTo>
                  <a:pt x="3922" y="16604"/>
                  <a:pt x="3758" y="16267"/>
                  <a:pt x="3758" y="15869"/>
                </a:cubicBezTo>
                <a:lnTo>
                  <a:pt x="3758" y="7235"/>
                </a:lnTo>
                <a:cubicBezTo>
                  <a:pt x="3758" y="7235"/>
                  <a:pt x="17842" y="7235"/>
                  <a:pt x="17842" y="7235"/>
                </a:cubicBezTo>
                <a:close/>
                <a:moveTo>
                  <a:pt x="14282" y="1984"/>
                </a:moveTo>
                <a:cubicBezTo>
                  <a:pt x="15376" y="2459"/>
                  <a:pt x="16251" y="3123"/>
                  <a:pt x="16906" y="3974"/>
                </a:cubicBezTo>
                <a:cubicBezTo>
                  <a:pt x="17560" y="4825"/>
                  <a:pt x="17887" y="5757"/>
                  <a:pt x="17887" y="6768"/>
                </a:cubicBezTo>
                <a:lnTo>
                  <a:pt x="3697" y="6768"/>
                </a:lnTo>
                <a:cubicBezTo>
                  <a:pt x="3697" y="5757"/>
                  <a:pt x="4024" y="4825"/>
                  <a:pt x="4679" y="3974"/>
                </a:cubicBezTo>
                <a:cubicBezTo>
                  <a:pt x="5333" y="3123"/>
                  <a:pt x="6213" y="2459"/>
                  <a:pt x="7318" y="1984"/>
                </a:cubicBezTo>
                <a:lnTo>
                  <a:pt x="6229" y="285"/>
                </a:lnTo>
                <a:cubicBezTo>
                  <a:pt x="6157" y="173"/>
                  <a:pt x="6182" y="87"/>
                  <a:pt x="6305" y="26"/>
                </a:cubicBezTo>
                <a:cubicBezTo>
                  <a:pt x="6438" y="-26"/>
                  <a:pt x="6540" y="0"/>
                  <a:pt x="6612" y="104"/>
                </a:cubicBezTo>
                <a:lnTo>
                  <a:pt x="7716" y="1815"/>
                </a:lnTo>
                <a:cubicBezTo>
                  <a:pt x="8688" y="1452"/>
                  <a:pt x="9716" y="1271"/>
                  <a:pt x="10800" y="1271"/>
                </a:cubicBezTo>
                <a:cubicBezTo>
                  <a:pt x="11884" y="1271"/>
                  <a:pt x="12912" y="1452"/>
                  <a:pt x="13884" y="1815"/>
                </a:cubicBezTo>
                <a:lnTo>
                  <a:pt x="14988" y="104"/>
                </a:lnTo>
                <a:cubicBezTo>
                  <a:pt x="15059" y="0"/>
                  <a:pt x="15162" y="-26"/>
                  <a:pt x="15295" y="26"/>
                </a:cubicBezTo>
                <a:cubicBezTo>
                  <a:pt x="15418" y="87"/>
                  <a:pt x="15443" y="173"/>
                  <a:pt x="15371" y="285"/>
                </a:cubicBezTo>
                <a:cubicBezTo>
                  <a:pt x="15371" y="285"/>
                  <a:pt x="14282" y="1984"/>
                  <a:pt x="14282" y="1984"/>
                </a:cubicBezTo>
                <a:close/>
                <a:moveTo>
                  <a:pt x="1580" y="6988"/>
                </a:moveTo>
                <a:cubicBezTo>
                  <a:pt x="2010" y="6988"/>
                  <a:pt x="2378" y="7118"/>
                  <a:pt x="2685" y="7377"/>
                </a:cubicBezTo>
                <a:cubicBezTo>
                  <a:pt x="2991" y="7637"/>
                  <a:pt x="3145" y="7948"/>
                  <a:pt x="3145" y="8311"/>
                </a:cubicBezTo>
                <a:lnTo>
                  <a:pt x="3145" y="13886"/>
                </a:lnTo>
                <a:cubicBezTo>
                  <a:pt x="3145" y="14258"/>
                  <a:pt x="2994" y="14573"/>
                  <a:pt x="2692" y="14832"/>
                </a:cubicBezTo>
                <a:cubicBezTo>
                  <a:pt x="2390" y="15092"/>
                  <a:pt x="2020" y="15221"/>
                  <a:pt x="1580" y="15221"/>
                </a:cubicBezTo>
                <a:cubicBezTo>
                  <a:pt x="1140" y="15221"/>
                  <a:pt x="767" y="15092"/>
                  <a:pt x="460" y="14832"/>
                </a:cubicBezTo>
                <a:cubicBezTo>
                  <a:pt x="153" y="14573"/>
                  <a:pt x="0" y="14258"/>
                  <a:pt x="0" y="13886"/>
                </a:cubicBezTo>
                <a:lnTo>
                  <a:pt x="0" y="8311"/>
                </a:lnTo>
                <a:cubicBezTo>
                  <a:pt x="0" y="7948"/>
                  <a:pt x="153" y="7637"/>
                  <a:pt x="460" y="7377"/>
                </a:cubicBezTo>
                <a:cubicBezTo>
                  <a:pt x="767" y="7118"/>
                  <a:pt x="1140" y="6988"/>
                  <a:pt x="1580" y="6988"/>
                </a:cubicBezTo>
                <a:close/>
                <a:moveTo>
                  <a:pt x="1580" y="6988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" name="AutoShape 11"/>
          <p:cNvSpPr>
            <a:spLocks/>
          </p:cNvSpPr>
          <p:nvPr/>
        </p:nvSpPr>
        <p:spPr bwMode="auto">
          <a:xfrm>
            <a:off x="7620000" y="1695450"/>
            <a:ext cx="239713" cy="231775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10442"/>
                </a:moveTo>
                <a:cubicBezTo>
                  <a:pt x="21600" y="10636"/>
                  <a:pt x="21528" y="10808"/>
                  <a:pt x="21384" y="10957"/>
                </a:cubicBezTo>
                <a:lnTo>
                  <a:pt x="11298" y="21377"/>
                </a:lnTo>
                <a:cubicBezTo>
                  <a:pt x="11153" y="21525"/>
                  <a:pt x="10988" y="21600"/>
                  <a:pt x="10800" y="21600"/>
                </a:cubicBezTo>
                <a:cubicBezTo>
                  <a:pt x="10612" y="21600"/>
                  <a:pt x="10446" y="21525"/>
                  <a:pt x="10302" y="21377"/>
                </a:cubicBezTo>
                <a:lnTo>
                  <a:pt x="216" y="10957"/>
                </a:lnTo>
                <a:cubicBezTo>
                  <a:pt x="72" y="10808"/>
                  <a:pt x="0" y="10636"/>
                  <a:pt x="0" y="10442"/>
                </a:cubicBezTo>
                <a:cubicBezTo>
                  <a:pt x="0" y="10249"/>
                  <a:pt x="72" y="10077"/>
                  <a:pt x="216" y="9928"/>
                </a:cubicBezTo>
                <a:lnTo>
                  <a:pt x="1299" y="8810"/>
                </a:lnTo>
                <a:cubicBezTo>
                  <a:pt x="1443" y="8661"/>
                  <a:pt x="1609" y="8587"/>
                  <a:pt x="1796" y="8587"/>
                </a:cubicBezTo>
                <a:cubicBezTo>
                  <a:pt x="1984" y="8587"/>
                  <a:pt x="2150" y="8661"/>
                  <a:pt x="2294" y="8810"/>
                </a:cubicBezTo>
                <a:lnTo>
                  <a:pt x="10800" y="17598"/>
                </a:lnTo>
                <a:lnTo>
                  <a:pt x="19306" y="8810"/>
                </a:lnTo>
                <a:cubicBezTo>
                  <a:pt x="19450" y="8661"/>
                  <a:pt x="19616" y="8587"/>
                  <a:pt x="19804" y="8587"/>
                </a:cubicBezTo>
                <a:cubicBezTo>
                  <a:pt x="19991" y="8587"/>
                  <a:pt x="20157" y="8661"/>
                  <a:pt x="20302" y="8810"/>
                </a:cubicBezTo>
                <a:lnTo>
                  <a:pt x="21384" y="9928"/>
                </a:lnTo>
                <a:cubicBezTo>
                  <a:pt x="21528" y="10077"/>
                  <a:pt x="21600" y="10249"/>
                  <a:pt x="21600" y="10442"/>
                </a:cubicBezTo>
                <a:close/>
                <a:moveTo>
                  <a:pt x="21600" y="1856"/>
                </a:moveTo>
                <a:cubicBezTo>
                  <a:pt x="21600" y="2050"/>
                  <a:pt x="21528" y="2221"/>
                  <a:pt x="21384" y="2370"/>
                </a:cubicBezTo>
                <a:lnTo>
                  <a:pt x="11298" y="12790"/>
                </a:lnTo>
                <a:cubicBezTo>
                  <a:pt x="11153" y="12939"/>
                  <a:pt x="10988" y="13013"/>
                  <a:pt x="10800" y="13013"/>
                </a:cubicBezTo>
                <a:cubicBezTo>
                  <a:pt x="10612" y="13013"/>
                  <a:pt x="10446" y="12939"/>
                  <a:pt x="10302" y="12790"/>
                </a:cubicBezTo>
                <a:lnTo>
                  <a:pt x="216" y="2370"/>
                </a:lnTo>
                <a:cubicBezTo>
                  <a:pt x="72" y="2221"/>
                  <a:pt x="0" y="2050"/>
                  <a:pt x="0" y="1856"/>
                </a:cubicBezTo>
                <a:cubicBezTo>
                  <a:pt x="0" y="1663"/>
                  <a:pt x="72" y="1491"/>
                  <a:pt x="216" y="1341"/>
                </a:cubicBezTo>
                <a:lnTo>
                  <a:pt x="1299" y="223"/>
                </a:lnTo>
                <a:cubicBezTo>
                  <a:pt x="1443" y="75"/>
                  <a:pt x="1609" y="0"/>
                  <a:pt x="1796" y="0"/>
                </a:cubicBezTo>
                <a:cubicBezTo>
                  <a:pt x="1984" y="0"/>
                  <a:pt x="2150" y="75"/>
                  <a:pt x="2294" y="223"/>
                </a:cubicBezTo>
                <a:lnTo>
                  <a:pt x="10800" y="9011"/>
                </a:lnTo>
                <a:lnTo>
                  <a:pt x="19306" y="223"/>
                </a:lnTo>
                <a:cubicBezTo>
                  <a:pt x="19450" y="75"/>
                  <a:pt x="19616" y="0"/>
                  <a:pt x="19804" y="0"/>
                </a:cubicBezTo>
                <a:cubicBezTo>
                  <a:pt x="19991" y="0"/>
                  <a:pt x="20157" y="75"/>
                  <a:pt x="20302" y="223"/>
                </a:cubicBezTo>
                <a:lnTo>
                  <a:pt x="21384" y="1341"/>
                </a:lnTo>
                <a:cubicBezTo>
                  <a:pt x="21528" y="1491"/>
                  <a:pt x="21600" y="1663"/>
                  <a:pt x="21600" y="1856"/>
                </a:cubicBezTo>
                <a:close/>
                <a:moveTo>
                  <a:pt x="21600" y="1856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" name="AutoShape 12"/>
          <p:cNvSpPr>
            <a:spLocks/>
          </p:cNvSpPr>
          <p:nvPr/>
        </p:nvSpPr>
        <p:spPr bwMode="auto">
          <a:xfrm>
            <a:off x="8499475" y="1695450"/>
            <a:ext cx="231775" cy="239713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19804"/>
                </a:moveTo>
                <a:cubicBezTo>
                  <a:pt x="21600" y="19991"/>
                  <a:pt x="21525" y="20157"/>
                  <a:pt x="21377" y="20301"/>
                </a:cubicBezTo>
                <a:lnTo>
                  <a:pt x="20258" y="21384"/>
                </a:lnTo>
                <a:cubicBezTo>
                  <a:pt x="20109" y="21528"/>
                  <a:pt x="19937" y="21600"/>
                  <a:pt x="19744" y="21600"/>
                </a:cubicBezTo>
                <a:cubicBezTo>
                  <a:pt x="19550" y="21600"/>
                  <a:pt x="19379" y="21528"/>
                  <a:pt x="19230" y="21384"/>
                </a:cubicBezTo>
                <a:lnTo>
                  <a:pt x="8810" y="11298"/>
                </a:lnTo>
                <a:cubicBezTo>
                  <a:pt x="8661" y="11154"/>
                  <a:pt x="8587" y="10988"/>
                  <a:pt x="8587" y="10800"/>
                </a:cubicBezTo>
                <a:cubicBezTo>
                  <a:pt x="8587" y="10612"/>
                  <a:pt x="8661" y="10447"/>
                  <a:pt x="8810" y="10302"/>
                </a:cubicBezTo>
                <a:lnTo>
                  <a:pt x="19230" y="216"/>
                </a:lnTo>
                <a:cubicBezTo>
                  <a:pt x="19379" y="72"/>
                  <a:pt x="19550" y="0"/>
                  <a:pt x="19744" y="0"/>
                </a:cubicBezTo>
                <a:cubicBezTo>
                  <a:pt x="19937" y="0"/>
                  <a:pt x="20109" y="72"/>
                  <a:pt x="20258" y="216"/>
                </a:cubicBezTo>
                <a:lnTo>
                  <a:pt x="21377" y="1298"/>
                </a:lnTo>
                <a:cubicBezTo>
                  <a:pt x="21525" y="1443"/>
                  <a:pt x="21600" y="1609"/>
                  <a:pt x="21600" y="1796"/>
                </a:cubicBezTo>
                <a:cubicBezTo>
                  <a:pt x="21600" y="1984"/>
                  <a:pt x="21525" y="2150"/>
                  <a:pt x="21377" y="2294"/>
                </a:cubicBezTo>
                <a:lnTo>
                  <a:pt x="12589" y="10800"/>
                </a:lnTo>
                <a:lnTo>
                  <a:pt x="21377" y="19306"/>
                </a:lnTo>
                <a:cubicBezTo>
                  <a:pt x="21525" y="19450"/>
                  <a:pt x="21600" y="19616"/>
                  <a:pt x="21600" y="19804"/>
                </a:cubicBezTo>
                <a:close/>
                <a:moveTo>
                  <a:pt x="13013" y="19804"/>
                </a:moveTo>
                <a:cubicBezTo>
                  <a:pt x="13013" y="19991"/>
                  <a:pt x="12939" y="20157"/>
                  <a:pt x="12790" y="20301"/>
                </a:cubicBezTo>
                <a:lnTo>
                  <a:pt x="11672" y="21384"/>
                </a:lnTo>
                <a:cubicBezTo>
                  <a:pt x="11523" y="21528"/>
                  <a:pt x="11351" y="21600"/>
                  <a:pt x="11158" y="21600"/>
                </a:cubicBezTo>
                <a:cubicBezTo>
                  <a:pt x="10964" y="21600"/>
                  <a:pt x="10792" y="21528"/>
                  <a:pt x="10643" y="21384"/>
                </a:cubicBezTo>
                <a:lnTo>
                  <a:pt x="223" y="11298"/>
                </a:lnTo>
                <a:cubicBezTo>
                  <a:pt x="74" y="11154"/>
                  <a:pt x="0" y="10988"/>
                  <a:pt x="0" y="10800"/>
                </a:cubicBezTo>
                <a:cubicBezTo>
                  <a:pt x="0" y="10612"/>
                  <a:pt x="74" y="10447"/>
                  <a:pt x="223" y="10302"/>
                </a:cubicBezTo>
                <a:lnTo>
                  <a:pt x="10643" y="216"/>
                </a:lnTo>
                <a:cubicBezTo>
                  <a:pt x="10792" y="72"/>
                  <a:pt x="10964" y="0"/>
                  <a:pt x="11158" y="0"/>
                </a:cubicBezTo>
                <a:cubicBezTo>
                  <a:pt x="11351" y="0"/>
                  <a:pt x="11523" y="72"/>
                  <a:pt x="11672" y="216"/>
                </a:cubicBezTo>
                <a:lnTo>
                  <a:pt x="12790" y="1298"/>
                </a:lnTo>
                <a:cubicBezTo>
                  <a:pt x="12939" y="1443"/>
                  <a:pt x="13013" y="1609"/>
                  <a:pt x="13013" y="1796"/>
                </a:cubicBezTo>
                <a:cubicBezTo>
                  <a:pt x="13013" y="1984"/>
                  <a:pt x="12939" y="2150"/>
                  <a:pt x="12790" y="2294"/>
                </a:cubicBezTo>
                <a:lnTo>
                  <a:pt x="4002" y="10800"/>
                </a:lnTo>
                <a:lnTo>
                  <a:pt x="12790" y="19306"/>
                </a:lnTo>
                <a:cubicBezTo>
                  <a:pt x="12939" y="19450"/>
                  <a:pt x="13013" y="19616"/>
                  <a:pt x="13013" y="19804"/>
                </a:cubicBezTo>
                <a:close/>
                <a:moveTo>
                  <a:pt x="13013" y="19804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" name="AutoShape 13"/>
          <p:cNvSpPr>
            <a:spLocks/>
          </p:cNvSpPr>
          <p:nvPr/>
        </p:nvSpPr>
        <p:spPr bwMode="auto">
          <a:xfrm>
            <a:off x="9326563" y="1695450"/>
            <a:ext cx="231775" cy="239713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10800"/>
                </a:moveTo>
                <a:cubicBezTo>
                  <a:pt x="21600" y="10988"/>
                  <a:pt x="21525" y="11154"/>
                  <a:pt x="21376" y="11298"/>
                </a:cubicBezTo>
                <a:lnTo>
                  <a:pt x="10956" y="21384"/>
                </a:lnTo>
                <a:cubicBezTo>
                  <a:pt x="10808" y="21528"/>
                  <a:pt x="10636" y="21600"/>
                  <a:pt x="10442" y="21600"/>
                </a:cubicBezTo>
                <a:cubicBezTo>
                  <a:pt x="10248" y="21600"/>
                  <a:pt x="10077" y="21528"/>
                  <a:pt x="9928" y="21384"/>
                </a:cubicBezTo>
                <a:lnTo>
                  <a:pt x="8810" y="20301"/>
                </a:lnTo>
                <a:cubicBezTo>
                  <a:pt x="8661" y="20157"/>
                  <a:pt x="8586" y="19991"/>
                  <a:pt x="8586" y="19804"/>
                </a:cubicBezTo>
                <a:cubicBezTo>
                  <a:pt x="8586" y="19616"/>
                  <a:pt x="8661" y="19450"/>
                  <a:pt x="8810" y="19306"/>
                </a:cubicBezTo>
                <a:lnTo>
                  <a:pt x="17597" y="10800"/>
                </a:lnTo>
                <a:lnTo>
                  <a:pt x="8810" y="2294"/>
                </a:lnTo>
                <a:cubicBezTo>
                  <a:pt x="8661" y="2150"/>
                  <a:pt x="8586" y="1984"/>
                  <a:pt x="8586" y="1796"/>
                </a:cubicBezTo>
                <a:cubicBezTo>
                  <a:pt x="8586" y="1609"/>
                  <a:pt x="8661" y="1443"/>
                  <a:pt x="8810" y="1298"/>
                </a:cubicBezTo>
                <a:lnTo>
                  <a:pt x="9928" y="216"/>
                </a:lnTo>
                <a:cubicBezTo>
                  <a:pt x="10077" y="72"/>
                  <a:pt x="10248" y="0"/>
                  <a:pt x="10442" y="0"/>
                </a:cubicBezTo>
                <a:cubicBezTo>
                  <a:pt x="10636" y="0"/>
                  <a:pt x="10808" y="72"/>
                  <a:pt x="10956" y="216"/>
                </a:cubicBezTo>
                <a:lnTo>
                  <a:pt x="21376" y="10302"/>
                </a:lnTo>
                <a:cubicBezTo>
                  <a:pt x="21525" y="10447"/>
                  <a:pt x="21600" y="10612"/>
                  <a:pt x="21600" y="10800"/>
                </a:cubicBezTo>
                <a:close/>
                <a:moveTo>
                  <a:pt x="13014" y="10800"/>
                </a:moveTo>
                <a:cubicBezTo>
                  <a:pt x="13014" y="10988"/>
                  <a:pt x="12939" y="11154"/>
                  <a:pt x="12790" y="11298"/>
                </a:cubicBezTo>
                <a:lnTo>
                  <a:pt x="2370" y="21384"/>
                </a:lnTo>
                <a:cubicBezTo>
                  <a:pt x="2221" y="21528"/>
                  <a:pt x="2050" y="21600"/>
                  <a:pt x="1856" y="21600"/>
                </a:cubicBezTo>
                <a:cubicBezTo>
                  <a:pt x="1662" y="21600"/>
                  <a:pt x="1490" y="21528"/>
                  <a:pt x="1341" y="21384"/>
                </a:cubicBezTo>
                <a:lnTo>
                  <a:pt x="224" y="20301"/>
                </a:lnTo>
                <a:cubicBezTo>
                  <a:pt x="74" y="20157"/>
                  <a:pt x="0" y="19991"/>
                  <a:pt x="0" y="19804"/>
                </a:cubicBezTo>
                <a:cubicBezTo>
                  <a:pt x="0" y="19616"/>
                  <a:pt x="74" y="19450"/>
                  <a:pt x="224" y="19306"/>
                </a:cubicBezTo>
                <a:lnTo>
                  <a:pt x="9011" y="10800"/>
                </a:lnTo>
                <a:lnTo>
                  <a:pt x="224" y="2294"/>
                </a:lnTo>
                <a:cubicBezTo>
                  <a:pt x="74" y="2150"/>
                  <a:pt x="0" y="1984"/>
                  <a:pt x="0" y="1796"/>
                </a:cubicBezTo>
                <a:cubicBezTo>
                  <a:pt x="0" y="1609"/>
                  <a:pt x="74" y="1443"/>
                  <a:pt x="224" y="1298"/>
                </a:cubicBezTo>
                <a:lnTo>
                  <a:pt x="1341" y="216"/>
                </a:lnTo>
                <a:cubicBezTo>
                  <a:pt x="1490" y="72"/>
                  <a:pt x="1662" y="0"/>
                  <a:pt x="1856" y="0"/>
                </a:cubicBezTo>
                <a:cubicBezTo>
                  <a:pt x="2050" y="0"/>
                  <a:pt x="2221" y="72"/>
                  <a:pt x="2370" y="216"/>
                </a:cubicBezTo>
                <a:lnTo>
                  <a:pt x="12790" y="10302"/>
                </a:lnTo>
                <a:cubicBezTo>
                  <a:pt x="12939" y="10447"/>
                  <a:pt x="13014" y="10612"/>
                  <a:pt x="13014" y="10800"/>
                </a:cubicBezTo>
                <a:close/>
                <a:moveTo>
                  <a:pt x="13014" y="10800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" name="AutoShape 14"/>
          <p:cNvSpPr>
            <a:spLocks/>
          </p:cNvSpPr>
          <p:nvPr/>
        </p:nvSpPr>
        <p:spPr bwMode="auto">
          <a:xfrm>
            <a:off x="10163175" y="1695450"/>
            <a:ext cx="239713" cy="231775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19744"/>
                </a:moveTo>
                <a:cubicBezTo>
                  <a:pt x="21600" y="19938"/>
                  <a:pt x="21528" y="20110"/>
                  <a:pt x="21384" y="20259"/>
                </a:cubicBezTo>
                <a:lnTo>
                  <a:pt x="20302" y="21377"/>
                </a:lnTo>
                <a:cubicBezTo>
                  <a:pt x="20157" y="21526"/>
                  <a:pt x="19991" y="21600"/>
                  <a:pt x="19804" y="21600"/>
                </a:cubicBezTo>
                <a:cubicBezTo>
                  <a:pt x="19616" y="21600"/>
                  <a:pt x="19450" y="21526"/>
                  <a:pt x="19306" y="21377"/>
                </a:cubicBezTo>
                <a:lnTo>
                  <a:pt x="10800" y="12589"/>
                </a:lnTo>
                <a:lnTo>
                  <a:pt x="2294" y="21377"/>
                </a:lnTo>
                <a:cubicBezTo>
                  <a:pt x="2150" y="21526"/>
                  <a:pt x="1984" y="21600"/>
                  <a:pt x="1796" y="21600"/>
                </a:cubicBezTo>
                <a:cubicBezTo>
                  <a:pt x="1609" y="21600"/>
                  <a:pt x="1443" y="21526"/>
                  <a:pt x="1299" y="21377"/>
                </a:cubicBezTo>
                <a:lnTo>
                  <a:pt x="216" y="20259"/>
                </a:lnTo>
                <a:cubicBezTo>
                  <a:pt x="72" y="20110"/>
                  <a:pt x="0" y="19938"/>
                  <a:pt x="0" y="19744"/>
                </a:cubicBezTo>
                <a:cubicBezTo>
                  <a:pt x="0" y="19550"/>
                  <a:pt x="72" y="19379"/>
                  <a:pt x="216" y="19230"/>
                </a:cubicBezTo>
                <a:lnTo>
                  <a:pt x="10302" y="8810"/>
                </a:lnTo>
                <a:cubicBezTo>
                  <a:pt x="10446" y="8661"/>
                  <a:pt x="10612" y="8587"/>
                  <a:pt x="10800" y="8587"/>
                </a:cubicBezTo>
                <a:cubicBezTo>
                  <a:pt x="10988" y="8587"/>
                  <a:pt x="11153" y="8661"/>
                  <a:pt x="11298" y="8810"/>
                </a:cubicBezTo>
                <a:lnTo>
                  <a:pt x="21384" y="19230"/>
                </a:lnTo>
                <a:cubicBezTo>
                  <a:pt x="21528" y="19379"/>
                  <a:pt x="21600" y="19550"/>
                  <a:pt x="21600" y="19744"/>
                </a:cubicBezTo>
                <a:close/>
                <a:moveTo>
                  <a:pt x="21600" y="11158"/>
                </a:moveTo>
                <a:cubicBezTo>
                  <a:pt x="21600" y="11352"/>
                  <a:pt x="21528" y="11523"/>
                  <a:pt x="21384" y="11672"/>
                </a:cubicBezTo>
                <a:lnTo>
                  <a:pt x="20302" y="12790"/>
                </a:lnTo>
                <a:cubicBezTo>
                  <a:pt x="20157" y="12939"/>
                  <a:pt x="19991" y="13014"/>
                  <a:pt x="19804" y="13014"/>
                </a:cubicBezTo>
                <a:cubicBezTo>
                  <a:pt x="19616" y="13014"/>
                  <a:pt x="19450" y="12939"/>
                  <a:pt x="19306" y="12790"/>
                </a:cubicBezTo>
                <a:lnTo>
                  <a:pt x="10800" y="4002"/>
                </a:lnTo>
                <a:lnTo>
                  <a:pt x="2294" y="12790"/>
                </a:lnTo>
                <a:cubicBezTo>
                  <a:pt x="2150" y="12939"/>
                  <a:pt x="1984" y="13014"/>
                  <a:pt x="1796" y="13014"/>
                </a:cubicBezTo>
                <a:cubicBezTo>
                  <a:pt x="1609" y="13014"/>
                  <a:pt x="1443" y="12939"/>
                  <a:pt x="1299" y="12790"/>
                </a:cubicBezTo>
                <a:lnTo>
                  <a:pt x="216" y="11672"/>
                </a:lnTo>
                <a:cubicBezTo>
                  <a:pt x="72" y="11523"/>
                  <a:pt x="0" y="11352"/>
                  <a:pt x="0" y="11158"/>
                </a:cubicBezTo>
                <a:cubicBezTo>
                  <a:pt x="0" y="10964"/>
                  <a:pt x="72" y="10793"/>
                  <a:pt x="216" y="10644"/>
                </a:cubicBezTo>
                <a:lnTo>
                  <a:pt x="10302" y="224"/>
                </a:lnTo>
                <a:cubicBezTo>
                  <a:pt x="10446" y="75"/>
                  <a:pt x="10612" y="0"/>
                  <a:pt x="10800" y="0"/>
                </a:cubicBezTo>
                <a:cubicBezTo>
                  <a:pt x="10988" y="0"/>
                  <a:pt x="11153" y="75"/>
                  <a:pt x="11298" y="224"/>
                </a:cubicBezTo>
                <a:lnTo>
                  <a:pt x="21384" y="10644"/>
                </a:lnTo>
                <a:cubicBezTo>
                  <a:pt x="21528" y="10793"/>
                  <a:pt x="21600" y="10964"/>
                  <a:pt x="21600" y="11158"/>
                </a:cubicBezTo>
                <a:close/>
                <a:moveTo>
                  <a:pt x="21600" y="11158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" name="AutoShape 15"/>
          <p:cNvSpPr>
            <a:spLocks/>
          </p:cNvSpPr>
          <p:nvPr/>
        </p:nvSpPr>
        <p:spPr bwMode="auto">
          <a:xfrm>
            <a:off x="10999788" y="1749425"/>
            <a:ext cx="239712" cy="1397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3081"/>
                </a:moveTo>
                <a:cubicBezTo>
                  <a:pt x="21600" y="3403"/>
                  <a:pt x="21528" y="3688"/>
                  <a:pt x="21384" y="3935"/>
                </a:cubicBezTo>
                <a:lnTo>
                  <a:pt x="11298" y="21228"/>
                </a:lnTo>
                <a:cubicBezTo>
                  <a:pt x="11153" y="21476"/>
                  <a:pt x="10988" y="21600"/>
                  <a:pt x="10800" y="21600"/>
                </a:cubicBezTo>
                <a:cubicBezTo>
                  <a:pt x="10612" y="21600"/>
                  <a:pt x="10446" y="21476"/>
                  <a:pt x="10302" y="21228"/>
                </a:cubicBezTo>
                <a:lnTo>
                  <a:pt x="216" y="3935"/>
                </a:lnTo>
                <a:cubicBezTo>
                  <a:pt x="72" y="3688"/>
                  <a:pt x="0" y="3403"/>
                  <a:pt x="0" y="3081"/>
                </a:cubicBezTo>
                <a:cubicBezTo>
                  <a:pt x="0" y="2759"/>
                  <a:pt x="72" y="2474"/>
                  <a:pt x="216" y="2227"/>
                </a:cubicBezTo>
                <a:lnTo>
                  <a:pt x="1299" y="372"/>
                </a:lnTo>
                <a:cubicBezTo>
                  <a:pt x="1443" y="125"/>
                  <a:pt x="1609" y="0"/>
                  <a:pt x="1796" y="0"/>
                </a:cubicBezTo>
                <a:cubicBezTo>
                  <a:pt x="1984" y="0"/>
                  <a:pt x="2150" y="125"/>
                  <a:pt x="2294" y="372"/>
                </a:cubicBezTo>
                <a:lnTo>
                  <a:pt x="10800" y="14957"/>
                </a:lnTo>
                <a:lnTo>
                  <a:pt x="19306" y="372"/>
                </a:lnTo>
                <a:cubicBezTo>
                  <a:pt x="19450" y="125"/>
                  <a:pt x="19616" y="0"/>
                  <a:pt x="19804" y="0"/>
                </a:cubicBezTo>
                <a:cubicBezTo>
                  <a:pt x="19991" y="0"/>
                  <a:pt x="20157" y="125"/>
                  <a:pt x="20302" y="372"/>
                </a:cubicBezTo>
                <a:lnTo>
                  <a:pt x="21384" y="2227"/>
                </a:lnTo>
                <a:cubicBezTo>
                  <a:pt x="21528" y="2474"/>
                  <a:pt x="21600" y="2759"/>
                  <a:pt x="21600" y="3081"/>
                </a:cubicBezTo>
                <a:close/>
                <a:moveTo>
                  <a:pt x="21600" y="3081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" name="AutoShape 16"/>
          <p:cNvSpPr>
            <a:spLocks/>
          </p:cNvSpPr>
          <p:nvPr/>
        </p:nvSpPr>
        <p:spPr bwMode="auto">
          <a:xfrm>
            <a:off x="11869738" y="1695450"/>
            <a:ext cx="139700" cy="239713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1796"/>
                </a:moveTo>
                <a:cubicBezTo>
                  <a:pt x="21600" y="1984"/>
                  <a:pt x="21476" y="2150"/>
                  <a:pt x="21229" y="2294"/>
                </a:cubicBezTo>
                <a:lnTo>
                  <a:pt x="6643" y="10800"/>
                </a:lnTo>
                <a:lnTo>
                  <a:pt x="21229" y="19306"/>
                </a:lnTo>
                <a:cubicBezTo>
                  <a:pt x="21476" y="19450"/>
                  <a:pt x="21600" y="19616"/>
                  <a:pt x="21600" y="19804"/>
                </a:cubicBezTo>
                <a:cubicBezTo>
                  <a:pt x="21600" y="19991"/>
                  <a:pt x="21476" y="20157"/>
                  <a:pt x="21229" y="20301"/>
                </a:cubicBezTo>
                <a:lnTo>
                  <a:pt x="19373" y="21384"/>
                </a:lnTo>
                <a:cubicBezTo>
                  <a:pt x="19126" y="21528"/>
                  <a:pt x="18841" y="21600"/>
                  <a:pt x="18520" y="21600"/>
                </a:cubicBezTo>
                <a:cubicBezTo>
                  <a:pt x="18198" y="21600"/>
                  <a:pt x="17913" y="21528"/>
                  <a:pt x="17666" y="21384"/>
                </a:cubicBezTo>
                <a:lnTo>
                  <a:pt x="371" y="11298"/>
                </a:lnTo>
                <a:cubicBezTo>
                  <a:pt x="123" y="11154"/>
                  <a:pt x="0" y="10988"/>
                  <a:pt x="0" y="10800"/>
                </a:cubicBezTo>
                <a:cubicBezTo>
                  <a:pt x="0" y="10612"/>
                  <a:pt x="123" y="10447"/>
                  <a:pt x="371" y="10302"/>
                </a:cubicBezTo>
                <a:lnTo>
                  <a:pt x="17666" y="216"/>
                </a:lnTo>
                <a:cubicBezTo>
                  <a:pt x="17913" y="72"/>
                  <a:pt x="18198" y="0"/>
                  <a:pt x="18520" y="0"/>
                </a:cubicBezTo>
                <a:cubicBezTo>
                  <a:pt x="18841" y="0"/>
                  <a:pt x="19126" y="72"/>
                  <a:pt x="19373" y="216"/>
                </a:cubicBezTo>
                <a:lnTo>
                  <a:pt x="21229" y="1298"/>
                </a:lnTo>
                <a:cubicBezTo>
                  <a:pt x="21476" y="1443"/>
                  <a:pt x="21600" y="1609"/>
                  <a:pt x="21600" y="1796"/>
                </a:cubicBezTo>
                <a:close/>
                <a:moveTo>
                  <a:pt x="21600" y="1796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" name="AutoShape 17"/>
          <p:cNvSpPr>
            <a:spLocks/>
          </p:cNvSpPr>
          <p:nvPr/>
        </p:nvSpPr>
        <p:spPr bwMode="auto">
          <a:xfrm>
            <a:off x="12685713" y="1695450"/>
            <a:ext cx="139700" cy="239713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10800"/>
                </a:moveTo>
                <a:cubicBezTo>
                  <a:pt x="21600" y="10988"/>
                  <a:pt x="21476" y="11154"/>
                  <a:pt x="21229" y="11298"/>
                </a:cubicBezTo>
                <a:lnTo>
                  <a:pt x="3934" y="21384"/>
                </a:lnTo>
                <a:cubicBezTo>
                  <a:pt x="3686" y="21528"/>
                  <a:pt x="3402" y="21600"/>
                  <a:pt x="3080" y="21600"/>
                </a:cubicBezTo>
                <a:cubicBezTo>
                  <a:pt x="2759" y="21600"/>
                  <a:pt x="2474" y="21528"/>
                  <a:pt x="2227" y="21384"/>
                </a:cubicBezTo>
                <a:lnTo>
                  <a:pt x="371" y="20301"/>
                </a:lnTo>
                <a:cubicBezTo>
                  <a:pt x="123" y="20157"/>
                  <a:pt x="0" y="19991"/>
                  <a:pt x="0" y="19804"/>
                </a:cubicBezTo>
                <a:cubicBezTo>
                  <a:pt x="0" y="19616"/>
                  <a:pt x="123" y="19450"/>
                  <a:pt x="371" y="19306"/>
                </a:cubicBezTo>
                <a:lnTo>
                  <a:pt x="14957" y="10800"/>
                </a:lnTo>
                <a:lnTo>
                  <a:pt x="371" y="2294"/>
                </a:lnTo>
                <a:cubicBezTo>
                  <a:pt x="123" y="2150"/>
                  <a:pt x="0" y="1984"/>
                  <a:pt x="0" y="1796"/>
                </a:cubicBezTo>
                <a:cubicBezTo>
                  <a:pt x="0" y="1609"/>
                  <a:pt x="123" y="1443"/>
                  <a:pt x="371" y="1298"/>
                </a:cubicBezTo>
                <a:lnTo>
                  <a:pt x="2227" y="216"/>
                </a:lnTo>
                <a:cubicBezTo>
                  <a:pt x="2474" y="72"/>
                  <a:pt x="2759" y="0"/>
                  <a:pt x="3080" y="0"/>
                </a:cubicBezTo>
                <a:cubicBezTo>
                  <a:pt x="3402" y="0"/>
                  <a:pt x="3686" y="72"/>
                  <a:pt x="3934" y="216"/>
                </a:cubicBezTo>
                <a:lnTo>
                  <a:pt x="21229" y="10302"/>
                </a:lnTo>
                <a:cubicBezTo>
                  <a:pt x="21476" y="10447"/>
                  <a:pt x="21600" y="10612"/>
                  <a:pt x="21600" y="10800"/>
                </a:cubicBezTo>
                <a:close/>
                <a:moveTo>
                  <a:pt x="21600" y="10800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AutoShape 18"/>
          <p:cNvSpPr>
            <a:spLocks/>
          </p:cNvSpPr>
          <p:nvPr/>
        </p:nvSpPr>
        <p:spPr bwMode="auto">
          <a:xfrm>
            <a:off x="13457238" y="1749425"/>
            <a:ext cx="239712" cy="1397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18520"/>
                </a:moveTo>
                <a:cubicBezTo>
                  <a:pt x="21600" y="18841"/>
                  <a:pt x="21528" y="19126"/>
                  <a:pt x="21384" y="19373"/>
                </a:cubicBezTo>
                <a:lnTo>
                  <a:pt x="20302" y="21229"/>
                </a:lnTo>
                <a:cubicBezTo>
                  <a:pt x="20157" y="21476"/>
                  <a:pt x="19991" y="21600"/>
                  <a:pt x="19804" y="21600"/>
                </a:cubicBezTo>
                <a:cubicBezTo>
                  <a:pt x="19616" y="21600"/>
                  <a:pt x="19450" y="21476"/>
                  <a:pt x="19306" y="21229"/>
                </a:cubicBezTo>
                <a:lnTo>
                  <a:pt x="10800" y="6643"/>
                </a:lnTo>
                <a:lnTo>
                  <a:pt x="2294" y="21229"/>
                </a:lnTo>
                <a:cubicBezTo>
                  <a:pt x="2150" y="21476"/>
                  <a:pt x="1984" y="21600"/>
                  <a:pt x="1796" y="21600"/>
                </a:cubicBezTo>
                <a:cubicBezTo>
                  <a:pt x="1609" y="21600"/>
                  <a:pt x="1443" y="21476"/>
                  <a:pt x="1299" y="21229"/>
                </a:cubicBezTo>
                <a:lnTo>
                  <a:pt x="216" y="19373"/>
                </a:lnTo>
                <a:cubicBezTo>
                  <a:pt x="72" y="19126"/>
                  <a:pt x="0" y="18841"/>
                  <a:pt x="0" y="18520"/>
                </a:cubicBezTo>
                <a:cubicBezTo>
                  <a:pt x="0" y="18198"/>
                  <a:pt x="72" y="17914"/>
                  <a:pt x="216" y="17666"/>
                </a:cubicBezTo>
                <a:lnTo>
                  <a:pt x="10302" y="371"/>
                </a:lnTo>
                <a:cubicBezTo>
                  <a:pt x="10446" y="124"/>
                  <a:pt x="10612" y="0"/>
                  <a:pt x="10800" y="0"/>
                </a:cubicBezTo>
                <a:cubicBezTo>
                  <a:pt x="10988" y="0"/>
                  <a:pt x="11153" y="124"/>
                  <a:pt x="11298" y="371"/>
                </a:cubicBezTo>
                <a:lnTo>
                  <a:pt x="21384" y="17666"/>
                </a:lnTo>
                <a:cubicBezTo>
                  <a:pt x="21528" y="17914"/>
                  <a:pt x="21600" y="18198"/>
                  <a:pt x="21600" y="18520"/>
                </a:cubicBezTo>
                <a:close/>
                <a:moveTo>
                  <a:pt x="21600" y="18520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" name="AutoShape 19"/>
          <p:cNvSpPr>
            <a:spLocks/>
          </p:cNvSpPr>
          <p:nvPr/>
        </p:nvSpPr>
        <p:spPr bwMode="auto">
          <a:xfrm>
            <a:off x="14133513" y="1620838"/>
            <a:ext cx="334962" cy="40005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5770" y="545"/>
                </a:moveTo>
                <a:cubicBezTo>
                  <a:pt x="15770" y="1073"/>
                  <a:pt x="15619" y="1661"/>
                  <a:pt x="15320" y="2311"/>
                </a:cubicBezTo>
                <a:cubicBezTo>
                  <a:pt x="15010" y="2960"/>
                  <a:pt x="14529" y="3557"/>
                  <a:pt x="13878" y="4102"/>
                </a:cubicBezTo>
                <a:cubicBezTo>
                  <a:pt x="13320" y="4569"/>
                  <a:pt x="12761" y="4881"/>
                  <a:pt x="12203" y="5037"/>
                </a:cubicBezTo>
                <a:cubicBezTo>
                  <a:pt x="11821" y="5132"/>
                  <a:pt x="11283" y="5205"/>
                  <a:pt x="10591" y="5257"/>
                </a:cubicBezTo>
                <a:cubicBezTo>
                  <a:pt x="10622" y="3968"/>
                  <a:pt x="11025" y="2856"/>
                  <a:pt x="11800" y="1921"/>
                </a:cubicBezTo>
                <a:cubicBezTo>
                  <a:pt x="12565" y="995"/>
                  <a:pt x="13857" y="355"/>
                  <a:pt x="15677" y="0"/>
                </a:cubicBezTo>
                <a:cubicBezTo>
                  <a:pt x="15687" y="26"/>
                  <a:pt x="15700" y="74"/>
                  <a:pt x="15715" y="143"/>
                </a:cubicBezTo>
                <a:cubicBezTo>
                  <a:pt x="15731" y="212"/>
                  <a:pt x="15744" y="259"/>
                  <a:pt x="15754" y="286"/>
                </a:cubicBezTo>
                <a:cubicBezTo>
                  <a:pt x="15754" y="320"/>
                  <a:pt x="15757" y="363"/>
                  <a:pt x="15762" y="415"/>
                </a:cubicBezTo>
                <a:cubicBezTo>
                  <a:pt x="15767" y="467"/>
                  <a:pt x="15770" y="511"/>
                  <a:pt x="15770" y="545"/>
                </a:cubicBezTo>
                <a:close/>
                <a:moveTo>
                  <a:pt x="21600" y="15772"/>
                </a:moveTo>
                <a:cubicBezTo>
                  <a:pt x="21197" y="16853"/>
                  <a:pt x="20561" y="17935"/>
                  <a:pt x="19693" y="19017"/>
                </a:cubicBezTo>
                <a:cubicBezTo>
                  <a:pt x="18359" y="20713"/>
                  <a:pt x="17031" y="21561"/>
                  <a:pt x="15707" y="21561"/>
                </a:cubicBezTo>
                <a:cubicBezTo>
                  <a:pt x="15201" y="21561"/>
                  <a:pt x="14477" y="21423"/>
                  <a:pt x="13537" y="21146"/>
                </a:cubicBezTo>
                <a:cubicBezTo>
                  <a:pt x="12648" y="20869"/>
                  <a:pt x="11867" y="20730"/>
                  <a:pt x="11195" y="20730"/>
                </a:cubicBezTo>
                <a:cubicBezTo>
                  <a:pt x="10565" y="20730"/>
                  <a:pt x="9831" y="20873"/>
                  <a:pt x="8994" y="21159"/>
                </a:cubicBezTo>
                <a:cubicBezTo>
                  <a:pt x="8156" y="21453"/>
                  <a:pt x="7474" y="21600"/>
                  <a:pt x="6947" y="21600"/>
                </a:cubicBezTo>
                <a:cubicBezTo>
                  <a:pt x="5375" y="21600"/>
                  <a:pt x="3820" y="20479"/>
                  <a:pt x="2279" y="18238"/>
                </a:cubicBezTo>
                <a:cubicBezTo>
                  <a:pt x="760" y="15979"/>
                  <a:pt x="0" y="13803"/>
                  <a:pt x="0" y="11709"/>
                </a:cubicBezTo>
                <a:cubicBezTo>
                  <a:pt x="0" y="9736"/>
                  <a:pt x="584" y="8117"/>
                  <a:pt x="1752" y="6854"/>
                </a:cubicBezTo>
                <a:cubicBezTo>
                  <a:pt x="2910" y="5608"/>
                  <a:pt x="4378" y="4984"/>
                  <a:pt x="6156" y="4984"/>
                </a:cubicBezTo>
                <a:cubicBezTo>
                  <a:pt x="6900" y="4984"/>
                  <a:pt x="7815" y="5115"/>
                  <a:pt x="8901" y="5374"/>
                </a:cubicBezTo>
                <a:cubicBezTo>
                  <a:pt x="9975" y="5634"/>
                  <a:pt x="10689" y="5764"/>
                  <a:pt x="11040" y="5764"/>
                </a:cubicBezTo>
                <a:cubicBezTo>
                  <a:pt x="11506" y="5764"/>
                  <a:pt x="12244" y="5617"/>
                  <a:pt x="13258" y="5322"/>
                </a:cubicBezTo>
                <a:cubicBezTo>
                  <a:pt x="14312" y="5028"/>
                  <a:pt x="15206" y="4881"/>
                  <a:pt x="15940" y="4881"/>
                </a:cubicBezTo>
                <a:cubicBezTo>
                  <a:pt x="17170" y="4881"/>
                  <a:pt x="18271" y="5162"/>
                  <a:pt x="19243" y="5724"/>
                </a:cubicBezTo>
                <a:cubicBezTo>
                  <a:pt x="19780" y="6036"/>
                  <a:pt x="20318" y="6469"/>
                  <a:pt x="20856" y="7022"/>
                </a:cubicBezTo>
                <a:cubicBezTo>
                  <a:pt x="20039" y="7602"/>
                  <a:pt x="19449" y="8113"/>
                  <a:pt x="19088" y="8554"/>
                </a:cubicBezTo>
                <a:cubicBezTo>
                  <a:pt x="18416" y="9368"/>
                  <a:pt x="18080" y="10264"/>
                  <a:pt x="18080" y="11241"/>
                </a:cubicBezTo>
                <a:cubicBezTo>
                  <a:pt x="18080" y="12315"/>
                  <a:pt x="18437" y="13279"/>
                  <a:pt x="19150" y="14136"/>
                </a:cubicBezTo>
                <a:cubicBezTo>
                  <a:pt x="19863" y="14993"/>
                  <a:pt x="20680" y="15538"/>
                  <a:pt x="21600" y="15772"/>
                </a:cubicBezTo>
                <a:close/>
                <a:moveTo>
                  <a:pt x="21600" y="15772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" name="AutoShape 20"/>
          <p:cNvSpPr>
            <a:spLocks/>
          </p:cNvSpPr>
          <p:nvPr/>
        </p:nvSpPr>
        <p:spPr bwMode="auto">
          <a:xfrm>
            <a:off x="14852650" y="1631950"/>
            <a:ext cx="400050" cy="3683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3045" y="10533"/>
                </a:moveTo>
                <a:cubicBezTo>
                  <a:pt x="13210" y="10355"/>
                  <a:pt x="13292" y="10144"/>
                  <a:pt x="13292" y="9900"/>
                </a:cubicBezTo>
                <a:cubicBezTo>
                  <a:pt x="13292" y="9657"/>
                  <a:pt x="13210" y="9445"/>
                  <a:pt x="13045" y="9267"/>
                </a:cubicBezTo>
                <a:cubicBezTo>
                  <a:pt x="12881" y="9089"/>
                  <a:pt x="12686" y="9000"/>
                  <a:pt x="12461" y="9000"/>
                </a:cubicBezTo>
                <a:lnTo>
                  <a:pt x="9138" y="9000"/>
                </a:lnTo>
                <a:cubicBezTo>
                  <a:pt x="8913" y="9000"/>
                  <a:pt x="8718" y="9089"/>
                  <a:pt x="8554" y="9267"/>
                </a:cubicBezTo>
                <a:cubicBezTo>
                  <a:pt x="8390" y="9445"/>
                  <a:pt x="8307" y="9657"/>
                  <a:pt x="8307" y="9900"/>
                </a:cubicBezTo>
                <a:cubicBezTo>
                  <a:pt x="8307" y="10144"/>
                  <a:pt x="8390" y="10355"/>
                  <a:pt x="8554" y="10533"/>
                </a:cubicBezTo>
                <a:cubicBezTo>
                  <a:pt x="8718" y="10711"/>
                  <a:pt x="8913" y="10800"/>
                  <a:pt x="9138" y="10800"/>
                </a:cubicBezTo>
                <a:lnTo>
                  <a:pt x="12461" y="10800"/>
                </a:lnTo>
                <a:cubicBezTo>
                  <a:pt x="12686" y="10800"/>
                  <a:pt x="12881" y="10711"/>
                  <a:pt x="13045" y="10533"/>
                </a:cubicBezTo>
                <a:close/>
                <a:moveTo>
                  <a:pt x="20769" y="7200"/>
                </a:moveTo>
                <a:lnTo>
                  <a:pt x="20769" y="20700"/>
                </a:lnTo>
                <a:cubicBezTo>
                  <a:pt x="20769" y="20944"/>
                  <a:pt x="20687" y="21155"/>
                  <a:pt x="20522" y="21333"/>
                </a:cubicBezTo>
                <a:cubicBezTo>
                  <a:pt x="20358" y="21511"/>
                  <a:pt x="20163" y="21600"/>
                  <a:pt x="19938" y="21600"/>
                </a:cubicBezTo>
                <a:lnTo>
                  <a:pt x="1661" y="21600"/>
                </a:lnTo>
                <a:cubicBezTo>
                  <a:pt x="1436" y="21600"/>
                  <a:pt x="1242" y="21511"/>
                  <a:pt x="1077" y="21333"/>
                </a:cubicBezTo>
                <a:cubicBezTo>
                  <a:pt x="913" y="21155"/>
                  <a:pt x="831" y="20944"/>
                  <a:pt x="831" y="20700"/>
                </a:cubicBezTo>
                <a:lnTo>
                  <a:pt x="831" y="7200"/>
                </a:lnTo>
                <a:cubicBezTo>
                  <a:pt x="831" y="6956"/>
                  <a:pt x="913" y="6745"/>
                  <a:pt x="1077" y="6567"/>
                </a:cubicBezTo>
                <a:cubicBezTo>
                  <a:pt x="1242" y="6389"/>
                  <a:pt x="1436" y="6300"/>
                  <a:pt x="1661" y="6300"/>
                </a:cubicBezTo>
                <a:lnTo>
                  <a:pt x="19938" y="6300"/>
                </a:lnTo>
                <a:cubicBezTo>
                  <a:pt x="20163" y="6300"/>
                  <a:pt x="20358" y="6389"/>
                  <a:pt x="20522" y="6567"/>
                </a:cubicBezTo>
                <a:cubicBezTo>
                  <a:pt x="20687" y="6745"/>
                  <a:pt x="20769" y="6956"/>
                  <a:pt x="20769" y="7200"/>
                </a:cubicBezTo>
                <a:close/>
                <a:moveTo>
                  <a:pt x="21600" y="900"/>
                </a:moveTo>
                <a:lnTo>
                  <a:pt x="21600" y="4500"/>
                </a:lnTo>
                <a:cubicBezTo>
                  <a:pt x="21600" y="4744"/>
                  <a:pt x="21517" y="4955"/>
                  <a:pt x="21353" y="5133"/>
                </a:cubicBezTo>
                <a:cubicBezTo>
                  <a:pt x="21189" y="5311"/>
                  <a:pt x="20994" y="5400"/>
                  <a:pt x="20769" y="5400"/>
                </a:cubicBezTo>
                <a:lnTo>
                  <a:pt x="831" y="5400"/>
                </a:lnTo>
                <a:cubicBezTo>
                  <a:pt x="605" y="5400"/>
                  <a:pt x="411" y="5311"/>
                  <a:pt x="246" y="5133"/>
                </a:cubicBezTo>
                <a:cubicBezTo>
                  <a:pt x="82" y="4955"/>
                  <a:pt x="0" y="4744"/>
                  <a:pt x="0" y="4500"/>
                </a:cubicBezTo>
                <a:lnTo>
                  <a:pt x="0" y="900"/>
                </a:lnTo>
                <a:cubicBezTo>
                  <a:pt x="0" y="656"/>
                  <a:pt x="82" y="445"/>
                  <a:pt x="246" y="267"/>
                </a:cubicBezTo>
                <a:cubicBezTo>
                  <a:pt x="411" y="89"/>
                  <a:pt x="605" y="0"/>
                  <a:pt x="831" y="0"/>
                </a:cubicBezTo>
                <a:lnTo>
                  <a:pt x="20769" y="0"/>
                </a:lnTo>
                <a:cubicBezTo>
                  <a:pt x="20994" y="0"/>
                  <a:pt x="21189" y="89"/>
                  <a:pt x="21353" y="267"/>
                </a:cubicBezTo>
                <a:cubicBezTo>
                  <a:pt x="21517" y="445"/>
                  <a:pt x="21600" y="656"/>
                  <a:pt x="21600" y="900"/>
                </a:cubicBezTo>
                <a:close/>
                <a:moveTo>
                  <a:pt x="21600" y="900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" name="AutoShape 21"/>
          <p:cNvSpPr>
            <a:spLocks/>
          </p:cNvSpPr>
          <p:nvPr/>
        </p:nvSpPr>
        <p:spPr bwMode="auto">
          <a:xfrm>
            <a:off x="15679738" y="1631950"/>
            <a:ext cx="368300" cy="3683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8057" y="10814"/>
                </a:moveTo>
                <a:cubicBezTo>
                  <a:pt x="18057" y="10561"/>
                  <a:pt x="17972" y="10350"/>
                  <a:pt x="17803" y="10181"/>
                </a:cubicBezTo>
                <a:lnTo>
                  <a:pt x="16524" y="8902"/>
                </a:lnTo>
                <a:cubicBezTo>
                  <a:pt x="16354" y="8733"/>
                  <a:pt x="16144" y="8648"/>
                  <a:pt x="15890" y="8648"/>
                </a:cubicBezTo>
                <a:cubicBezTo>
                  <a:pt x="15637" y="8648"/>
                  <a:pt x="15426" y="8733"/>
                  <a:pt x="15258" y="8902"/>
                </a:cubicBezTo>
                <a:lnTo>
                  <a:pt x="12600" y="11559"/>
                </a:lnTo>
                <a:lnTo>
                  <a:pt x="12600" y="4500"/>
                </a:lnTo>
                <a:cubicBezTo>
                  <a:pt x="12600" y="4256"/>
                  <a:pt x="12511" y="4046"/>
                  <a:pt x="12333" y="3867"/>
                </a:cubicBezTo>
                <a:cubicBezTo>
                  <a:pt x="12155" y="3689"/>
                  <a:pt x="11944" y="3600"/>
                  <a:pt x="11700" y="3600"/>
                </a:cubicBezTo>
                <a:lnTo>
                  <a:pt x="9900" y="3600"/>
                </a:lnTo>
                <a:cubicBezTo>
                  <a:pt x="9656" y="3600"/>
                  <a:pt x="9445" y="3689"/>
                  <a:pt x="9267" y="3867"/>
                </a:cubicBezTo>
                <a:cubicBezTo>
                  <a:pt x="9089" y="4046"/>
                  <a:pt x="9000" y="4256"/>
                  <a:pt x="9000" y="4500"/>
                </a:cubicBezTo>
                <a:lnTo>
                  <a:pt x="9000" y="11559"/>
                </a:lnTo>
                <a:lnTo>
                  <a:pt x="6342" y="8902"/>
                </a:lnTo>
                <a:cubicBezTo>
                  <a:pt x="6164" y="8724"/>
                  <a:pt x="5953" y="8635"/>
                  <a:pt x="5710" y="8635"/>
                </a:cubicBezTo>
                <a:cubicBezTo>
                  <a:pt x="5465" y="8635"/>
                  <a:pt x="5254" y="8724"/>
                  <a:pt x="5076" y="8902"/>
                </a:cubicBezTo>
                <a:lnTo>
                  <a:pt x="3797" y="10181"/>
                </a:lnTo>
                <a:cubicBezTo>
                  <a:pt x="3628" y="10350"/>
                  <a:pt x="3544" y="10561"/>
                  <a:pt x="3544" y="10814"/>
                </a:cubicBezTo>
                <a:cubicBezTo>
                  <a:pt x="3544" y="11067"/>
                  <a:pt x="3628" y="11278"/>
                  <a:pt x="3797" y="11447"/>
                </a:cubicBezTo>
                <a:lnTo>
                  <a:pt x="8888" y="16537"/>
                </a:lnTo>
                <a:lnTo>
                  <a:pt x="10167" y="17817"/>
                </a:lnTo>
                <a:cubicBezTo>
                  <a:pt x="10335" y="17986"/>
                  <a:pt x="10546" y="18070"/>
                  <a:pt x="10801" y="18070"/>
                </a:cubicBezTo>
                <a:cubicBezTo>
                  <a:pt x="11054" y="18070"/>
                  <a:pt x="11265" y="17986"/>
                  <a:pt x="11433" y="17817"/>
                </a:cubicBezTo>
                <a:lnTo>
                  <a:pt x="12712" y="16537"/>
                </a:lnTo>
                <a:lnTo>
                  <a:pt x="17803" y="11447"/>
                </a:lnTo>
                <a:cubicBezTo>
                  <a:pt x="17972" y="11278"/>
                  <a:pt x="18057" y="11067"/>
                  <a:pt x="18057" y="10814"/>
                </a:cubicBezTo>
                <a:close/>
                <a:moveTo>
                  <a:pt x="20151" y="5379"/>
                </a:moveTo>
                <a:cubicBezTo>
                  <a:pt x="21118" y="7034"/>
                  <a:pt x="21600" y="8841"/>
                  <a:pt x="21600" y="10800"/>
                </a:cubicBezTo>
                <a:cubicBezTo>
                  <a:pt x="21600" y="12760"/>
                  <a:pt x="21118" y="14567"/>
                  <a:pt x="20151" y="16221"/>
                </a:cubicBezTo>
                <a:cubicBezTo>
                  <a:pt x="19186" y="17876"/>
                  <a:pt x="17875" y="19186"/>
                  <a:pt x="16222" y="20152"/>
                </a:cubicBezTo>
                <a:cubicBezTo>
                  <a:pt x="14567" y="21117"/>
                  <a:pt x="12760" y="21600"/>
                  <a:pt x="10801" y="21600"/>
                </a:cubicBezTo>
                <a:cubicBezTo>
                  <a:pt x="8840" y="21600"/>
                  <a:pt x="7033" y="21117"/>
                  <a:pt x="5378" y="20152"/>
                </a:cubicBezTo>
                <a:cubicBezTo>
                  <a:pt x="3723" y="19186"/>
                  <a:pt x="2414" y="17876"/>
                  <a:pt x="1449" y="16221"/>
                </a:cubicBezTo>
                <a:cubicBezTo>
                  <a:pt x="482" y="14567"/>
                  <a:pt x="0" y="12760"/>
                  <a:pt x="0" y="10800"/>
                </a:cubicBezTo>
                <a:cubicBezTo>
                  <a:pt x="0" y="8841"/>
                  <a:pt x="482" y="7034"/>
                  <a:pt x="1449" y="5379"/>
                </a:cubicBezTo>
                <a:cubicBezTo>
                  <a:pt x="2414" y="3724"/>
                  <a:pt x="3723" y="2414"/>
                  <a:pt x="5378" y="1449"/>
                </a:cubicBezTo>
                <a:cubicBezTo>
                  <a:pt x="7033" y="483"/>
                  <a:pt x="8840" y="0"/>
                  <a:pt x="10801" y="0"/>
                </a:cubicBezTo>
                <a:cubicBezTo>
                  <a:pt x="12760" y="0"/>
                  <a:pt x="14567" y="483"/>
                  <a:pt x="16222" y="1449"/>
                </a:cubicBezTo>
                <a:cubicBezTo>
                  <a:pt x="17875" y="2414"/>
                  <a:pt x="19186" y="3724"/>
                  <a:pt x="20151" y="5379"/>
                </a:cubicBezTo>
                <a:close/>
                <a:moveTo>
                  <a:pt x="20151" y="5379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" name="AutoShape 22"/>
          <p:cNvSpPr>
            <a:spLocks/>
          </p:cNvSpPr>
          <p:nvPr/>
        </p:nvSpPr>
        <p:spPr bwMode="auto">
          <a:xfrm>
            <a:off x="16409988" y="1631950"/>
            <a:ext cx="368300" cy="3683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8001" y="11700"/>
                </a:moveTo>
                <a:lnTo>
                  <a:pt x="18001" y="9900"/>
                </a:lnTo>
                <a:cubicBezTo>
                  <a:pt x="18001" y="9657"/>
                  <a:pt x="17911" y="9445"/>
                  <a:pt x="17733" y="9267"/>
                </a:cubicBezTo>
                <a:cubicBezTo>
                  <a:pt x="17555" y="9089"/>
                  <a:pt x="17344" y="9000"/>
                  <a:pt x="17101" y="9000"/>
                </a:cubicBezTo>
                <a:lnTo>
                  <a:pt x="10041" y="9000"/>
                </a:lnTo>
                <a:lnTo>
                  <a:pt x="12699" y="6342"/>
                </a:lnTo>
                <a:cubicBezTo>
                  <a:pt x="12877" y="6164"/>
                  <a:pt x="12966" y="5953"/>
                  <a:pt x="12966" y="5710"/>
                </a:cubicBezTo>
                <a:cubicBezTo>
                  <a:pt x="12966" y="5466"/>
                  <a:pt x="12877" y="5255"/>
                  <a:pt x="12699" y="5077"/>
                </a:cubicBezTo>
                <a:lnTo>
                  <a:pt x="11419" y="3797"/>
                </a:lnTo>
                <a:cubicBezTo>
                  <a:pt x="11250" y="3628"/>
                  <a:pt x="11039" y="3544"/>
                  <a:pt x="10786" y="3544"/>
                </a:cubicBezTo>
                <a:cubicBezTo>
                  <a:pt x="10533" y="3544"/>
                  <a:pt x="10322" y="3628"/>
                  <a:pt x="10154" y="3797"/>
                </a:cubicBezTo>
                <a:lnTo>
                  <a:pt x="5063" y="8887"/>
                </a:lnTo>
                <a:lnTo>
                  <a:pt x="3782" y="10167"/>
                </a:lnTo>
                <a:cubicBezTo>
                  <a:pt x="3614" y="10336"/>
                  <a:pt x="3529" y="10547"/>
                  <a:pt x="3529" y="10800"/>
                </a:cubicBezTo>
                <a:cubicBezTo>
                  <a:pt x="3529" y="11053"/>
                  <a:pt x="3614" y="11264"/>
                  <a:pt x="3782" y="11433"/>
                </a:cubicBezTo>
                <a:lnTo>
                  <a:pt x="5063" y="12713"/>
                </a:lnTo>
                <a:lnTo>
                  <a:pt x="10154" y="17803"/>
                </a:lnTo>
                <a:cubicBezTo>
                  <a:pt x="10322" y="17972"/>
                  <a:pt x="10533" y="18056"/>
                  <a:pt x="10786" y="18056"/>
                </a:cubicBezTo>
                <a:cubicBezTo>
                  <a:pt x="11039" y="18056"/>
                  <a:pt x="11250" y="17972"/>
                  <a:pt x="11419" y="17803"/>
                </a:cubicBezTo>
                <a:lnTo>
                  <a:pt x="12699" y="16524"/>
                </a:lnTo>
                <a:cubicBezTo>
                  <a:pt x="12867" y="16355"/>
                  <a:pt x="12951" y="16144"/>
                  <a:pt x="12951" y="15891"/>
                </a:cubicBezTo>
                <a:cubicBezTo>
                  <a:pt x="12951" y="15638"/>
                  <a:pt x="12867" y="15426"/>
                  <a:pt x="12699" y="15258"/>
                </a:cubicBezTo>
                <a:lnTo>
                  <a:pt x="10041" y="12600"/>
                </a:lnTo>
                <a:lnTo>
                  <a:pt x="17101" y="12600"/>
                </a:lnTo>
                <a:cubicBezTo>
                  <a:pt x="17344" y="12600"/>
                  <a:pt x="17555" y="12511"/>
                  <a:pt x="17733" y="12333"/>
                </a:cubicBezTo>
                <a:cubicBezTo>
                  <a:pt x="17911" y="12155"/>
                  <a:pt x="18001" y="11944"/>
                  <a:pt x="18001" y="11700"/>
                </a:cubicBezTo>
                <a:close/>
                <a:moveTo>
                  <a:pt x="20151" y="5379"/>
                </a:moveTo>
                <a:cubicBezTo>
                  <a:pt x="21118" y="7034"/>
                  <a:pt x="21600" y="8841"/>
                  <a:pt x="21600" y="10800"/>
                </a:cubicBezTo>
                <a:cubicBezTo>
                  <a:pt x="21600" y="12760"/>
                  <a:pt x="21118" y="14567"/>
                  <a:pt x="20151" y="16221"/>
                </a:cubicBezTo>
                <a:cubicBezTo>
                  <a:pt x="19186" y="17876"/>
                  <a:pt x="17875" y="19186"/>
                  <a:pt x="16222" y="20152"/>
                </a:cubicBezTo>
                <a:cubicBezTo>
                  <a:pt x="14567" y="21117"/>
                  <a:pt x="12760" y="21600"/>
                  <a:pt x="10801" y="21600"/>
                </a:cubicBezTo>
                <a:cubicBezTo>
                  <a:pt x="8840" y="21600"/>
                  <a:pt x="7033" y="21117"/>
                  <a:pt x="5378" y="20152"/>
                </a:cubicBezTo>
                <a:cubicBezTo>
                  <a:pt x="3723" y="19186"/>
                  <a:pt x="2414" y="17876"/>
                  <a:pt x="1449" y="16221"/>
                </a:cubicBezTo>
                <a:cubicBezTo>
                  <a:pt x="482" y="14567"/>
                  <a:pt x="0" y="12760"/>
                  <a:pt x="0" y="10800"/>
                </a:cubicBezTo>
                <a:cubicBezTo>
                  <a:pt x="0" y="8841"/>
                  <a:pt x="482" y="7034"/>
                  <a:pt x="1449" y="5379"/>
                </a:cubicBezTo>
                <a:cubicBezTo>
                  <a:pt x="2414" y="3724"/>
                  <a:pt x="3723" y="2414"/>
                  <a:pt x="5378" y="1449"/>
                </a:cubicBezTo>
                <a:cubicBezTo>
                  <a:pt x="7033" y="483"/>
                  <a:pt x="8840" y="0"/>
                  <a:pt x="10801" y="0"/>
                </a:cubicBezTo>
                <a:cubicBezTo>
                  <a:pt x="12760" y="0"/>
                  <a:pt x="14567" y="483"/>
                  <a:pt x="16222" y="1449"/>
                </a:cubicBezTo>
                <a:cubicBezTo>
                  <a:pt x="17875" y="2414"/>
                  <a:pt x="19186" y="3724"/>
                  <a:pt x="20151" y="5379"/>
                </a:cubicBezTo>
                <a:close/>
                <a:moveTo>
                  <a:pt x="20151" y="5379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" name="AutoShape 23"/>
          <p:cNvSpPr>
            <a:spLocks/>
          </p:cNvSpPr>
          <p:nvPr/>
        </p:nvSpPr>
        <p:spPr bwMode="auto">
          <a:xfrm>
            <a:off x="17181513" y="1631950"/>
            <a:ext cx="369887" cy="3683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5750" y="11250"/>
                </a:moveTo>
                <a:cubicBezTo>
                  <a:pt x="15750" y="11363"/>
                  <a:pt x="15704" y="11475"/>
                  <a:pt x="15609" y="11587"/>
                </a:cubicBezTo>
                <a:lnTo>
                  <a:pt x="11123" y="16073"/>
                </a:lnTo>
                <a:cubicBezTo>
                  <a:pt x="11020" y="16158"/>
                  <a:pt x="10912" y="16200"/>
                  <a:pt x="10801" y="16200"/>
                </a:cubicBezTo>
                <a:cubicBezTo>
                  <a:pt x="10688" y="16200"/>
                  <a:pt x="10580" y="16158"/>
                  <a:pt x="10477" y="16073"/>
                </a:cubicBezTo>
                <a:lnTo>
                  <a:pt x="5976" y="11573"/>
                </a:lnTo>
                <a:cubicBezTo>
                  <a:pt x="5836" y="11424"/>
                  <a:pt x="5803" y="11259"/>
                  <a:pt x="5878" y="11081"/>
                </a:cubicBezTo>
                <a:cubicBezTo>
                  <a:pt x="5953" y="10894"/>
                  <a:pt x="6094" y="10800"/>
                  <a:pt x="6300" y="10800"/>
                </a:cubicBezTo>
                <a:lnTo>
                  <a:pt x="9000" y="10800"/>
                </a:lnTo>
                <a:lnTo>
                  <a:pt x="9000" y="5850"/>
                </a:lnTo>
                <a:cubicBezTo>
                  <a:pt x="9000" y="5719"/>
                  <a:pt x="9043" y="5611"/>
                  <a:pt x="9126" y="5527"/>
                </a:cubicBezTo>
                <a:cubicBezTo>
                  <a:pt x="9211" y="5442"/>
                  <a:pt x="9319" y="5400"/>
                  <a:pt x="9450" y="5400"/>
                </a:cubicBezTo>
                <a:lnTo>
                  <a:pt x="12150" y="5400"/>
                </a:lnTo>
                <a:cubicBezTo>
                  <a:pt x="12281" y="5400"/>
                  <a:pt x="12389" y="5442"/>
                  <a:pt x="12474" y="5527"/>
                </a:cubicBezTo>
                <a:cubicBezTo>
                  <a:pt x="12557" y="5611"/>
                  <a:pt x="12600" y="5719"/>
                  <a:pt x="12600" y="5850"/>
                </a:cubicBezTo>
                <a:lnTo>
                  <a:pt x="12600" y="10800"/>
                </a:lnTo>
                <a:lnTo>
                  <a:pt x="15300" y="10800"/>
                </a:lnTo>
                <a:cubicBezTo>
                  <a:pt x="15431" y="10800"/>
                  <a:pt x="15539" y="10842"/>
                  <a:pt x="15624" y="10927"/>
                </a:cubicBezTo>
                <a:cubicBezTo>
                  <a:pt x="15707" y="11011"/>
                  <a:pt x="15750" y="11119"/>
                  <a:pt x="15750" y="11250"/>
                </a:cubicBezTo>
                <a:close/>
                <a:moveTo>
                  <a:pt x="14639" y="4177"/>
                </a:moveTo>
                <a:cubicBezTo>
                  <a:pt x="13467" y="3492"/>
                  <a:pt x="12188" y="3150"/>
                  <a:pt x="10801" y="3150"/>
                </a:cubicBezTo>
                <a:cubicBezTo>
                  <a:pt x="9412" y="3150"/>
                  <a:pt x="8133" y="3492"/>
                  <a:pt x="6961" y="4177"/>
                </a:cubicBezTo>
                <a:cubicBezTo>
                  <a:pt x="5788" y="4861"/>
                  <a:pt x="4860" y="5789"/>
                  <a:pt x="4176" y="6961"/>
                </a:cubicBezTo>
                <a:cubicBezTo>
                  <a:pt x="3491" y="8133"/>
                  <a:pt x="3150" y="9413"/>
                  <a:pt x="3150" y="10800"/>
                </a:cubicBezTo>
                <a:cubicBezTo>
                  <a:pt x="3150" y="12187"/>
                  <a:pt x="3491" y="13467"/>
                  <a:pt x="4176" y="14639"/>
                </a:cubicBezTo>
                <a:cubicBezTo>
                  <a:pt x="4860" y="15811"/>
                  <a:pt x="5788" y="16739"/>
                  <a:pt x="6961" y="17423"/>
                </a:cubicBezTo>
                <a:cubicBezTo>
                  <a:pt x="8133" y="18108"/>
                  <a:pt x="9412" y="18450"/>
                  <a:pt x="10801" y="18450"/>
                </a:cubicBezTo>
                <a:cubicBezTo>
                  <a:pt x="12188" y="18450"/>
                  <a:pt x="13467" y="18108"/>
                  <a:pt x="14639" y="17423"/>
                </a:cubicBezTo>
                <a:cubicBezTo>
                  <a:pt x="15811" y="16739"/>
                  <a:pt x="16739" y="15811"/>
                  <a:pt x="17424" y="14639"/>
                </a:cubicBezTo>
                <a:cubicBezTo>
                  <a:pt x="18107" y="13467"/>
                  <a:pt x="18450" y="12187"/>
                  <a:pt x="18450" y="10800"/>
                </a:cubicBezTo>
                <a:cubicBezTo>
                  <a:pt x="18450" y="9413"/>
                  <a:pt x="18107" y="8133"/>
                  <a:pt x="17424" y="6961"/>
                </a:cubicBezTo>
                <a:cubicBezTo>
                  <a:pt x="16739" y="5789"/>
                  <a:pt x="15811" y="4861"/>
                  <a:pt x="14639" y="4177"/>
                </a:cubicBezTo>
                <a:close/>
                <a:moveTo>
                  <a:pt x="20151" y="5379"/>
                </a:moveTo>
                <a:cubicBezTo>
                  <a:pt x="21118" y="7034"/>
                  <a:pt x="21600" y="8841"/>
                  <a:pt x="21600" y="10800"/>
                </a:cubicBezTo>
                <a:cubicBezTo>
                  <a:pt x="21600" y="12760"/>
                  <a:pt x="21118" y="14567"/>
                  <a:pt x="20151" y="16221"/>
                </a:cubicBezTo>
                <a:cubicBezTo>
                  <a:pt x="19186" y="17876"/>
                  <a:pt x="17875" y="19186"/>
                  <a:pt x="16222" y="20152"/>
                </a:cubicBezTo>
                <a:cubicBezTo>
                  <a:pt x="14567" y="21117"/>
                  <a:pt x="12760" y="21600"/>
                  <a:pt x="10801" y="21600"/>
                </a:cubicBezTo>
                <a:cubicBezTo>
                  <a:pt x="8840" y="21600"/>
                  <a:pt x="7033" y="21117"/>
                  <a:pt x="5378" y="20152"/>
                </a:cubicBezTo>
                <a:cubicBezTo>
                  <a:pt x="3723" y="19186"/>
                  <a:pt x="2414" y="17876"/>
                  <a:pt x="1449" y="16221"/>
                </a:cubicBezTo>
                <a:cubicBezTo>
                  <a:pt x="482" y="14567"/>
                  <a:pt x="0" y="12760"/>
                  <a:pt x="0" y="10800"/>
                </a:cubicBezTo>
                <a:cubicBezTo>
                  <a:pt x="0" y="8841"/>
                  <a:pt x="482" y="7034"/>
                  <a:pt x="1449" y="5379"/>
                </a:cubicBezTo>
                <a:cubicBezTo>
                  <a:pt x="2414" y="3724"/>
                  <a:pt x="3723" y="2414"/>
                  <a:pt x="5378" y="1449"/>
                </a:cubicBezTo>
                <a:cubicBezTo>
                  <a:pt x="7033" y="483"/>
                  <a:pt x="8840" y="0"/>
                  <a:pt x="10801" y="0"/>
                </a:cubicBezTo>
                <a:cubicBezTo>
                  <a:pt x="12760" y="0"/>
                  <a:pt x="14567" y="483"/>
                  <a:pt x="16222" y="1449"/>
                </a:cubicBezTo>
                <a:cubicBezTo>
                  <a:pt x="17875" y="2414"/>
                  <a:pt x="19186" y="3724"/>
                  <a:pt x="20151" y="5379"/>
                </a:cubicBezTo>
                <a:close/>
                <a:moveTo>
                  <a:pt x="20151" y="5379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" name="AutoShape 24"/>
          <p:cNvSpPr>
            <a:spLocks/>
          </p:cNvSpPr>
          <p:nvPr/>
        </p:nvSpPr>
        <p:spPr bwMode="auto">
          <a:xfrm>
            <a:off x="17954625" y="1631950"/>
            <a:ext cx="368300" cy="3683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6200" y="9450"/>
                </a:moveTo>
                <a:lnTo>
                  <a:pt x="16200" y="12150"/>
                </a:lnTo>
                <a:cubicBezTo>
                  <a:pt x="16200" y="12272"/>
                  <a:pt x="16155" y="12377"/>
                  <a:pt x="16067" y="12466"/>
                </a:cubicBezTo>
                <a:cubicBezTo>
                  <a:pt x="15977" y="12556"/>
                  <a:pt x="15872" y="12600"/>
                  <a:pt x="15750" y="12600"/>
                </a:cubicBezTo>
                <a:lnTo>
                  <a:pt x="10801" y="12600"/>
                </a:lnTo>
                <a:lnTo>
                  <a:pt x="10801" y="15300"/>
                </a:lnTo>
                <a:cubicBezTo>
                  <a:pt x="10801" y="15431"/>
                  <a:pt x="10758" y="15539"/>
                  <a:pt x="10673" y="15623"/>
                </a:cubicBezTo>
                <a:cubicBezTo>
                  <a:pt x="10589" y="15708"/>
                  <a:pt x="10481" y="15750"/>
                  <a:pt x="10350" y="15750"/>
                </a:cubicBezTo>
                <a:cubicBezTo>
                  <a:pt x="10237" y="15750"/>
                  <a:pt x="10125" y="15703"/>
                  <a:pt x="10012" y="15609"/>
                </a:cubicBezTo>
                <a:lnTo>
                  <a:pt x="5527" y="11123"/>
                </a:lnTo>
                <a:cubicBezTo>
                  <a:pt x="5442" y="11039"/>
                  <a:pt x="5400" y="10931"/>
                  <a:pt x="5400" y="10800"/>
                </a:cubicBezTo>
                <a:cubicBezTo>
                  <a:pt x="5400" y="10669"/>
                  <a:pt x="5442" y="10561"/>
                  <a:pt x="5527" y="10477"/>
                </a:cubicBezTo>
                <a:lnTo>
                  <a:pt x="10026" y="5977"/>
                </a:lnTo>
                <a:cubicBezTo>
                  <a:pt x="10111" y="5892"/>
                  <a:pt x="10219" y="5850"/>
                  <a:pt x="10350" y="5850"/>
                </a:cubicBezTo>
                <a:cubicBezTo>
                  <a:pt x="10472" y="5850"/>
                  <a:pt x="10577" y="5895"/>
                  <a:pt x="10667" y="5984"/>
                </a:cubicBezTo>
                <a:cubicBezTo>
                  <a:pt x="10755" y="6073"/>
                  <a:pt x="10801" y="6178"/>
                  <a:pt x="10801" y="6300"/>
                </a:cubicBezTo>
                <a:lnTo>
                  <a:pt x="10801" y="9000"/>
                </a:lnTo>
                <a:lnTo>
                  <a:pt x="15750" y="9000"/>
                </a:lnTo>
                <a:cubicBezTo>
                  <a:pt x="15872" y="9000"/>
                  <a:pt x="15977" y="9045"/>
                  <a:pt x="16067" y="9134"/>
                </a:cubicBezTo>
                <a:cubicBezTo>
                  <a:pt x="16155" y="9223"/>
                  <a:pt x="16200" y="9328"/>
                  <a:pt x="16200" y="9450"/>
                </a:cubicBezTo>
                <a:close/>
                <a:moveTo>
                  <a:pt x="17424" y="14639"/>
                </a:moveTo>
                <a:cubicBezTo>
                  <a:pt x="18107" y="13467"/>
                  <a:pt x="18450" y="12187"/>
                  <a:pt x="18450" y="10800"/>
                </a:cubicBezTo>
                <a:cubicBezTo>
                  <a:pt x="18450" y="9413"/>
                  <a:pt x="18107" y="8133"/>
                  <a:pt x="17424" y="6961"/>
                </a:cubicBezTo>
                <a:cubicBezTo>
                  <a:pt x="16739" y="5789"/>
                  <a:pt x="15811" y="4861"/>
                  <a:pt x="14639" y="4177"/>
                </a:cubicBezTo>
                <a:cubicBezTo>
                  <a:pt x="13467" y="3492"/>
                  <a:pt x="12188" y="3150"/>
                  <a:pt x="10801" y="3150"/>
                </a:cubicBezTo>
                <a:cubicBezTo>
                  <a:pt x="9412" y="3150"/>
                  <a:pt x="8133" y="3492"/>
                  <a:pt x="6961" y="4177"/>
                </a:cubicBezTo>
                <a:cubicBezTo>
                  <a:pt x="5788" y="4861"/>
                  <a:pt x="4860" y="5789"/>
                  <a:pt x="4176" y="6961"/>
                </a:cubicBezTo>
                <a:cubicBezTo>
                  <a:pt x="3491" y="8133"/>
                  <a:pt x="3150" y="9413"/>
                  <a:pt x="3150" y="10800"/>
                </a:cubicBezTo>
                <a:cubicBezTo>
                  <a:pt x="3150" y="12187"/>
                  <a:pt x="3491" y="13467"/>
                  <a:pt x="4176" y="14639"/>
                </a:cubicBezTo>
                <a:cubicBezTo>
                  <a:pt x="4860" y="15811"/>
                  <a:pt x="5788" y="16739"/>
                  <a:pt x="6961" y="17423"/>
                </a:cubicBezTo>
                <a:cubicBezTo>
                  <a:pt x="8133" y="18108"/>
                  <a:pt x="9412" y="18450"/>
                  <a:pt x="10801" y="18450"/>
                </a:cubicBezTo>
                <a:cubicBezTo>
                  <a:pt x="12188" y="18450"/>
                  <a:pt x="13467" y="18108"/>
                  <a:pt x="14639" y="17423"/>
                </a:cubicBezTo>
                <a:cubicBezTo>
                  <a:pt x="15811" y="16739"/>
                  <a:pt x="16739" y="15811"/>
                  <a:pt x="17424" y="14639"/>
                </a:cubicBezTo>
                <a:close/>
                <a:moveTo>
                  <a:pt x="20151" y="5379"/>
                </a:moveTo>
                <a:cubicBezTo>
                  <a:pt x="21118" y="7034"/>
                  <a:pt x="21600" y="8841"/>
                  <a:pt x="21600" y="10800"/>
                </a:cubicBezTo>
                <a:cubicBezTo>
                  <a:pt x="21600" y="12760"/>
                  <a:pt x="21118" y="14567"/>
                  <a:pt x="20151" y="16221"/>
                </a:cubicBezTo>
                <a:cubicBezTo>
                  <a:pt x="19186" y="17876"/>
                  <a:pt x="17875" y="19186"/>
                  <a:pt x="16222" y="20152"/>
                </a:cubicBezTo>
                <a:cubicBezTo>
                  <a:pt x="14567" y="21117"/>
                  <a:pt x="12760" y="21600"/>
                  <a:pt x="10801" y="21600"/>
                </a:cubicBezTo>
                <a:cubicBezTo>
                  <a:pt x="8840" y="21600"/>
                  <a:pt x="7033" y="21117"/>
                  <a:pt x="5378" y="20152"/>
                </a:cubicBezTo>
                <a:cubicBezTo>
                  <a:pt x="3723" y="19186"/>
                  <a:pt x="2414" y="17876"/>
                  <a:pt x="1449" y="16221"/>
                </a:cubicBezTo>
                <a:cubicBezTo>
                  <a:pt x="482" y="14567"/>
                  <a:pt x="0" y="12760"/>
                  <a:pt x="0" y="10800"/>
                </a:cubicBezTo>
                <a:cubicBezTo>
                  <a:pt x="0" y="8841"/>
                  <a:pt x="482" y="7034"/>
                  <a:pt x="1449" y="5379"/>
                </a:cubicBezTo>
                <a:cubicBezTo>
                  <a:pt x="2414" y="3724"/>
                  <a:pt x="3723" y="2414"/>
                  <a:pt x="5378" y="1449"/>
                </a:cubicBezTo>
                <a:cubicBezTo>
                  <a:pt x="7033" y="483"/>
                  <a:pt x="8840" y="0"/>
                  <a:pt x="10801" y="0"/>
                </a:cubicBezTo>
                <a:cubicBezTo>
                  <a:pt x="12760" y="0"/>
                  <a:pt x="14567" y="483"/>
                  <a:pt x="16222" y="1449"/>
                </a:cubicBezTo>
                <a:cubicBezTo>
                  <a:pt x="17875" y="2414"/>
                  <a:pt x="19186" y="3724"/>
                  <a:pt x="20151" y="5379"/>
                </a:cubicBezTo>
                <a:close/>
                <a:moveTo>
                  <a:pt x="20151" y="5379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" name="AutoShape 25"/>
          <p:cNvSpPr>
            <a:spLocks/>
          </p:cNvSpPr>
          <p:nvPr/>
        </p:nvSpPr>
        <p:spPr bwMode="auto">
          <a:xfrm>
            <a:off x="18684875" y="1631950"/>
            <a:ext cx="368300" cy="3683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6200" y="10800"/>
                </a:moveTo>
                <a:cubicBezTo>
                  <a:pt x="16200" y="10931"/>
                  <a:pt x="16158" y="11039"/>
                  <a:pt x="16074" y="11123"/>
                </a:cubicBezTo>
                <a:lnTo>
                  <a:pt x="11573" y="15623"/>
                </a:lnTo>
                <a:cubicBezTo>
                  <a:pt x="11489" y="15708"/>
                  <a:pt x="11381" y="15750"/>
                  <a:pt x="11251" y="15750"/>
                </a:cubicBezTo>
                <a:cubicBezTo>
                  <a:pt x="11128" y="15750"/>
                  <a:pt x="11022" y="15706"/>
                  <a:pt x="10934" y="15616"/>
                </a:cubicBezTo>
                <a:cubicBezTo>
                  <a:pt x="10844" y="15527"/>
                  <a:pt x="10800" y="15422"/>
                  <a:pt x="10800" y="15300"/>
                </a:cubicBezTo>
                <a:lnTo>
                  <a:pt x="10800" y="12600"/>
                </a:lnTo>
                <a:lnTo>
                  <a:pt x="5851" y="12600"/>
                </a:lnTo>
                <a:cubicBezTo>
                  <a:pt x="5728" y="12600"/>
                  <a:pt x="5622" y="12556"/>
                  <a:pt x="5534" y="12466"/>
                </a:cubicBezTo>
                <a:cubicBezTo>
                  <a:pt x="5444" y="12377"/>
                  <a:pt x="5400" y="12272"/>
                  <a:pt x="5400" y="12150"/>
                </a:cubicBezTo>
                <a:lnTo>
                  <a:pt x="5400" y="9450"/>
                </a:lnTo>
                <a:cubicBezTo>
                  <a:pt x="5400" y="9328"/>
                  <a:pt x="5444" y="9223"/>
                  <a:pt x="5534" y="9134"/>
                </a:cubicBezTo>
                <a:cubicBezTo>
                  <a:pt x="5622" y="9045"/>
                  <a:pt x="5728" y="9000"/>
                  <a:pt x="5851" y="9000"/>
                </a:cubicBezTo>
                <a:lnTo>
                  <a:pt x="10800" y="9000"/>
                </a:lnTo>
                <a:lnTo>
                  <a:pt x="10800" y="6300"/>
                </a:lnTo>
                <a:cubicBezTo>
                  <a:pt x="10800" y="6169"/>
                  <a:pt x="10842" y="6061"/>
                  <a:pt x="10926" y="5977"/>
                </a:cubicBezTo>
                <a:cubicBezTo>
                  <a:pt x="11011" y="5892"/>
                  <a:pt x="11119" y="5850"/>
                  <a:pt x="11251" y="5850"/>
                </a:cubicBezTo>
                <a:cubicBezTo>
                  <a:pt x="11362" y="5850"/>
                  <a:pt x="11475" y="5897"/>
                  <a:pt x="11588" y="5991"/>
                </a:cubicBezTo>
                <a:lnTo>
                  <a:pt x="16074" y="10477"/>
                </a:lnTo>
                <a:cubicBezTo>
                  <a:pt x="16158" y="10561"/>
                  <a:pt x="16200" y="10669"/>
                  <a:pt x="16200" y="10800"/>
                </a:cubicBezTo>
                <a:close/>
                <a:moveTo>
                  <a:pt x="17424" y="14639"/>
                </a:moveTo>
                <a:cubicBezTo>
                  <a:pt x="18108" y="13467"/>
                  <a:pt x="18450" y="12187"/>
                  <a:pt x="18450" y="10800"/>
                </a:cubicBezTo>
                <a:cubicBezTo>
                  <a:pt x="18450" y="9413"/>
                  <a:pt x="18108" y="8133"/>
                  <a:pt x="17424" y="6961"/>
                </a:cubicBezTo>
                <a:cubicBezTo>
                  <a:pt x="16739" y="5789"/>
                  <a:pt x="15811" y="4861"/>
                  <a:pt x="14639" y="4177"/>
                </a:cubicBezTo>
                <a:cubicBezTo>
                  <a:pt x="13467" y="3492"/>
                  <a:pt x="12187" y="3150"/>
                  <a:pt x="10800" y="3150"/>
                </a:cubicBezTo>
                <a:cubicBezTo>
                  <a:pt x="9413" y="3150"/>
                  <a:pt x="8133" y="3492"/>
                  <a:pt x="6961" y="4177"/>
                </a:cubicBezTo>
                <a:cubicBezTo>
                  <a:pt x="5789" y="4861"/>
                  <a:pt x="4861" y="5789"/>
                  <a:pt x="4177" y="6961"/>
                </a:cubicBezTo>
                <a:cubicBezTo>
                  <a:pt x="3492" y="8133"/>
                  <a:pt x="3150" y="9413"/>
                  <a:pt x="3150" y="10800"/>
                </a:cubicBezTo>
                <a:cubicBezTo>
                  <a:pt x="3150" y="12187"/>
                  <a:pt x="3492" y="13467"/>
                  <a:pt x="4177" y="14639"/>
                </a:cubicBezTo>
                <a:cubicBezTo>
                  <a:pt x="4861" y="15811"/>
                  <a:pt x="5789" y="16739"/>
                  <a:pt x="6961" y="17423"/>
                </a:cubicBezTo>
                <a:cubicBezTo>
                  <a:pt x="8133" y="18108"/>
                  <a:pt x="9413" y="18450"/>
                  <a:pt x="10800" y="18450"/>
                </a:cubicBezTo>
                <a:cubicBezTo>
                  <a:pt x="12187" y="18450"/>
                  <a:pt x="13467" y="18108"/>
                  <a:pt x="14639" y="17423"/>
                </a:cubicBezTo>
                <a:cubicBezTo>
                  <a:pt x="15811" y="16739"/>
                  <a:pt x="16739" y="15811"/>
                  <a:pt x="17424" y="14639"/>
                </a:cubicBezTo>
                <a:close/>
                <a:moveTo>
                  <a:pt x="20151" y="5379"/>
                </a:moveTo>
                <a:cubicBezTo>
                  <a:pt x="21116" y="7034"/>
                  <a:pt x="21600" y="8841"/>
                  <a:pt x="21600" y="10800"/>
                </a:cubicBezTo>
                <a:cubicBezTo>
                  <a:pt x="21600" y="12760"/>
                  <a:pt x="21116" y="14567"/>
                  <a:pt x="20151" y="16221"/>
                </a:cubicBezTo>
                <a:cubicBezTo>
                  <a:pt x="19185" y="17876"/>
                  <a:pt x="17876" y="19186"/>
                  <a:pt x="16221" y="20152"/>
                </a:cubicBezTo>
                <a:cubicBezTo>
                  <a:pt x="14566" y="21117"/>
                  <a:pt x="12759" y="21600"/>
                  <a:pt x="10800" y="21600"/>
                </a:cubicBezTo>
                <a:cubicBezTo>
                  <a:pt x="8841" y="21600"/>
                  <a:pt x="7034" y="21117"/>
                  <a:pt x="5379" y="20152"/>
                </a:cubicBezTo>
                <a:cubicBezTo>
                  <a:pt x="3724" y="19186"/>
                  <a:pt x="2415" y="17876"/>
                  <a:pt x="1449" y="16221"/>
                </a:cubicBezTo>
                <a:cubicBezTo>
                  <a:pt x="482" y="14567"/>
                  <a:pt x="0" y="12760"/>
                  <a:pt x="0" y="10800"/>
                </a:cubicBezTo>
                <a:cubicBezTo>
                  <a:pt x="0" y="8841"/>
                  <a:pt x="482" y="7034"/>
                  <a:pt x="1449" y="5379"/>
                </a:cubicBezTo>
                <a:cubicBezTo>
                  <a:pt x="2415" y="3724"/>
                  <a:pt x="3724" y="2414"/>
                  <a:pt x="5379" y="1449"/>
                </a:cubicBezTo>
                <a:cubicBezTo>
                  <a:pt x="7034" y="483"/>
                  <a:pt x="8841" y="0"/>
                  <a:pt x="10800" y="0"/>
                </a:cubicBezTo>
                <a:cubicBezTo>
                  <a:pt x="12759" y="0"/>
                  <a:pt x="14566" y="483"/>
                  <a:pt x="16221" y="1449"/>
                </a:cubicBezTo>
                <a:cubicBezTo>
                  <a:pt x="17876" y="2414"/>
                  <a:pt x="19185" y="3724"/>
                  <a:pt x="20151" y="5379"/>
                </a:cubicBezTo>
                <a:close/>
                <a:moveTo>
                  <a:pt x="20151" y="5379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" name="AutoShape 26"/>
          <p:cNvSpPr>
            <a:spLocks/>
          </p:cNvSpPr>
          <p:nvPr/>
        </p:nvSpPr>
        <p:spPr bwMode="auto">
          <a:xfrm>
            <a:off x="19467513" y="1631950"/>
            <a:ext cx="369887" cy="3683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5721" y="10519"/>
                </a:moveTo>
                <a:cubicBezTo>
                  <a:pt x="15646" y="10706"/>
                  <a:pt x="15506" y="10800"/>
                  <a:pt x="15300" y="10800"/>
                </a:cubicBezTo>
                <a:lnTo>
                  <a:pt x="12600" y="10800"/>
                </a:lnTo>
                <a:lnTo>
                  <a:pt x="12600" y="15750"/>
                </a:lnTo>
                <a:cubicBezTo>
                  <a:pt x="12600" y="15882"/>
                  <a:pt x="12558" y="15989"/>
                  <a:pt x="12473" y="16073"/>
                </a:cubicBezTo>
                <a:cubicBezTo>
                  <a:pt x="12388" y="16158"/>
                  <a:pt x="12282" y="16200"/>
                  <a:pt x="12150" y="16200"/>
                </a:cubicBezTo>
                <a:lnTo>
                  <a:pt x="9450" y="16200"/>
                </a:lnTo>
                <a:cubicBezTo>
                  <a:pt x="9318" y="16200"/>
                  <a:pt x="9212" y="16158"/>
                  <a:pt x="9127" y="16073"/>
                </a:cubicBezTo>
                <a:cubicBezTo>
                  <a:pt x="9042" y="15989"/>
                  <a:pt x="9000" y="15882"/>
                  <a:pt x="9000" y="15750"/>
                </a:cubicBezTo>
                <a:lnTo>
                  <a:pt x="9000" y="10800"/>
                </a:lnTo>
                <a:lnTo>
                  <a:pt x="6300" y="10800"/>
                </a:lnTo>
                <a:cubicBezTo>
                  <a:pt x="6168" y="10800"/>
                  <a:pt x="6062" y="10758"/>
                  <a:pt x="5977" y="10674"/>
                </a:cubicBezTo>
                <a:cubicBezTo>
                  <a:pt x="5892" y="10589"/>
                  <a:pt x="5851" y="10481"/>
                  <a:pt x="5851" y="10350"/>
                </a:cubicBezTo>
                <a:cubicBezTo>
                  <a:pt x="5851" y="10237"/>
                  <a:pt x="5897" y="10125"/>
                  <a:pt x="5990" y="10013"/>
                </a:cubicBezTo>
                <a:lnTo>
                  <a:pt x="10477" y="5527"/>
                </a:lnTo>
                <a:cubicBezTo>
                  <a:pt x="10579" y="5442"/>
                  <a:pt x="10687" y="5400"/>
                  <a:pt x="10800" y="5400"/>
                </a:cubicBezTo>
                <a:cubicBezTo>
                  <a:pt x="10913" y="5400"/>
                  <a:pt x="11020" y="5442"/>
                  <a:pt x="11123" y="5527"/>
                </a:cubicBezTo>
                <a:lnTo>
                  <a:pt x="15623" y="10027"/>
                </a:lnTo>
                <a:cubicBezTo>
                  <a:pt x="15764" y="10177"/>
                  <a:pt x="15796" y="10341"/>
                  <a:pt x="15721" y="10519"/>
                </a:cubicBezTo>
                <a:close/>
                <a:moveTo>
                  <a:pt x="14639" y="4177"/>
                </a:moveTo>
                <a:cubicBezTo>
                  <a:pt x="13467" y="3492"/>
                  <a:pt x="12187" y="3150"/>
                  <a:pt x="10800" y="3150"/>
                </a:cubicBezTo>
                <a:cubicBezTo>
                  <a:pt x="9413" y="3150"/>
                  <a:pt x="8133" y="3492"/>
                  <a:pt x="6961" y="4177"/>
                </a:cubicBezTo>
                <a:cubicBezTo>
                  <a:pt x="5789" y="4861"/>
                  <a:pt x="4861" y="5789"/>
                  <a:pt x="4177" y="6961"/>
                </a:cubicBezTo>
                <a:cubicBezTo>
                  <a:pt x="3492" y="8133"/>
                  <a:pt x="3150" y="9413"/>
                  <a:pt x="3150" y="10800"/>
                </a:cubicBezTo>
                <a:cubicBezTo>
                  <a:pt x="3150" y="12187"/>
                  <a:pt x="3492" y="13467"/>
                  <a:pt x="4177" y="14639"/>
                </a:cubicBezTo>
                <a:cubicBezTo>
                  <a:pt x="4861" y="15811"/>
                  <a:pt x="5789" y="16739"/>
                  <a:pt x="6961" y="17423"/>
                </a:cubicBezTo>
                <a:cubicBezTo>
                  <a:pt x="8133" y="18108"/>
                  <a:pt x="9413" y="18450"/>
                  <a:pt x="10800" y="18450"/>
                </a:cubicBezTo>
                <a:cubicBezTo>
                  <a:pt x="12187" y="18450"/>
                  <a:pt x="13467" y="18108"/>
                  <a:pt x="14639" y="17423"/>
                </a:cubicBezTo>
                <a:cubicBezTo>
                  <a:pt x="15811" y="16739"/>
                  <a:pt x="16739" y="15811"/>
                  <a:pt x="17424" y="14639"/>
                </a:cubicBezTo>
                <a:cubicBezTo>
                  <a:pt x="18108" y="13467"/>
                  <a:pt x="18450" y="12187"/>
                  <a:pt x="18450" y="10800"/>
                </a:cubicBezTo>
                <a:cubicBezTo>
                  <a:pt x="18450" y="9413"/>
                  <a:pt x="18108" y="8133"/>
                  <a:pt x="17424" y="6961"/>
                </a:cubicBezTo>
                <a:cubicBezTo>
                  <a:pt x="16739" y="5789"/>
                  <a:pt x="15811" y="4861"/>
                  <a:pt x="14639" y="4177"/>
                </a:cubicBezTo>
                <a:close/>
                <a:moveTo>
                  <a:pt x="20151" y="5379"/>
                </a:moveTo>
                <a:cubicBezTo>
                  <a:pt x="21116" y="7034"/>
                  <a:pt x="21600" y="8841"/>
                  <a:pt x="21600" y="10800"/>
                </a:cubicBezTo>
                <a:cubicBezTo>
                  <a:pt x="21600" y="12760"/>
                  <a:pt x="21116" y="14567"/>
                  <a:pt x="20151" y="16221"/>
                </a:cubicBezTo>
                <a:cubicBezTo>
                  <a:pt x="19185" y="17876"/>
                  <a:pt x="17876" y="19186"/>
                  <a:pt x="16221" y="20152"/>
                </a:cubicBezTo>
                <a:cubicBezTo>
                  <a:pt x="14566" y="21117"/>
                  <a:pt x="12759" y="21600"/>
                  <a:pt x="10800" y="21600"/>
                </a:cubicBezTo>
                <a:cubicBezTo>
                  <a:pt x="8841" y="21600"/>
                  <a:pt x="7034" y="21117"/>
                  <a:pt x="5379" y="20152"/>
                </a:cubicBezTo>
                <a:cubicBezTo>
                  <a:pt x="3724" y="19186"/>
                  <a:pt x="2415" y="17876"/>
                  <a:pt x="1449" y="16221"/>
                </a:cubicBezTo>
                <a:cubicBezTo>
                  <a:pt x="482" y="14567"/>
                  <a:pt x="0" y="12760"/>
                  <a:pt x="0" y="10800"/>
                </a:cubicBezTo>
                <a:cubicBezTo>
                  <a:pt x="0" y="8841"/>
                  <a:pt x="482" y="7034"/>
                  <a:pt x="1449" y="5379"/>
                </a:cubicBezTo>
                <a:cubicBezTo>
                  <a:pt x="2415" y="3724"/>
                  <a:pt x="3724" y="2414"/>
                  <a:pt x="5379" y="1449"/>
                </a:cubicBezTo>
                <a:cubicBezTo>
                  <a:pt x="7034" y="483"/>
                  <a:pt x="8841" y="0"/>
                  <a:pt x="10800" y="0"/>
                </a:cubicBezTo>
                <a:cubicBezTo>
                  <a:pt x="12759" y="0"/>
                  <a:pt x="14566" y="483"/>
                  <a:pt x="16221" y="1449"/>
                </a:cubicBezTo>
                <a:cubicBezTo>
                  <a:pt x="17876" y="2414"/>
                  <a:pt x="19185" y="3724"/>
                  <a:pt x="20151" y="5379"/>
                </a:cubicBezTo>
                <a:close/>
                <a:moveTo>
                  <a:pt x="20151" y="5379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" name="AutoShape 27"/>
          <p:cNvSpPr>
            <a:spLocks/>
          </p:cNvSpPr>
          <p:nvPr/>
        </p:nvSpPr>
        <p:spPr bwMode="auto">
          <a:xfrm>
            <a:off x="20272375" y="1631950"/>
            <a:ext cx="369888" cy="3683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8070" y="10800"/>
                </a:moveTo>
                <a:cubicBezTo>
                  <a:pt x="18070" y="10547"/>
                  <a:pt x="17986" y="10336"/>
                  <a:pt x="17817" y="10167"/>
                </a:cubicBezTo>
                <a:lnTo>
                  <a:pt x="16538" y="8887"/>
                </a:lnTo>
                <a:lnTo>
                  <a:pt x="11447" y="3797"/>
                </a:lnTo>
                <a:cubicBezTo>
                  <a:pt x="11278" y="3628"/>
                  <a:pt x="11068" y="3544"/>
                  <a:pt x="10814" y="3544"/>
                </a:cubicBezTo>
                <a:cubicBezTo>
                  <a:pt x="10561" y="3544"/>
                  <a:pt x="10349" y="3628"/>
                  <a:pt x="10181" y="3797"/>
                </a:cubicBezTo>
                <a:lnTo>
                  <a:pt x="8902" y="5077"/>
                </a:lnTo>
                <a:cubicBezTo>
                  <a:pt x="8733" y="5245"/>
                  <a:pt x="8648" y="5456"/>
                  <a:pt x="8648" y="5710"/>
                </a:cubicBezTo>
                <a:cubicBezTo>
                  <a:pt x="8648" y="5962"/>
                  <a:pt x="8733" y="6174"/>
                  <a:pt x="8902" y="6342"/>
                </a:cubicBezTo>
                <a:lnTo>
                  <a:pt x="11560" y="9000"/>
                </a:lnTo>
                <a:lnTo>
                  <a:pt x="4500" y="9000"/>
                </a:lnTo>
                <a:cubicBezTo>
                  <a:pt x="4256" y="9000"/>
                  <a:pt x="4045" y="9089"/>
                  <a:pt x="3867" y="9267"/>
                </a:cubicBezTo>
                <a:cubicBezTo>
                  <a:pt x="3689" y="9445"/>
                  <a:pt x="3600" y="9657"/>
                  <a:pt x="3600" y="9900"/>
                </a:cubicBezTo>
                <a:lnTo>
                  <a:pt x="3600" y="11700"/>
                </a:lnTo>
                <a:cubicBezTo>
                  <a:pt x="3600" y="11944"/>
                  <a:pt x="3689" y="12155"/>
                  <a:pt x="3867" y="12333"/>
                </a:cubicBezTo>
                <a:cubicBezTo>
                  <a:pt x="4045" y="12511"/>
                  <a:pt x="4256" y="12600"/>
                  <a:pt x="4500" y="12600"/>
                </a:cubicBezTo>
                <a:lnTo>
                  <a:pt x="11560" y="12600"/>
                </a:lnTo>
                <a:lnTo>
                  <a:pt x="8902" y="15258"/>
                </a:lnTo>
                <a:cubicBezTo>
                  <a:pt x="8723" y="15436"/>
                  <a:pt x="8635" y="15647"/>
                  <a:pt x="8635" y="15891"/>
                </a:cubicBezTo>
                <a:cubicBezTo>
                  <a:pt x="8635" y="16134"/>
                  <a:pt x="8723" y="16346"/>
                  <a:pt x="8902" y="16524"/>
                </a:cubicBezTo>
                <a:lnTo>
                  <a:pt x="10181" y="17803"/>
                </a:lnTo>
                <a:cubicBezTo>
                  <a:pt x="10349" y="17972"/>
                  <a:pt x="10561" y="18056"/>
                  <a:pt x="10814" y="18056"/>
                </a:cubicBezTo>
                <a:cubicBezTo>
                  <a:pt x="11068" y="18056"/>
                  <a:pt x="11278" y="17972"/>
                  <a:pt x="11447" y="17803"/>
                </a:cubicBezTo>
                <a:lnTo>
                  <a:pt x="16538" y="12713"/>
                </a:lnTo>
                <a:lnTo>
                  <a:pt x="17817" y="11433"/>
                </a:lnTo>
                <a:cubicBezTo>
                  <a:pt x="17986" y="11264"/>
                  <a:pt x="18070" y="11053"/>
                  <a:pt x="18070" y="10800"/>
                </a:cubicBezTo>
                <a:close/>
                <a:moveTo>
                  <a:pt x="20151" y="5379"/>
                </a:moveTo>
                <a:cubicBezTo>
                  <a:pt x="21116" y="7034"/>
                  <a:pt x="21600" y="8841"/>
                  <a:pt x="21600" y="10800"/>
                </a:cubicBezTo>
                <a:cubicBezTo>
                  <a:pt x="21600" y="12760"/>
                  <a:pt x="21116" y="14567"/>
                  <a:pt x="20151" y="16221"/>
                </a:cubicBezTo>
                <a:cubicBezTo>
                  <a:pt x="19185" y="17876"/>
                  <a:pt x="17876" y="19186"/>
                  <a:pt x="16221" y="20152"/>
                </a:cubicBezTo>
                <a:cubicBezTo>
                  <a:pt x="14566" y="21117"/>
                  <a:pt x="12759" y="21600"/>
                  <a:pt x="10800" y="21600"/>
                </a:cubicBezTo>
                <a:cubicBezTo>
                  <a:pt x="8841" y="21600"/>
                  <a:pt x="7034" y="21117"/>
                  <a:pt x="5379" y="20152"/>
                </a:cubicBezTo>
                <a:cubicBezTo>
                  <a:pt x="3724" y="19186"/>
                  <a:pt x="2415" y="17876"/>
                  <a:pt x="1449" y="16221"/>
                </a:cubicBezTo>
                <a:cubicBezTo>
                  <a:pt x="482" y="14567"/>
                  <a:pt x="0" y="12760"/>
                  <a:pt x="0" y="10800"/>
                </a:cubicBezTo>
                <a:cubicBezTo>
                  <a:pt x="0" y="8841"/>
                  <a:pt x="482" y="7034"/>
                  <a:pt x="1449" y="5379"/>
                </a:cubicBezTo>
                <a:cubicBezTo>
                  <a:pt x="2415" y="3724"/>
                  <a:pt x="3724" y="2414"/>
                  <a:pt x="5379" y="1449"/>
                </a:cubicBezTo>
                <a:cubicBezTo>
                  <a:pt x="7034" y="483"/>
                  <a:pt x="8841" y="0"/>
                  <a:pt x="10800" y="0"/>
                </a:cubicBezTo>
                <a:cubicBezTo>
                  <a:pt x="12759" y="0"/>
                  <a:pt x="14566" y="483"/>
                  <a:pt x="16221" y="1449"/>
                </a:cubicBezTo>
                <a:cubicBezTo>
                  <a:pt x="17876" y="2414"/>
                  <a:pt x="19185" y="3724"/>
                  <a:pt x="20151" y="5379"/>
                </a:cubicBezTo>
                <a:close/>
                <a:moveTo>
                  <a:pt x="20151" y="5379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" name="AutoShape 28"/>
          <p:cNvSpPr>
            <a:spLocks/>
          </p:cNvSpPr>
          <p:nvPr/>
        </p:nvSpPr>
        <p:spPr bwMode="auto">
          <a:xfrm>
            <a:off x="21045488" y="1631950"/>
            <a:ext cx="368300" cy="3683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8056" y="10786"/>
                </a:moveTo>
                <a:cubicBezTo>
                  <a:pt x="18056" y="10533"/>
                  <a:pt x="17971" y="10322"/>
                  <a:pt x="17803" y="10153"/>
                </a:cubicBezTo>
                <a:lnTo>
                  <a:pt x="12713" y="5063"/>
                </a:lnTo>
                <a:lnTo>
                  <a:pt x="11433" y="3783"/>
                </a:lnTo>
                <a:cubicBezTo>
                  <a:pt x="11264" y="3614"/>
                  <a:pt x="11053" y="3530"/>
                  <a:pt x="10800" y="3530"/>
                </a:cubicBezTo>
                <a:cubicBezTo>
                  <a:pt x="10547" y="3530"/>
                  <a:pt x="10336" y="3614"/>
                  <a:pt x="10168" y="3783"/>
                </a:cubicBezTo>
                <a:lnTo>
                  <a:pt x="8887" y="5063"/>
                </a:lnTo>
                <a:lnTo>
                  <a:pt x="3797" y="10153"/>
                </a:lnTo>
                <a:cubicBezTo>
                  <a:pt x="3629" y="10322"/>
                  <a:pt x="3544" y="10533"/>
                  <a:pt x="3544" y="10786"/>
                </a:cubicBezTo>
                <a:cubicBezTo>
                  <a:pt x="3544" y="11039"/>
                  <a:pt x="3629" y="11250"/>
                  <a:pt x="3797" y="11419"/>
                </a:cubicBezTo>
                <a:lnTo>
                  <a:pt x="5077" y="12698"/>
                </a:lnTo>
                <a:cubicBezTo>
                  <a:pt x="5245" y="12867"/>
                  <a:pt x="5456" y="12952"/>
                  <a:pt x="5709" y="12952"/>
                </a:cubicBezTo>
                <a:cubicBezTo>
                  <a:pt x="5962" y="12952"/>
                  <a:pt x="6173" y="12867"/>
                  <a:pt x="6343" y="12698"/>
                </a:cubicBezTo>
                <a:lnTo>
                  <a:pt x="9000" y="10041"/>
                </a:lnTo>
                <a:lnTo>
                  <a:pt x="9000" y="17100"/>
                </a:lnTo>
                <a:cubicBezTo>
                  <a:pt x="9000" y="17344"/>
                  <a:pt x="9089" y="17555"/>
                  <a:pt x="9267" y="17733"/>
                </a:cubicBezTo>
                <a:cubicBezTo>
                  <a:pt x="9445" y="17911"/>
                  <a:pt x="9656" y="18000"/>
                  <a:pt x="9900" y="18000"/>
                </a:cubicBezTo>
                <a:lnTo>
                  <a:pt x="11700" y="18000"/>
                </a:lnTo>
                <a:cubicBezTo>
                  <a:pt x="11944" y="18000"/>
                  <a:pt x="12154" y="17911"/>
                  <a:pt x="12333" y="17733"/>
                </a:cubicBezTo>
                <a:cubicBezTo>
                  <a:pt x="12511" y="17555"/>
                  <a:pt x="12600" y="17344"/>
                  <a:pt x="12600" y="17100"/>
                </a:cubicBezTo>
                <a:lnTo>
                  <a:pt x="12600" y="10041"/>
                </a:lnTo>
                <a:lnTo>
                  <a:pt x="15257" y="12698"/>
                </a:lnTo>
                <a:cubicBezTo>
                  <a:pt x="15435" y="12877"/>
                  <a:pt x="15646" y="12966"/>
                  <a:pt x="15891" y="12966"/>
                </a:cubicBezTo>
                <a:cubicBezTo>
                  <a:pt x="16134" y="12966"/>
                  <a:pt x="16345" y="12877"/>
                  <a:pt x="16523" y="12698"/>
                </a:cubicBezTo>
                <a:lnTo>
                  <a:pt x="17803" y="11419"/>
                </a:lnTo>
                <a:cubicBezTo>
                  <a:pt x="17971" y="11250"/>
                  <a:pt x="18056" y="11039"/>
                  <a:pt x="18056" y="10786"/>
                </a:cubicBezTo>
                <a:close/>
                <a:moveTo>
                  <a:pt x="20151" y="5379"/>
                </a:moveTo>
                <a:cubicBezTo>
                  <a:pt x="21116" y="7034"/>
                  <a:pt x="21600" y="8841"/>
                  <a:pt x="21600" y="10800"/>
                </a:cubicBezTo>
                <a:cubicBezTo>
                  <a:pt x="21600" y="12760"/>
                  <a:pt x="21116" y="14567"/>
                  <a:pt x="20151" y="16221"/>
                </a:cubicBezTo>
                <a:cubicBezTo>
                  <a:pt x="19185" y="17876"/>
                  <a:pt x="17876" y="19186"/>
                  <a:pt x="16221" y="20152"/>
                </a:cubicBezTo>
                <a:cubicBezTo>
                  <a:pt x="14566" y="21117"/>
                  <a:pt x="12759" y="21600"/>
                  <a:pt x="10800" y="21600"/>
                </a:cubicBezTo>
                <a:cubicBezTo>
                  <a:pt x="8841" y="21600"/>
                  <a:pt x="7034" y="21117"/>
                  <a:pt x="5379" y="20152"/>
                </a:cubicBezTo>
                <a:cubicBezTo>
                  <a:pt x="3724" y="19186"/>
                  <a:pt x="2415" y="17876"/>
                  <a:pt x="1449" y="16221"/>
                </a:cubicBezTo>
                <a:cubicBezTo>
                  <a:pt x="482" y="14567"/>
                  <a:pt x="0" y="12760"/>
                  <a:pt x="0" y="10800"/>
                </a:cubicBezTo>
                <a:cubicBezTo>
                  <a:pt x="0" y="8841"/>
                  <a:pt x="482" y="7034"/>
                  <a:pt x="1449" y="5379"/>
                </a:cubicBezTo>
                <a:cubicBezTo>
                  <a:pt x="2415" y="3724"/>
                  <a:pt x="3724" y="2414"/>
                  <a:pt x="5379" y="1449"/>
                </a:cubicBezTo>
                <a:cubicBezTo>
                  <a:pt x="7034" y="483"/>
                  <a:pt x="8841" y="0"/>
                  <a:pt x="10800" y="0"/>
                </a:cubicBezTo>
                <a:cubicBezTo>
                  <a:pt x="12759" y="0"/>
                  <a:pt x="14566" y="483"/>
                  <a:pt x="16221" y="1449"/>
                </a:cubicBezTo>
                <a:cubicBezTo>
                  <a:pt x="17876" y="2414"/>
                  <a:pt x="19185" y="3724"/>
                  <a:pt x="20151" y="5379"/>
                </a:cubicBezTo>
                <a:close/>
                <a:moveTo>
                  <a:pt x="20151" y="5379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" name="AutoShape 29"/>
          <p:cNvSpPr>
            <a:spLocks/>
          </p:cNvSpPr>
          <p:nvPr/>
        </p:nvSpPr>
        <p:spPr bwMode="auto">
          <a:xfrm>
            <a:off x="21882100" y="1643063"/>
            <a:ext cx="374650" cy="3556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10254"/>
                </a:moveTo>
                <a:cubicBezTo>
                  <a:pt x="21600" y="10769"/>
                  <a:pt x="21429" y="11206"/>
                  <a:pt x="21087" y="11564"/>
                </a:cubicBezTo>
                <a:lnTo>
                  <a:pt x="12062" y="21061"/>
                </a:lnTo>
                <a:cubicBezTo>
                  <a:pt x="11702" y="21420"/>
                  <a:pt x="11280" y="21600"/>
                  <a:pt x="10800" y="21600"/>
                </a:cubicBezTo>
                <a:cubicBezTo>
                  <a:pt x="10310" y="21600"/>
                  <a:pt x="9895" y="21420"/>
                  <a:pt x="9552" y="21061"/>
                </a:cubicBezTo>
                <a:lnTo>
                  <a:pt x="528" y="11564"/>
                </a:lnTo>
                <a:cubicBezTo>
                  <a:pt x="175" y="11215"/>
                  <a:pt x="0" y="10778"/>
                  <a:pt x="0" y="10254"/>
                </a:cubicBezTo>
                <a:cubicBezTo>
                  <a:pt x="0" y="9739"/>
                  <a:pt x="175" y="9297"/>
                  <a:pt x="528" y="8928"/>
                </a:cubicBezTo>
                <a:lnTo>
                  <a:pt x="1553" y="7836"/>
                </a:lnTo>
                <a:cubicBezTo>
                  <a:pt x="1913" y="7477"/>
                  <a:pt x="2335" y="7297"/>
                  <a:pt x="2815" y="7297"/>
                </a:cubicBezTo>
                <a:cubicBezTo>
                  <a:pt x="3305" y="7297"/>
                  <a:pt x="3720" y="7477"/>
                  <a:pt x="4063" y="7836"/>
                </a:cubicBezTo>
                <a:lnTo>
                  <a:pt x="8139" y="12118"/>
                </a:lnTo>
                <a:lnTo>
                  <a:pt x="8139" y="1864"/>
                </a:lnTo>
                <a:cubicBezTo>
                  <a:pt x="8139" y="1359"/>
                  <a:pt x="8314" y="923"/>
                  <a:pt x="8665" y="553"/>
                </a:cubicBezTo>
                <a:cubicBezTo>
                  <a:pt x="9016" y="185"/>
                  <a:pt x="9432" y="0"/>
                  <a:pt x="9913" y="0"/>
                </a:cubicBezTo>
                <a:lnTo>
                  <a:pt x="11687" y="0"/>
                </a:lnTo>
                <a:cubicBezTo>
                  <a:pt x="12168" y="0"/>
                  <a:pt x="12584" y="185"/>
                  <a:pt x="12935" y="553"/>
                </a:cubicBezTo>
                <a:cubicBezTo>
                  <a:pt x="13286" y="923"/>
                  <a:pt x="13462" y="1359"/>
                  <a:pt x="13462" y="1864"/>
                </a:cubicBezTo>
                <a:lnTo>
                  <a:pt x="13462" y="12118"/>
                </a:lnTo>
                <a:lnTo>
                  <a:pt x="17537" y="7836"/>
                </a:lnTo>
                <a:cubicBezTo>
                  <a:pt x="17880" y="7477"/>
                  <a:pt x="18296" y="7297"/>
                  <a:pt x="18785" y="7297"/>
                </a:cubicBezTo>
                <a:cubicBezTo>
                  <a:pt x="19265" y="7297"/>
                  <a:pt x="19687" y="7477"/>
                  <a:pt x="20047" y="7836"/>
                </a:cubicBezTo>
                <a:lnTo>
                  <a:pt x="21087" y="8928"/>
                </a:lnTo>
                <a:cubicBezTo>
                  <a:pt x="21429" y="9307"/>
                  <a:pt x="21600" y="9749"/>
                  <a:pt x="21600" y="10254"/>
                </a:cubicBezTo>
                <a:close/>
                <a:moveTo>
                  <a:pt x="21600" y="10254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" name="AutoShape 30"/>
          <p:cNvSpPr>
            <a:spLocks/>
          </p:cNvSpPr>
          <p:nvPr/>
        </p:nvSpPr>
        <p:spPr bwMode="auto">
          <a:xfrm>
            <a:off x="22634575" y="1631950"/>
            <a:ext cx="352425" cy="373063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9913"/>
                </a:moveTo>
                <a:lnTo>
                  <a:pt x="21600" y="11687"/>
                </a:lnTo>
                <a:cubicBezTo>
                  <a:pt x="21600" y="12177"/>
                  <a:pt x="21441" y="12595"/>
                  <a:pt x="21122" y="12942"/>
                </a:cubicBezTo>
                <a:cubicBezTo>
                  <a:pt x="20805" y="13289"/>
                  <a:pt x="20391" y="13462"/>
                  <a:pt x="19882" y="13462"/>
                </a:cubicBezTo>
                <a:lnTo>
                  <a:pt x="9553" y="13462"/>
                </a:lnTo>
                <a:lnTo>
                  <a:pt x="13852" y="17538"/>
                </a:lnTo>
                <a:cubicBezTo>
                  <a:pt x="14223" y="17871"/>
                  <a:pt x="14410" y="18286"/>
                  <a:pt x="14410" y="18786"/>
                </a:cubicBezTo>
                <a:cubicBezTo>
                  <a:pt x="14410" y="19285"/>
                  <a:pt x="14223" y="19701"/>
                  <a:pt x="13852" y="20033"/>
                </a:cubicBezTo>
                <a:lnTo>
                  <a:pt x="12751" y="21087"/>
                </a:lnTo>
                <a:cubicBezTo>
                  <a:pt x="12390" y="21429"/>
                  <a:pt x="11950" y="21600"/>
                  <a:pt x="11431" y="21600"/>
                </a:cubicBezTo>
                <a:cubicBezTo>
                  <a:pt x="10922" y="21600"/>
                  <a:pt x="10478" y="21429"/>
                  <a:pt x="10096" y="21087"/>
                </a:cubicBezTo>
                <a:lnTo>
                  <a:pt x="543" y="12048"/>
                </a:lnTo>
                <a:cubicBezTo>
                  <a:pt x="182" y="11706"/>
                  <a:pt x="0" y="11290"/>
                  <a:pt x="0" y="10800"/>
                </a:cubicBezTo>
                <a:cubicBezTo>
                  <a:pt x="0" y="10320"/>
                  <a:pt x="182" y="9899"/>
                  <a:pt x="543" y="9538"/>
                </a:cubicBezTo>
                <a:lnTo>
                  <a:pt x="10096" y="527"/>
                </a:lnTo>
                <a:cubicBezTo>
                  <a:pt x="10468" y="175"/>
                  <a:pt x="10912" y="0"/>
                  <a:pt x="11431" y="0"/>
                </a:cubicBezTo>
                <a:cubicBezTo>
                  <a:pt x="11939" y="0"/>
                  <a:pt x="12380" y="175"/>
                  <a:pt x="12751" y="527"/>
                </a:cubicBezTo>
                <a:lnTo>
                  <a:pt x="13852" y="1553"/>
                </a:lnTo>
                <a:cubicBezTo>
                  <a:pt x="14223" y="1904"/>
                  <a:pt x="14410" y="2325"/>
                  <a:pt x="14410" y="2814"/>
                </a:cubicBezTo>
                <a:cubicBezTo>
                  <a:pt x="14410" y="3304"/>
                  <a:pt x="14223" y="3725"/>
                  <a:pt x="13852" y="4076"/>
                </a:cubicBezTo>
                <a:lnTo>
                  <a:pt x="9553" y="8138"/>
                </a:lnTo>
                <a:lnTo>
                  <a:pt x="19882" y="8138"/>
                </a:lnTo>
                <a:cubicBezTo>
                  <a:pt x="20391" y="8138"/>
                  <a:pt x="20805" y="8311"/>
                  <a:pt x="21122" y="8658"/>
                </a:cubicBezTo>
                <a:cubicBezTo>
                  <a:pt x="21441" y="9005"/>
                  <a:pt x="21600" y="9423"/>
                  <a:pt x="21600" y="9913"/>
                </a:cubicBezTo>
                <a:close/>
                <a:moveTo>
                  <a:pt x="21600" y="9913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" name="AutoShape 31"/>
          <p:cNvSpPr>
            <a:spLocks/>
          </p:cNvSpPr>
          <p:nvPr/>
        </p:nvSpPr>
        <p:spPr bwMode="auto">
          <a:xfrm>
            <a:off x="6042025" y="11400631"/>
            <a:ext cx="352425" cy="373063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10800"/>
                </a:moveTo>
                <a:cubicBezTo>
                  <a:pt x="21600" y="11299"/>
                  <a:pt x="21419" y="11720"/>
                  <a:pt x="21057" y="12061"/>
                </a:cubicBezTo>
                <a:lnTo>
                  <a:pt x="11505" y="21087"/>
                </a:lnTo>
                <a:cubicBezTo>
                  <a:pt x="11123" y="21429"/>
                  <a:pt x="10677" y="21600"/>
                  <a:pt x="10168" y="21600"/>
                </a:cubicBezTo>
                <a:cubicBezTo>
                  <a:pt x="9670" y="21600"/>
                  <a:pt x="9230" y="21429"/>
                  <a:pt x="8848" y="21087"/>
                </a:cubicBezTo>
                <a:lnTo>
                  <a:pt x="7747" y="20047"/>
                </a:lnTo>
                <a:cubicBezTo>
                  <a:pt x="7376" y="19696"/>
                  <a:pt x="7190" y="19275"/>
                  <a:pt x="7190" y="18786"/>
                </a:cubicBezTo>
                <a:cubicBezTo>
                  <a:pt x="7190" y="18296"/>
                  <a:pt x="7376" y="17875"/>
                  <a:pt x="7747" y="17524"/>
                </a:cubicBezTo>
                <a:lnTo>
                  <a:pt x="12048" y="13462"/>
                </a:lnTo>
                <a:lnTo>
                  <a:pt x="1717" y="13462"/>
                </a:lnTo>
                <a:cubicBezTo>
                  <a:pt x="1208" y="13462"/>
                  <a:pt x="794" y="13289"/>
                  <a:pt x="477" y="12942"/>
                </a:cubicBezTo>
                <a:cubicBezTo>
                  <a:pt x="159" y="12595"/>
                  <a:pt x="0" y="12177"/>
                  <a:pt x="0" y="11687"/>
                </a:cubicBezTo>
                <a:lnTo>
                  <a:pt x="0" y="9913"/>
                </a:lnTo>
                <a:cubicBezTo>
                  <a:pt x="0" y="9423"/>
                  <a:pt x="159" y="9005"/>
                  <a:pt x="477" y="8658"/>
                </a:cubicBezTo>
                <a:cubicBezTo>
                  <a:pt x="794" y="8311"/>
                  <a:pt x="1208" y="8138"/>
                  <a:pt x="1717" y="8138"/>
                </a:cubicBezTo>
                <a:lnTo>
                  <a:pt x="12048" y="8138"/>
                </a:lnTo>
                <a:lnTo>
                  <a:pt x="7747" y="4062"/>
                </a:lnTo>
                <a:cubicBezTo>
                  <a:pt x="7376" y="3729"/>
                  <a:pt x="7190" y="3313"/>
                  <a:pt x="7190" y="2814"/>
                </a:cubicBezTo>
                <a:cubicBezTo>
                  <a:pt x="7190" y="2315"/>
                  <a:pt x="7376" y="1899"/>
                  <a:pt x="7747" y="1566"/>
                </a:cubicBezTo>
                <a:lnTo>
                  <a:pt x="8848" y="527"/>
                </a:lnTo>
                <a:cubicBezTo>
                  <a:pt x="9221" y="175"/>
                  <a:pt x="9660" y="0"/>
                  <a:pt x="10168" y="0"/>
                </a:cubicBezTo>
                <a:cubicBezTo>
                  <a:pt x="10687" y="0"/>
                  <a:pt x="11132" y="175"/>
                  <a:pt x="11505" y="527"/>
                </a:cubicBezTo>
                <a:lnTo>
                  <a:pt x="21057" y="9552"/>
                </a:lnTo>
                <a:cubicBezTo>
                  <a:pt x="21419" y="9876"/>
                  <a:pt x="21600" y="10292"/>
                  <a:pt x="21600" y="10800"/>
                </a:cubicBezTo>
                <a:close/>
                <a:moveTo>
                  <a:pt x="21600" y="10800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" name="AutoShape 32"/>
          <p:cNvSpPr>
            <a:spLocks/>
          </p:cNvSpPr>
          <p:nvPr/>
        </p:nvSpPr>
        <p:spPr bwMode="auto">
          <a:xfrm>
            <a:off x="22623463" y="2360613"/>
            <a:ext cx="374650" cy="354012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11431"/>
                </a:moveTo>
                <a:cubicBezTo>
                  <a:pt x="21600" y="11930"/>
                  <a:pt x="21429" y="12370"/>
                  <a:pt x="21088" y="12752"/>
                </a:cubicBezTo>
                <a:lnTo>
                  <a:pt x="20047" y="13852"/>
                </a:lnTo>
                <a:cubicBezTo>
                  <a:pt x="19696" y="14224"/>
                  <a:pt x="19276" y="14410"/>
                  <a:pt x="18786" y="14410"/>
                </a:cubicBezTo>
                <a:cubicBezTo>
                  <a:pt x="18287" y="14410"/>
                  <a:pt x="17871" y="14224"/>
                  <a:pt x="17538" y="13852"/>
                </a:cubicBezTo>
                <a:lnTo>
                  <a:pt x="13462" y="9553"/>
                </a:lnTo>
                <a:lnTo>
                  <a:pt x="13462" y="19883"/>
                </a:lnTo>
                <a:cubicBezTo>
                  <a:pt x="13462" y="20392"/>
                  <a:pt x="13289" y="20805"/>
                  <a:pt x="12943" y="21123"/>
                </a:cubicBezTo>
                <a:cubicBezTo>
                  <a:pt x="12595" y="21441"/>
                  <a:pt x="12178" y="21600"/>
                  <a:pt x="11688" y="21600"/>
                </a:cubicBezTo>
                <a:lnTo>
                  <a:pt x="9913" y="21600"/>
                </a:lnTo>
                <a:cubicBezTo>
                  <a:pt x="9423" y="21600"/>
                  <a:pt x="9005" y="21441"/>
                  <a:pt x="8658" y="21123"/>
                </a:cubicBezTo>
                <a:cubicBezTo>
                  <a:pt x="8311" y="20805"/>
                  <a:pt x="8138" y="20392"/>
                  <a:pt x="8138" y="19883"/>
                </a:cubicBezTo>
                <a:lnTo>
                  <a:pt x="8138" y="9553"/>
                </a:lnTo>
                <a:lnTo>
                  <a:pt x="4062" y="13852"/>
                </a:lnTo>
                <a:cubicBezTo>
                  <a:pt x="3729" y="14224"/>
                  <a:pt x="3314" y="14410"/>
                  <a:pt x="2814" y="14410"/>
                </a:cubicBezTo>
                <a:cubicBezTo>
                  <a:pt x="2315" y="14410"/>
                  <a:pt x="1899" y="14224"/>
                  <a:pt x="1566" y="13852"/>
                </a:cubicBezTo>
                <a:lnTo>
                  <a:pt x="526" y="12752"/>
                </a:lnTo>
                <a:cubicBezTo>
                  <a:pt x="175" y="12380"/>
                  <a:pt x="0" y="11940"/>
                  <a:pt x="0" y="11431"/>
                </a:cubicBezTo>
                <a:cubicBezTo>
                  <a:pt x="0" y="10913"/>
                  <a:pt x="175" y="10467"/>
                  <a:pt x="526" y="10096"/>
                </a:cubicBezTo>
                <a:lnTo>
                  <a:pt x="9553" y="543"/>
                </a:lnTo>
                <a:cubicBezTo>
                  <a:pt x="9876" y="181"/>
                  <a:pt x="10292" y="0"/>
                  <a:pt x="10801" y="0"/>
                </a:cubicBezTo>
                <a:cubicBezTo>
                  <a:pt x="11299" y="0"/>
                  <a:pt x="11719" y="181"/>
                  <a:pt x="12062" y="543"/>
                </a:cubicBezTo>
                <a:lnTo>
                  <a:pt x="21088" y="10096"/>
                </a:lnTo>
                <a:cubicBezTo>
                  <a:pt x="21429" y="10477"/>
                  <a:pt x="21600" y="10922"/>
                  <a:pt x="21600" y="11431"/>
                </a:cubicBezTo>
                <a:close/>
                <a:moveTo>
                  <a:pt x="21600" y="11431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" name="AutoShape 33"/>
          <p:cNvSpPr>
            <a:spLocks/>
          </p:cNvSpPr>
          <p:nvPr/>
        </p:nvSpPr>
        <p:spPr bwMode="auto">
          <a:xfrm>
            <a:off x="1185069" y="2317750"/>
            <a:ext cx="430213" cy="430213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10800"/>
                </a:moveTo>
                <a:cubicBezTo>
                  <a:pt x="21600" y="11009"/>
                  <a:pt x="21524" y="11190"/>
                  <a:pt x="21371" y="11342"/>
                </a:cubicBezTo>
                <a:lnTo>
                  <a:pt x="18286" y="14428"/>
                </a:lnTo>
                <a:cubicBezTo>
                  <a:pt x="18133" y="14581"/>
                  <a:pt x="17952" y="14657"/>
                  <a:pt x="17743" y="14657"/>
                </a:cubicBezTo>
                <a:cubicBezTo>
                  <a:pt x="17534" y="14657"/>
                  <a:pt x="17353" y="14581"/>
                  <a:pt x="17201" y="14428"/>
                </a:cubicBezTo>
                <a:cubicBezTo>
                  <a:pt x="17048" y="14276"/>
                  <a:pt x="16972" y="14095"/>
                  <a:pt x="16972" y="13886"/>
                </a:cubicBezTo>
                <a:lnTo>
                  <a:pt x="16972" y="12343"/>
                </a:lnTo>
                <a:lnTo>
                  <a:pt x="12343" y="12343"/>
                </a:lnTo>
                <a:lnTo>
                  <a:pt x="12343" y="16972"/>
                </a:lnTo>
                <a:lnTo>
                  <a:pt x="13886" y="16972"/>
                </a:lnTo>
                <a:cubicBezTo>
                  <a:pt x="14095" y="16972"/>
                  <a:pt x="14275" y="17048"/>
                  <a:pt x="14428" y="17200"/>
                </a:cubicBezTo>
                <a:cubicBezTo>
                  <a:pt x="14581" y="17353"/>
                  <a:pt x="14657" y="17534"/>
                  <a:pt x="14657" y="17743"/>
                </a:cubicBezTo>
                <a:cubicBezTo>
                  <a:pt x="14657" y="17952"/>
                  <a:pt x="14581" y="18133"/>
                  <a:pt x="14428" y="18285"/>
                </a:cubicBezTo>
                <a:lnTo>
                  <a:pt x="11342" y="21371"/>
                </a:lnTo>
                <a:cubicBezTo>
                  <a:pt x="11190" y="21524"/>
                  <a:pt x="11009" y="21600"/>
                  <a:pt x="10800" y="21600"/>
                </a:cubicBezTo>
                <a:cubicBezTo>
                  <a:pt x="10591" y="21600"/>
                  <a:pt x="10410" y="21524"/>
                  <a:pt x="10258" y="21371"/>
                </a:cubicBezTo>
                <a:lnTo>
                  <a:pt x="7172" y="18285"/>
                </a:lnTo>
                <a:cubicBezTo>
                  <a:pt x="7019" y="18133"/>
                  <a:pt x="6943" y="17952"/>
                  <a:pt x="6943" y="17743"/>
                </a:cubicBezTo>
                <a:cubicBezTo>
                  <a:pt x="6943" y="17534"/>
                  <a:pt x="7019" y="17353"/>
                  <a:pt x="7172" y="17200"/>
                </a:cubicBezTo>
                <a:cubicBezTo>
                  <a:pt x="7325" y="17048"/>
                  <a:pt x="7505" y="16972"/>
                  <a:pt x="7714" y="16972"/>
                </a:cubicBezTo>
                <a:lnTo>
                  <a:pt x="9257" y="16972"/>
                </a:lnTo>
                <a:lnTo>
                  <a:pt x="9257" y="12343"/>
                </a:lnTo>
                <a:lnTo>
                  <a:pt x="4629" y="12343"/>
                </a:lnTo>
                <a:lnTo>
                  <a:pt x="4629" y="13886"/>
                </a:lnTo>
                <a:cubicBezTo>
                  <a:pt x="4629" y="14095"/>
                  <a:pt x="4552" y="14276"/>
                  <a:pt x="4400" y="14428"/>
                </a:cubicBezTo>
                <a:cubicBezTo>
                  <a:pt x="4247" y="14581"/>
                  <a:pt x="4066" y="14657"/>
                  <a:pt x="3857" y="14657"/>
                </a:cubicBezTo>
                <a:cubicBezTo>
                  <a:pt x="3648" y="14657"/>
                  <a:pt x="3467" y="14581"/>
                  <a:pt x="3315" y="14428"/>
                </a:cubicBezTo>
                <a:lnTo>
                  <a:pt x="229" y="11342"/>
                </a:lnTo>
                <a:cubicBezTo>
                  <a:pt x="76" y="11190"/>
                  <a:pt x="0" y="11009"/>
                  <a:pt x="0" y="10800"/>
                </a:cubicBezTo>
                <a:cubicBezTo>
                  <a:pt x="0" y="10591"/>
                  <a:pt x="76" y="10410"/>
                  <a:pt x="229" y="10258"/>
                </a:cubicBezTo>
                <a:lnTo>
                  <a:pt x="3315" y="7172"/>
                </a:lnTo>
                <a:cubicBezTo>
                  <a:pt x="3467" y="7019"/>
                  <a:pt x="3648" y="6943"/>
                  <a:pt x="3857" y="6943"/>
                </a:cubicBezTo>
                <a:cubicBezTo>
                  <a:pt x="4066" y="6943"/>
                  <a:pt x="4247" y="7019"/>
                  <a:pt x="4400" y="7172"/>
                </a:cubicBezTo>
                <a:cubicBezTo>
                  <a:pt x="4552" y="7325"/>
                  <a:pt x="4629" y="7505"/>
                  <a:pt x="4629" y="7714"/>
                </a:cubicBezTo>
                <a:lnTo>
                  <a:pt x="4629" y="9257"/>
                </a:lnTo>
                <a:lnTo>
                  <a:pt x="9257" y="9257"/>
                </a:lnTo>
                <a:lnTo>
                  <a:pt x="9257" y="4628"/>
                </a:lnTo>
                <a:lnTo>
                  <a:pt x="7714" y="4628"/>
                </a:lnTo>
                <a:cubicBezTo>
                  <a:pt x="7505" y="4628"/>
                  <a:pt x="7325" y="4552"/>
                  <a:pt x="7172" y="4400"/>
                </a:cubicBezTo>
                <a:cubicBezTo>
                  <a:pt x="7019" y="4247"/>
                  <a:pt x="6943" y="4066"/>
                  <a:pt x="6943" y="3857"/>
                </a:cubicBezTo>
                <a:cubicBezTo>
                  <a:pt x="6943" y="3648"/>
                  <a:pt x="7019" y="3467"/>
                  <a:pt x="7172" y="3315"/>
                </a:cubicBezTo>
                <a:lnTo>
                  <a:pt x="10258" y="229"/>
                </a:lnTo>
                <a:cubicBezTo>
                  <a:pt x="10410" y="77"/>
                  <a:pt x="10591" y="0"/>
                  <a:pt x="10800" y="0"/>
                </a:cubicBezTo>
                <a:cubicBezTo>
                  <a:pt x="11009" y="0"/>
                  <a:pt x="11190" y="77"/>
                  <a:pt x="11342" y="229"/>
                </a:cubicBezTo>
                <a:lnTo>
                  <a:pt x="14428" y="3315"/>
                </a:lnTo>
                <a:cubicBezTo>
                  <a:pt x="14581" y="3467"/>
                  <a:pt x="14657" y="3648"/>
                  <a:pt x="14657" y="3857"/>
                </a:cubicBezTo>
                <a:cubicBezTo>
                  <a:pt x="14657" y="4066"/>
                  <a:pt x="14581" y="4247"/>
                  <a:pt x="14428" y="4400"/>
                </a:cubicBezTo>
                <a:cubicBezTo>
                  <a:pt x="14275" y="4552"/>
                  <a:pt x="14095" y="4628"/>
                  <a:pt x="13886" y="4628"/>
                </a:cubicBezTo>
                <a:lnTo>
                  <a:pt x="12343" y="4628"/>
                </a:lnTo>
                <a:lnTo>
                  <a:pt x="12343" y="9257"/>
                </a:lnTo>
                <a:lnTo>
                  <a:pt x="16972" y="9257"/>
                </a:lnTo>
                <a:lnTo>
                  <a:pt x="16972" y="7714"/>
                </a:lnTo>
                <a:cubicBezTo>
                  <a:pt x="16972" y="7505"/>
                  <a:pt x="17048" y="7325"/>
                  <a:pt x="17201" y="7172"/>
                </a:cubicBezTo>
                <a:cubicBezTo>
                  <a:pt x="17353" y="7019"/>
                  <a:pt x="17534" y="6943"/>
                  <a:pt x="17743" y="6943"/>
                </a:cubicBezTo>
                <a:cubicBezTo>
                  <a:pt x="17952" y="6943"/>
                  <a:pt x="18133" y="7019"/>
                  <a:pt x="18286" y="7172"/>
                </a:cubicBezTo>
                <a:lnTo>
                  <a:pt x="21371" y="10258"/>
                </a:lnTo>
                <a:cubicBezTo>
                  <a:pt x="21524" y="10410"/>
                  <a:pt x="21600" y="10591"/>
                  <a:pt x="21600" y="10800"/>
                </a:cubicBezTo>
                <a:close/>
                <a:moveTo>
                  <a:pt x="21600" y="10800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" name="AutoShape 34"/>
          <p:cNvSpPr>
            <a:spLocks/>
          </p:cNvSpPr>
          <p:nvPr/>
        </p:nvSpPr>
        <p:spPr bwMode="auto">
          <a:xfrm>
            <a:off x="1846263" y="2351088"/>
            <a:ext cx="368300" cy="3683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8042" y="5808"/>
                </a:moveTo>
                <a:lnTo>
                  <a:pt x="13050" y="10800"/>
                </a:lnTo>
                <a:lnTo>
                  <a:pt x="18042" y="15792"/>
                </a:lnTo>
                <a:lnTo>
                  <a:pt x="20067" y="13767"/>
                </a:lnTo>
                <a:cubicBezTo>
                  <a:pt x="20339" y="13477"/>
                  <a:pt x="20667" y="13411"/>
                  <a:pt x="21052" y="13570"/>
                </a:cubicBezTo>
                <a:cubicBezTo>
                  <a:pt x="21417" y="13730"/>
                  <a:pt x="21600" y="14006"/>
                  <a:pt x="21600" y="14400"/>
                </a:cubicBezTo>
                <a:lnTo>
                  <a:pt x="21600" y="20700"/>
                </a:lnTo>
                <a:cubicBezTo>
                  <a:pt x="21600" y="20944"/>
                  <a:pt x="21511" y="21155"/>
                  <a:pt x="21333" y="21333"/>
                </a:cubicBezTo>
                <a:cubicBezTo>
                  <a:pt x="21155" y="21511"/>
                  <a:pt x="20944" y="21600"/>
                  <a:pt x="20700" y="21600"/>
                </a:cubicBezTo>
                <a:lnTo>
                  <a:pt x="14400" y="21600"/>
                </a:lnTo>
                <a:cubicBezTo>
                  <a:pt x="14006" y="21600"/>
                  <a:pt x="13730" y="21412"/>
                  <a:pt x="13570" y="21037"/>
                </a:cubicBezTo>
                <a:cubicBezTo>
                  <a:pt x="13411" y="20672"/>
                  <a:pt x="13476" y="20348"/>
                  <a:pt x="13767" y="20067"/>
                </a:cubicBezTo>
                <a:lnTo>
                  <a:pt x="15792" y="18042"/>
                </a:lnTo>
                <a:lnTo>
                  <a:pt x="10800" y="13050"/>
                </a:lnTo>
                <a:lnTo>
                  <a:pt x="5808" y="18042"/>
                </a:lnTo>
                <a:lnTo>
                  <a:pt x="7833" y="20067"/>
                </a:lnTo>
                <a:cubicBezTo>
                  <a:pt x="8123" y="20348"/>
                  <a:pt x="8189" y="20672"/>
                  <a:pt x="8030" y="21037"/>
                </a:cubicBezTo>
                <a:cubicBezTo>
                  <a:pt x="7870" y="21412"/>
                  <a:pt x="7594" y="21600"/>
                  <a:pt x="7200" y="21600"/>
                </a:cubicBezTo>
                <a:lnTo>
                  <a:pt x="900" y="21600"/>
                </a:lnTo>
                <a:cubicBezTo>
                  <a:pt x="656" y="21600"/>
                  <a:pt x="445" y="21511"/>
                  <a:pt x="267" y="21333"/>
                </a:cubicBezTo>
                <a:cubicBezTo>
                  <a:pt x="89" y="21155"/>
                  <a:pt x="0" y="20944"/>
                  <a:pt x="0" y="20700"/>
                </a:cubicBezTo>
                <a:lnTo>
                  <a:pt x="0" y="14400"/>
                </a:lnTo>
                <a:cubicBezTo>
                  <a:pt x="0" y="14006"/>
                  <a:pt x="188" y="13730"/>
                  <a:pt x="563" y="13570"/>
                </a:cubicBezTo>
                <a:cubicBezTo>
                  <a:pt x="928" y="13411"/>
                  <a:pt x="1252" y="13477"/>
                  <a:pt x="1533" y="13767"/>
                </a:cubicBezTo>
                <a:lnTo>
                  <a:pt x="3558" y="15792"/>
                </a:lnTo>
                <a:lnTo>
                  <a:pt x="8550" y="10800"/>
                </a:lnTo>
                <a:lnTo>
                  <a:pt x="3558" y="5808"/>
                </a:lnTo>
                <a:lnTo>
                  <a:pt x="1533" y="7833"/>
                </a:lnTo>
                <a:cubicBezTo>
                  <a:pt x="1355" y="8011"/>
                  <a:pt x="1144" y="8100"/>
                  <a:pt x="900" y="8100"/>
                </a:cubicBezTo>
                <a:cubicBezTo>
                  <a:pt x="787" y="8100"/>
                  <a:pt x="675" y="8077"/>
                  <a:pt x="563" y="8030"/>
                </a:cubicBezTo>
                <a:cubicBezTo>
                  <a:pt x="188" y="7870"/>
                  <a:pt x="0" y="7594"/>
                  <a:pt x="0" y="7200"/>
                </a:cubicBezTo>
                <a:lnTo>
                  <a:pt x="0" y="900"/>
                </a:lnTo>
                <a:cubicBezTo>
                  <a:pt x="0" y="656"/>
                  <a:pt x="89" y="445"/>
                  <a:pt x="267" y="267"/>
                </a:cubicBezTo>
                <a:cubicBezTo>
                  <a:pt x="445" y="89"/>
                  <a:pt x="656" y="0"/>
                  <a:pt x="900" y="0"/>
                </a:cubicBezTo>
                <a:lnTo>
                  <a:pt x="7200" y="0"/>
                </a:lnTo>
                <a:cubicBezTo>
                  <a:pt x="7594" y="0"/>
                  <a:pt x="7870" y="188"/>
                  <a:pt x="8030" y="563"/>
                </a:cubicBezTo>
                <a:cubicBezTo>
                  <a:pt x="8189" y="928"/>
                  <a:pt x="8123" y="1252"/>
                  <a:pt x="7833" y="1533"/>
                </a:cubicBezTo>
                <a:lnTo>
                  <a:pt x="5808" y="3558"/>
                </a:lnTo>
                <a:lnTo>
                  <a:pt x="10800" y="8550"/>
                </a:lnTo>
                <a:lnTo>
                  <a:pt x="15792" y="3558"/>
                </a:lnTo>
                <a:lnTo>
                  <a:pt x="13767" y="1533"/>
                </a:lnTo>
                <a:cubicBezTo>
                  <a:pt x="13476" y="1252"/>
                  <a:pt x="13411" y="928"/>
                  <a:pt x="13570" y="563"/>
                </a:cubicBezTo>
                <a:cubicBezTo>
                  <a:pt x="13730" y="188"/>
                  <a:pt x="14006" y="0"/>
                  <a:pt x="14400" y="0"/>
                </a:cubicBezTo>
                <a:lnTo>
                  <a:pt x="20700" y="0"/>
                </a:lnTo>
                <a:cubicBezTo>
                  <a:pt x="20944" y="0"/>
                  <a:pt x="21155" y="89"/>
                  <a:pt x="21333" y="267"/>
                </a:cubicBezTo>
                <a:cubicBezTo>
                  <a:pt x="21511" y="445"/>
                  <a:pt x="21600" y="656"/>
                  <a:pt x="21600" y="900"/>
                </a:cubicBezTo>
                <a:lnTo>
                  <a:pt x="21600" y="7200"/>
                </a:lnTo>
                <a:cubicBezTo>
                  <a:pt x="21600" y="7594"/>
                  <a:pt x="21417" y="7870"/>
                  <a:pt x="21052" y="8030"/>
                </a:cubicBezTo>
                <a:cubicBezTo>
                  <a:pt x="20930" y="8077"/>
                  <a:pt x="20813" y="8100"/>
                  <a:pt x="20700" y="8100"/>
                </a:cubicBezTo>
                <a:cubicBezTo>
                  <a:pt x="20456" y="8100"/>
                  <a:pt x="20245" y="8011"/>
                  <a:pt x="20067" y="7833"/>
                </a:cubicBezTo>
                <a:cubicBezTo>
                  <a:pt x="20067" y="7833"/>
                  <a:pt x="18042" y="5808"/>
                  <a:pt x="18042" y="5808"/>
                </a:cubicBezTo>
                <a:close/>
                <a:moveTo>
                  <a:pt x="18042" y="5808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7" name="AutoShape 35"/>
          <p:cNvSpPr>
            <a:spLocks/>
          </p:cNvSpPr>
          <p:nvPr/>
        </p:nvSpPr>
        <p:spPr bwMode="auto">
          <a:xfrm>
            <a:off x="2522538" y="2457450"/>
            <a:ext cx="430212" cy="153988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10800"/>
                </a:moveTo>
                <a:cubicBezTo>
                  <a:pt x="21600" y="11386"/>
                  <a:pt x="21524" y="11892"/>
                  <a:pt x="21371" y="12319"/>
                </a:cubicBezTo>
                <a:lnTo>
                  <a:pt x="18286" y="20958"/>
                </a:lnTo>
                <a:cubicBezTo>
                  <a:pt x="18133" y="21386"/>
                  <a:pt x="17952" y="21600"/>
                  <a:pt x="17743" y="21600"/>
                </a:cubicBezTo>
                <a:cubicBezTo>
                  <a:pt x="17534" y="21600"/>
                  <a:pt x="17353" y="21386"/>
                  <a:pt x="17201" y="20958"/>
                </a:cubicBezTo>
                <a:cubicBezTo>
                  <a:pt x="17048" y="20532"/>
                  <a:pt x="16972" y="20025"/>
                  <a:pt x="16972" y="19440"/>
                </a:cubicBezTo>
                <a:lnTo>
                  <a:pt x="16972" y="15120"/>
                </a:lnTo>
                <a:lnTo>
                  <a:pt x="4629" y="15120"/>
                </a:lnTo>
                <a:lnTo>
                  <a:pt x="4629" y="19440"/>
                </a:lnTo>
                <a:cubicBezTo>
                  <a:pt x="4629" y="20025"/>
                  <a:pt x="4552" y="20532"/>
                  <a:pt x="4400" y="20958"/>
                </a:cubicBezTo>
                <a:cubicBezTo>
                  <a:pt x="4247" y="21386"/>
                  <a:pt x="4066" y="21600"/>
                  <a:pt x="3857" y="21600"/>
                </a:cubicBezTo>
                <a:cubicBezTo>
                  <a:pt x="3648" y="21600"/>
                  <a:pt x="3467" y="21386"/>
                  <a:pt x="3315" y="20958"/>
                </a:cubicBezTo>
                <a:lnTo>
                  <a:pt x="229" y="12319"/>
                </a:lnTo>
                <a:cubicBezTo>
                  <a:pt x="76" y="11892"/>
                  <a:pt x="0" y="11386"/>
                  <a:pt x="0" y="10800"/>
                </a:cubicBezTo>
                <a:cubicBezTo>
                  <a:pt x="0" y="10215"/>
                  <a:pt x="76" y="9709"/>
                  <a:pt x="229" y="9281"/>
                </a:cubicBezTo>
                <a:lnTo>
                  <a:pt x="3315" y="642"/>
                </a:lnTo>
                <a:cubicBezTo>
                  <a:pt x="3467" y="214"/>
                  <a:pt x="3648" y="0"/>
                  <a:pt x="3857" y="0"/>
                </a:cubicBezTo>
                <a:cubicBezTo>
                  <a:pt x="4066" y="0"/>
                  <a:pt x="4247" y="214"/>
                  <a:pt x="4400" y="642"/>
                </a:cubicBezTo>
                <a:cubicBezTo>
                  <a:pt x="4552" y="1069"/>
                  <a:pt x="4629" y="1575"/>
                  <a:pt x="4629" y="2160"/>
                </a:cubicBezTo>
                <a:lnTo>
                  <a:pt x="4629" y="6480"/>
                </a:lnTo>
                <a:lnTo>
                  <a:pt x="16972" y="6480"/>
                </a:lnTo>
                <a:lnTo>
                  <a:pt x="16972" y="2160"/>
                </a:lnTo>
                <a:cubicBezTo>
                  <a:pt x="16972" y="1575"/>
                  <a:pt x="17048" y="1069"/>
                  <a:pt x="17201" y="642"/>
                </a:cubicBezTo>
                <a:cubicBezTo>
                  <a:pt x="17353" y="214"/>
                  <a:pt x="17534" y="0"/>
                  <a:pt x="17743" y="0"/>
                </a:cubicBezTo>
                <a:cubicBezTo>
                  <a:pt x="17952" y="0"/>
                  <a:pt x="18133" y="214"/>
                  <a:pt x="18286" y="642"/>
                </a:cubicBezTo>
                <a:lnTo>
                  <a:pt x="21371" y="9281"/>
                </a:lnTo>
                <a:cubicBezTo>
                  <a:pt x="21524" y="9709"/>
                  <a:pt x="21600" y="10215"/>
                  <a:pt x="21600" y="10800"/>
                </a:cubicBezTo>
                <a:close/>
                <a:moveTo>
                  <a:pt x="21600" y="10800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" name="AutoShape 36"/>
          <p:cNvSpPr>
            <a:spLocks/>
          </p:cNvSpPr>
          <p:nvPr/>
        </p:nvSpPr>
        <p:spPr bwMode="auto">
          <a:xfrm>
            <a:off x="3327400" y="2317750"/>
            <a:ext cx="152400" cy="430213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3857"/>
                </a:moveTo>
                <a:cubicBezTo>
                  <a:pt x="21600" y="4066"/>
                  <a:pt x="21386" y="4247"/>
                  <a:pt x="20959" y="4400"/>
                </a:cubicBezTo>
                <a:cubicBezTo>
                  <a:pt x="20531" y="4552"/>
                  <a:pt x="20025" y="4628"/>
                  <a:pt x="19440" y="4628"/>
                </a:cubicBezTo>
                <a:lnTo>
                  <a:pt x="15120" y="4628"/>
                </a:lnTo>
                <a:lnTo>
                  <a:pt x="15120" y="16972"/>
                </a:lnTo>
                <a:lnTo>
                  <a:pt x="19440" y="16972"/>
                </a:lnTo>
                <a:cubicBezTo>
                  <a:pt x="20025" y="16972"/>
                  <a:pt x="20531" y="17048"/>
                  <a:pt x="20959" y="17200"/>
                </a:cubicBezTo>
                <a:cubicBezTo>
                  <a:pt x="21386" y="17353"/>
                  <a:pt x="21600" y="17534"/>
                  <a:pt x="21600" y="17743"/>
                </a:cubicBezTo>
                <a:cubicBezTo>
                  <a:pt x="21600" y="17952"/>
                  <a:pt x="21386" y="18133"/>
                  <a:pt x="20959" y="18285"/>
                </a:cubicBezTo>
                <a:lnTo>
                  <a:pt x="12319" y="21371"/>
                </a:lnTo>
                <a:cubicBezTo>
                  <a:pt x="11891" y="21524"/>
                  <a:pt x="11385" y="21600"/>
                  <a:pt x="10800" y="21600"/>
                </a:cubicBezTo>
                <a:cubicBezTo>
                  <a:pt x="10215" y="21600"/>
                  <a:pt x="9708" y="21524"/>
                  <a:pt x="9282" y="21371"/>
                </a:cubicBezTo>
                <a:lnTo>
                  <a:pt x="641" y="18285"/>
                </a:lnTo>
                <a:cubicBezTo>
                  <a:pt x="214" y="18133"/>
                  <a:pt x="0" y="17952"/>
                  <a:pt x="0" y="17743"/>
                </a:cubicBezTo>
                <a:cubicBezTo>
                  <a:pt x="0" y="17534"/>
                  <a:pt x="214" y="17353"/>
                  <a:pt x="641" y="17200"/>
                </a:cubicBezTo>
                <a:cubicBezTo>
                  <a:pt x="1068" y="17048"/>
                  <a:pt x="1574" y="16972"/>
                  <a:pt x="2160" y="16972"/>
                </a:cubicBezTo>
                <a:lnTo>
                  <a:pt x="6480" y="16972"/>
                </a:lnTo>
                <a:lnTo>
                  <a:pt x="6480" y="4628"/>
                </a:lnTo>
                <a:lnTo>
                  <a:pt x="2160" y="4628"/>
                </a:lnTo>
                <a:cubicBezTo>
                  <a:pt x="1574" y="4628"/>
                  <a:pt x="1068" y="4552"/>
                  <a:pt x="641" y="4400"/>
                </a:cubicBezTo>
                <a:cubicBezTo>
                  <a:pt x="214" y="4247"/>
                  <a:pt x="0" y="4066"/>
                  <a:pt x="0" y="3857"/>
                </a:cubicBezTo>
                <a:cubicBezTo>
                  <a:pt x="0" y="3648"/>
                  <a:pt x="214" y="3467"/>
                  <a:pt x="641" y="3315"/>
                </a:cubicBezTo>
                <a:lnTo>
                  <a:pt x="9282" y="229"/>
                </a:lnTo>
                <a:cubicBezTo>
                  <a:pt x="9708" y="77"/>
                  <a:pt x="10215" y="0"/>
                  <a:pt x="10800" y="0"/>
                </a:cubicBezTo>
                <a:cubicBezTo>
                  <a:pt x="11385" y="0"/>
                  <a:pt x="11891" y="77"/>
                  <a:pt x="12319" y="229"/>
                </a:cubicBezTo>
                <a:lnTo>
                  <a:pt x="20959" y="3315"/>
                </a:lnTo>
                <a:cubicBezTo>
                  <a:pt x="21386" y="3467"/>
                  <a:pt x="21600" y="3648"/>
                  <a:pt x="21600" y="3857"/>
                </a:cubicBezTo>
                <a:close/>
                <a:moveTo>
                  <a:pt x="21600" y="3857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9" name="AutoShape 37"/>
          <p:cNvSpPr>
            <a:spLocks/>
          </p:cNvSpPr>
          <p:nvPr/>
        </p:nvSpPr>
        <p:spPr bwMode="auto">
          <a:xfrm>
            <a:off x="3927475" y="2351088"/>
            <a:ext cx="342900" cy="368300"/>
          </a:xfrm>
          <a:custGeom>
            <a:avLst/>
            <a:gdLst/>
            <a:ahLst/>
            <a:cxnLst/>
            <a:rect l="0" t="0" r="r" b="b"/>
            <a:pathLst>
              <a:path w="21468" h="21600">
                <a:moveTo>
                  <a:pt x="20504" y="12966"/>
                </a:moveTo>
                <a:cubicBezTo>
                  <a:pt x="20965" y="13209"/>
                  <a:pt x="21263" y="13573"/>
                  <a:pt x="21399" y="14056"/>
                </a:cubicBezTo>
                <a:cubicBezTo>
                  <a:pt x="21534" y="14539"/>
                  <a:pt x="21471" y="14996"/>
                  <a:pt x="21211" y="15426"/>
                </a:cubicBezTo>
                <a:lnTo>
                  <a:pt x="20249" y="16974"/>
                </a:lnTo>
                <a:cubicBezTo>
                  <a:pt x="19988" y="17405"/>
                  <a:pt x="19600" y="17684"/>
                  <a:pt x="19084" y="17810"/>
                </a:cubicBezTo>
                <a:cubicBezTo>
                  <a:pt x="18568" y="17937"/>
                  <a:pt x="18079" y="17878"/>
                  <a:pt x="17618" y="17634"/>
                </a:cubicBezTo>
                <a:lnTo>
                  <a:pt x="13620" y="15483"/>
                </a:lnTo>
                <a:lnTo>
                  <a:pt x="13620" y="19800"/>
                </a:lnTo>
                <a:cubicBezTo>
                  <a:pt x="13620" y="20287"/>
                  <a:pt x="13429" y="20709"/>
                  <a:pt x="13049" y="21066"/>
                </a:cubicBezTo>
                <a:cubicBezTo>
                  <a:pt x="12668" y="21422"/>
                  <a:pt x="12217" y="21600"/>
                  <a:pt x="11696" y="21600"/>
                </a:cubicBezTo>
                <a:lnTo>
                  <a:pt x="9772" y="21600"/>
                </a:lnTo>
                <a:cubicBezTo>
                  <a:pt x="9251" y="21600"/>
                  <a:pt x="8800" y="21422"/>
                  <a:pt x="8419" y="21066"/>
                </a:cubicBezTo>
                <a:cubicBezTo>
                  <a:pt x="8038" y="20709"/>
                  <a:pt x="7848" y="20287"/>
                  <a:pt x="7848" y="19800"/>
                </a:cubicBezTo>
                <a:lnTo>
                  <a:pt x="7848" y="15483"/>
                </a:lnTo>
                <a:lnTo>
                  <a:pt x="3849" y="17634"/>
                </a:lnTo>
                <a:cubicBezTo>
                  <a:pt x="3389" y="17878"/>
                  <a:pt x="2900" y="17937"/>
                  <a:pt x="2384" y="17810"/>
                </a:cubicBezTo>
                <a:cubicBezTo>
                  <a:pt x="1868" y="17684"/>
                  <a:pt x="1480" y="17405"/>
                  <a:pt x="1219" y="16974"/>
                </a:cubicBezTo>
                <a:lnTo>
                  <a:pt x="257" y="15426"/>
                </a:lnTo>
                <a:cubicBezTo>
                  <a:pt x="-4" y="14996"/>
                  <a:pt x="-66" y="14539"/>
                  <a:pt x="69" y="14056"/>
                </a:cubicBezTo>
                <a:cubicBezTo>
                  <a:pt x="205" y="13573"/>
                  <a:pt x="502" y="13209"/>
                  <a:pt x="964" y="12966"/>
                </a:cubicBezTo>
                <a:lnTo>
                  <a:pt x="4962" y="10800"/>
                </a:lnTo>
                <a:lnTo>
                  <a:pt x="964" y="8635"/>
                </a:lnTo>
                <a:cubicBezTo>
                  <a:pt x="502" y="8391"/>
                  <a:pt x="205" y="8027"/>
                  <a:pt x="69" y="7544"/>
                </a:cubicBezTo>
                <a:cubicBezTo>
                  <a:pt x="-66" y="7062"/>
                  <a:pt x="-4" y="6605"/>
                  <a:pt x="257" y="6174"/>
                </a:cubicBezTo>
                <a:lnTo>
                  <a:pt x="1219" y="4626"/>
                </a:lnTo>
                <a:cubicBezTo>
                  <a:pt x="1480" y="4196"/>
                  <a:pt x="1868" y="3916"/>
                  <a:pt x="2384" y="3790"/>
                </a:cubicBezTo>
                <a:cubicBezTo>
                  <a:pt x="2900" y="3663"/>
                  <a:pt x="3389" y="3722"/>
                  <a:pt x="3849" y="3966"/>
                </a:cubicBezTo>
                <a:lnTo>
                  <a:pt x="7848" y="6117"/>
                </a:lnTo>
                <a:lnTo>
                  <a:pt x="7848" y="1800"/>
                </a:lnTo>
                <a:cubicBezTo>
                  <a:pt x="7848" y="1313"/>
                  <a:pt x="8038" y="891"/>
                  <a:pt x="8419" y="534"/>
                </a:cubicBezTo>
                <a:cubicBezTo>
                  <a:pt x="8800" y="178"/>
                  <a:pt x="9251" y="0"/>
                  <a:pt x="9772" y="0"/>
                </a:cubicBezTo>
                <a:lnTo>
                  <a:pt x="11696" y="0"/>
                </a:lnTo>
                <a:cubicBezTo>
                  <a:pt x="12217" y="0"/>
                  <a:pt x="12668" y="178"/>
                  <a:pt x="13049" y="534"/>
                </a:cubicBezTo>
                <a:cubicBezTo>
                  <a:pt x="13429" y="891"/>
                  <a:pt x="13620" y="1313"/>
                  <a:pt x="13620" y="1800"/>
                </a:cubicBezTo>
                <a:lnTo>
                  <a:pt x="13620" y="6117"/>
                </a:lnTo>
                <a:lnTo>
                  <a:pt x="17618" y="3966"/>
                </a:lnTo>
                <a:cubicBezTo>
                  <a:pt x="18079" y="3722"/>
                  <a:pt x="18568" y="3663"/>
                  <a:pt x="19084" y="3790"/>
                </a:cubicBezTo>
                <a:cubicBezTo>
                  <a:pt x="19600" y="3916"/>
                  <a:pt x="19988" y="4196"/>
                  <a:pt x="20249" y="4626"/>
                </a:cubicBezTo>
                <a:lnTo>
                  <a:pt x="21211" y="6174"/>
                </a:lnTo>
                <a:cubicBezTo>
                  <a:pt x="21471" y="6605"/>
                  <a:pt x="21534" y="7062"/>
                  <a:pt x="21399" y="7544"/>
                </a:cubicBezTo>
                <a:cubicBezTo>
                  <a:pt x="21263" y="8027"/>
                  <a:pt x="20965" y="8391"/>
                  <a:pt x="20504" y="8635"/>
                </a:cubicBezTo>
                <a:lnTo>
                  <a:pt x="16506" y="10800"/>
                </a:lnTo>
                <a:cubicBezTo>
                  <a:pt x="16506" y="10800"/>
                  <a:pt x="20504" y="12966"/>
                  <a:pt x="20504" y="12966"/>
                </a:cubicBezTo>
                <a:close/>
                <a:moveTo>
                  <a:pt x="20504" y="12966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0" name="AutoShape 38"/>
          <p:cNvSpPr>
            <a:spLocks/>
          </p:cNvSpPr>
          <p:nvPr/>
        </p:nvSpPr>
        <p:spPr bwMode="auto">
          <a:xfrm>
            <a:off x="4657725" y="2351088"/>
            <a:ext cx="369888" cy="368300"/>
          </a:xfrm>
          <a:custGeom>
            <a:avLst/>
            <a:gdLst/>
            <a:ahLst/>
            <a:cxnLst/>
            <a:rect l="0" t="0" r="r" b="b"/>
            <a:pathLst>
              <a:path w="21600" h="21528">
                <a:moveTo>
                  <a:pt x="20970" y="202"/>
                </a:moveTo>
                <a:cubicBezTo>
                  <a:pt x="21147" y="25"/>
                  <a:pt x="21296" y="-36"/>
                  <a:pt x="21418" y="20"/>
                </a:cubicBezTo>
                <a:cubicBezTo>
                  <a:pt x="21539" y="76"/>
                  <a:pt x="21600" y="225"/>
                  <a:pt x="21600" y="467"/>
                </a:cubicBezTo>
                <a:lnTo>
                  <a:pt x="21600" y="21061"/>
                </a:lnTo>
                <a:cubicBezTo>
                  <a:pt x="21600" y="21303"/>
                  <a:pt x="21539" y="21452"/>
                  <a:pt x="21418" y="21508"/>
                </a:cubicBezTo>
                <a:cubicBezTo>
                  <a:pt x="21296" y="21564"/>
                  <a:pt x="21147" y="21503"/>
                  <a:pt x="20970" y="21326"/>
                </a:cubicBezTo>
                <a:lnTo>
                  <a:pt x="11024" y="11394"/>
                </a:lnTo>
                <a:cubicBezTo>
                  <a:pt x="10949" y="11310"/>
                  <a:pt x="10889" y="11221"/>
                  <a:pt x="10842" y="11128"/>
                </a:cubicBezTo>
                <a:lnTo>
                  <a:pt x="10842" y="21061"/>
                </a:lnTo>
                <a:cubicBezTo>
                  <a:pt x="10842" y="21303"/>
                  <a:pt x="10781" y="21452"/>
                  <a:pt x="10660" y="21508"/>
                </a:cubicBezTo>
                <a:cubicBezTo>
                  <a:pt x="10538" y="21564"/>
                  <a:pt x="10389" y="21503"/>
                  <a:pt x="10212" y="21326"/>
                </a:cubicBezTo>
                <a:lnTo>
                  <a:pt x="266" y="11394"/>
                </a:lnTo>
                <a:cubicBezTo>
                  <a:pt x="89" y="11216"/>
                  <a:pt x="0" y="11007"/>
                  <a:pt x="0" y="10764"/>
                </a:cubicBezTo>
                <a:cubicBezTo>
                  <a:pt x="0" y="10522"/>
                  <a:pt x="89" y="10312"/>
                  <a:pt x="266" y="10134"/>
                </a:cubicBezTo>
                <a:lnTo>
                  <a:pt x="10212" y="202"/>
                </a:lnTo>
                <a:cubicBezTo>
                  <a:pt x="10389" y="25"/>
                  <a:pt x="10538" y="-36"/>
                  <a:pt x="10660" y="20"/>
                </a:cubicBezTo>
                <a:cubicBezTo>
                  <a:pt x="10781" y="76"/>
                  <a:pt x="10842" y="225"/>
                  <a:pt x="10842" y="467"/>
                </a:cubicBezTo>
                <a:lnTo>
                  <a:pt x="10842" y="10400"/>
                </a:lnTo>
                <a:cubicBezTo>
                  <a:pt x="10889" y="10298"/>
                  <a:pt x="10949" y="10209"/>
                  <a:pt x="11024" y="10134"/>
                </a:cubicBezTo>
                <a:cubicBezTo>
                  <a:pt x="11024" y="10134"/>
                  <a:pt x="20970" y="202"/>
                  <a:pt x="20970" y="202"/>
                </a:cubicBezTo>
                <a:close/>
                <a:moveTo>
                  <a:pt x="20970" y="202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" name="AutoShape 39"/>
          <p:cNvSpPr>
            <a:spLocks/>
          </p:cNvSpPr>
          <p:nvPr/>
        </p:nvSpPr>
        <p:spPr bwMode="auto">
          <a:xfrm>
            <a:off x="5311775" y="2351088"/>
            <a:ext cx="369888" cy="369887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8450" y="10793"/>
                </a:moveTo>
                <a:cubicBezTo>
                  <a:pt x="18450" y="9289"/>
                  <a:pt x="18042" y="7910"/>
                  <a:pt x="17227" y="6658"/>
                </a:cubicBezTo>
                <a:lnTo>
                  <a:pt x="6623" y="17213"/>
                </a:lnTo>
                <a:cubicBezTo>
                  <a:pt x="7908" y="18045"/>
                  <a:pt x="9300" y="18460"/>
                  <a:pt x="10800" y="18460"/>
                </a:cubicBezTo>
                <a:cubicBezTo>
                  <a:pt x="11841" y="18460"/>
                  <a:pt x="12832" y="18257"/>
                  <a:pt x="13774" y="17851"/>
                </a:cubicBezTo>
                <a:cubicBezTo>
                  <a:pt x="14716" y="17444"/>
                  <a:pt x="15530" y="16900"/>
                  <a:pt x="16214" y="16218"/>
                </a:cubicBezTo>
                <a:cubicBezTo>
                  <a:pt x="16898" y="15536"/>
                  <a:pt x="17442" y="14720"/>
                  <a:pt x="17845" y="13772"/>
                </a:cubicBezTo>
                <a:cubicBezTo>
                  <a:pt x="18248" y="12823"/>
                  <a:pt x="18450" y="11830"/>
                  <a:pt x="18450" y="10793"/>
                </a:cubicBezTo>
                <a:close/>
                <a:moveTo>
                  <a:pt x="4402" y="14984"/>
                </a:moveTo>
                <a:lnTo>
                  <a:pt x="15019" y="4415"/>
                </a:lnTo>
                <a:cubicBezTo>
                  <a:pt x="13753" y="3565"/>
                  <a:pt x="12347" y="3140"/>
                  <a:pt x="10800" y="3140"/>
                </a:cubicBezTo>
                <a:cubicBezTo>
                  <a:pt x="9413" y="3140"/>
                  <a:pt x="8133" y="3481"/>
                  <a:pt x="6961" y="4163"/>
                </a:cubicBezTo>
                <a:cubicBezTo>
                  <a:pt x="5789" y="4845"/>
                  <a:pt x="4861" y="5775"/>
                  <a:pt x="4177" y="6953"/>
                </a:cubicBezTo>
                <a:cubicBezTo>
                  <a:pt x="3492" y="8130"/>
                  <a:pt x="3150" y="9410"/>
                  <a:pt x="3150" y="10793"/>
                </a:cubicBezTo>
                <a:cubicBezTo>
                  <a:pt x="3150" y="12307"/>
                  <a:pt x="3567" y="13704"/>
                  <a:pt x="4402" y="14984"/>
                </a:cubicBezTo>
                <a:close/>
                <a:moveTo>
                  <a:pt x="20742" y="6595"/>
                </a:moveTo>
                <a:cubicBezTo>
                  <a:pt x="21314" y="7927"/>
                  <a:pt x="21600" y="9326"/>
                  <a:pt x="21600" y="10793"/>
                </a:cubicBezTo>
                <a:cubicBezTo>
                  <a:pt x="21600" y="12260"/>
                  <a:pt x="21314" y="13662"/>
                  <a:pt x="20742" y="14998"/>
                </a:cubicBezTo>
                <a:cubicBezTo>
                  <a:pt x="20170" y="16335"/>
                  <a:pt x="19404" y="17484"/>
                  <a:pt x="18443" y="18446"/>
                </a:cubicBezTo>
                <a:cubicBezTo>
                  <a:pt x="17482" y="19409"/>
                  <a:pt x="16334" y="20175"/>
                  <a:pt x="14998" y="20745"/>
                </a:cubicBezTo>
                <a:cubicBezTo>
                  <a:pt x="13662" y="21315"/>
                  <a:pt x="12263" y="21600"/>
                  <a:pt x="10800" y="21600"/>
                </a:cubicBezTo>
                <a:cubicBezTo>
                  <a:pt x="9338" y="21600"/>
                  <a:pt x="7938" y="21315"/>
                  <a:pt x="6602" y="20745"/>
                </a:cubicBezTo>
                <a:cubicBezTo>
                  <a:pt x="5266" y="20175"/>
                  <a:pt x="4118" y="19409"/>
                  <a:pt x="3157" y="18446"/>
                </a:cubicBezTo>
                <a:cubicBezTo>
                  <a:pt x="2196" y="17484"/>
                  <a:pt x="1430" y="16335"/>
                  <a:pt x="858" y="14998"/>
                </a:cubicBezTo>
                <a:cubicBezTo>
                  <a:pt x="286" y="13662"/>
                  <a:pt x="0" y="12260"/>
                  <a:pt x="0" y="10793"/>
                </a:cubicBezTo>
                <a:cubicBezTo>
                  <a:pt x="0" y="9326"/>
                  <a:pt x="286" y="7927"/>
                  <a:pt x="858" y="6595"/>
                </a:cubicBezTo>
                <a:cubicBezTo>
                  <a:pt x="1430" y="5263"/>
                  <a:pt x="2196" y="4116"/>
                  <a:pt x="3157" y="3154"/>
                </a:cubicBezTo>
                <a:cubicBezTo>
                  <a:pt x="4118" y="2191"/>
                  <a:pt x="5266" y="1425"/>
                  <a:pt x="6602" y="855"/>
                </a:cubicBezTo>
                <a:cubicBezTo>
                  <a:pt x="7938" y="285"/>
                  <a:pt x="9338" y="0"/>
                  <a:pt x="10800" y="0"/>
                </a:cubicBezTo>
                <a:cubicBezTo>
                  <a:pt x="12263" y="0"/>
                  <a:pt x="13662" y="285"/>
                  <a:pt x="14998" y="855"/>
                </a:cubicBezTo>
                <a:cubicBezTo>
                  <a:pt x="16334" y="1425"/>
                  <a:pt x="17482" y="2191"/>
                  <a:pt x="18443" y="3154"/>
                </a:cubicBezTo>
                <a:cubicBezTo>
                  <a:pt x="19404" y="4116"/>
                  <a:pt x="20170" y="5263"/>
                  <a:pt x="20742" y="6595"/>
                </a:cubicBezTo>
                <a:close/>
                <a:moveTo>
                  <a:pt x="20742" y="6595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2" name="AutoShape 40"/>
          <p:cNvSpPr>
            <a:spLocks/>
          </p:cNvSpPr>
          <p:nvPr/>
        </p:nvSpPr>
        <p:spPr bwMode="auto">
          <a:xfrm>
            <a:off x="6019800" y="2351088"/>
            <a:ext cx="461963" cy="3683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8720" y="3600"/>
                </a:moveTo>
                <a:lnTo>
                  <a:pt x="18720" y="18000"/>
                </a:lnTo>
                <a:lnTo>
                  <a:pt x="15840" y="18000"/>
                </a:lnTo>
                <a:lnTo>
                  <a:pt x="15840" y="3600"/>
                </a:lnTo>
                <a:cubicBezTo>
                  <a:pt x="15840" y="3600"/>
                  <a:pt x="18720" y="3600"/>
                  <a:pt x="18720" y="3600"/>
                </a:cubicBezTo>
                <a:close/>
                <a:moveTo>
                  <a:pt x="14400" y="9000"/>
                </a:moveTo>
                <a:lnTo>
                  <a:pt x="14400" y="18000"/>
                </a:lnTo>
                <a:lnTo>
                  <a:pt x="11520" y="18000"/>
                </a:lnTo>
                <a:lnTo>
                  <a:pt x="11520" y="9000"/>
                </a:lnTo>
                <a:cubicBezTo>
                  <a:pt x="11520" y="9000"/>
                  <a:pt x="14400" y="9000"/>
                  <a:pt x="14400" y="9000"/>
                </a:cubicBezTo>
                <a:close/>
                <a:moveTo>
                  <a:pt x="10080" y="5400"/>
                </a:moveTo>
                <a:lnTo>
                  <a:pt x="10080" y="18000"/>
                </a:lnTo>
                <a:lnTo>
                  <a:pt x="7200" y="18000"/>
                </a:lnTo>
                <a:lnTo>
                  <a:pt x="7200" y="5400"/>
                </a:lnTo>
                <a:cubicBezTo>
                  <a:pt x="7200" y="5400"/>
                  <a:pt x="10080" y="5400"/>
                  <a:pt x="10080" y="5400"/>
                </a:cubicBezTo>
                <a:close/>
                <a:moveTo>
                  <a:pt x="5760" y="12600"/>
                </a:moveTo>
                <a:lnTo>
                  <a:pt x="5760" y="18000"/>
                </a:lnTo>
                <a:lnTo>
                  <a:pt x="2880" y="18000"/>
                </a:lnTo>
                <a:lnTo>
                  <a:pt x="2880" y="12600"/>
                </a:lnTo>
                <a:cubicBezTo>
                  <a:pt x="2880" y="12600"/>
                  <a:pt x="5760" y="12600"/>
                  <a:pt x="5760" y="12600"/>
                </a:cubicBezTo>
                <a:close/>
                <a:moveTo>
                  <a:pt x="20160" y="19350"/>
                </a:moveTo>
                <a:lnTo>
                  <a:pt x="20160" y="2250"/>
                </a:lnTo>
                <a:cubicBezTo>
                  <a:pt x="20160" y="2128"/>
                  <a:pt x="20124" y="2023"/>
                  <a:pt x="20053" y="1934"/>
                </a:cubicBezTo>
                <a:cubicBezTo>
                  <a:pt x="19982" y="1845"/>
                  <a:pt x="19897" y="1800"/>
                  <a:pt x="19800" y="1800"/>
                </a:cubicBezTo>
                <a:lnTo>
                  <a:pt x="1800" y="1800"/>
                </a:lnTo>
                <a:cubicBezTo>
                  <a:pt x="1702" y="1800"/>
                  <a:pt x="1618" y="1845"/>
                  <a:pt x="1547" y="1934"/>
                </a:cubicBezTo>
                <a:cubicBezTo>
                  <a:pt x="1476" y="2023"/>
                  <a:pt x="1440" y="2128"/>
                  <a:pt x="1440" y="2250"/>
                </a:cubicBezTo>
                <a:lnTo>
                  <a:pt x="1440" y="19350"/>
                </a:lnTo>
                <a:cubicBezTo>
                  <a:pt x="1440" y="19472"/>
                  <a:pt x="1476" y="19578"/>
                  <a:pt x="1547" y="19667"/>
                </a:cubicBezTo>
                <a:cubicBezTo>
                  <a:pt x="1618" y="19756"/>
                  <a:pt x="1702" y="19800"/>
                  <a:pt x="1800" y="19800"/>
                </a:cubicBezTo>
                <a:lnTo>
                  <a:pt x="19800" y="19800"/>
                </a:lnTo>
                <a:cubicBezTo>
                  <a:pt x="19897" y="19800"/>
                  <a:pt x="19982" y="19756"/>
                  <a:pt x="20053" y="19667"/>
                </a:cubicBezTo>
                <a:cubicBezTo>
                  <a:pt x="20124" y="19578"/>
                  <a:pt x="20160" y="19472"/>
                  <a:pt x="20160" y="19350"/>
                </a:cubicBezTo>
                <a:close/>
                <a:moveTo>
                  <a:pt x="21600" y="2250"/>
                </a:moveTo>
                <a:lnTo>
                  <a:pt x="21600" y="19350"/>
                </a:lnTo>
                <a:cubicBezTo>
                  <a:pt x="21600" y="19969"/>
                  <a:pt x="21424" y="20498"/>
                  <a:pt x="21071" y="20939"/>
                </a:cubicBezTo>
                <a:cubicBezTo>
                  <a:pt x="20719" y="21380"/>
                  <a:pt x="20295" y="21600"/>
                  <a:pt x="19800" y="21600"/>
                </a:cubicBezTo>
                <a:lnTo>
                  <a:pt x="1800" y="21600"/>
                </a:lnTo>
                <a:cubicBezTo>
                  <a:pt x="1305" y="21600"/>
                  <a:pt x="881" y="21380"/>
                  <a:pt x="529" y="20939"/>
                </a:cubicBezTo>
                <a:cubicBezTo>
                  <a:pt x="176" y="20498"/>
                  <a:pt x="0" y="19969"/>
                  <a:pt x="0" y="19350"/>
                </a:cubicBezTo>
                <a:lnTo>
                  <a:pt x="0" y="2250"/>
                </a:lnTo>
                <a:cubicBezTo>
                  <a:pt x="0" y="1631"/>
                  <a:pt x="176" y="1102"/>
                  <a:pt x="529" y="661"/>
                </a:cubicBezTo>
                <a:cubicBezTo>
                  <a:pt x="881" y="220"/>
                  <a:pt x="1305" y="0"/>
                  <a:pt x="1800" y="0"/>
                </a:cubicBezTo>
                <a:lnTo>
                  <a:pt x="19800" y="0"/>
                </a:lnTo>
                <a:cubicBezTo>
                  <a:pt x="20295" y="0"/>
                  <a:pt x="20719" y="220"/>
                  <a:pt x="21071" y="661"/>
                </a:cubicBezTo>
                <a:cubicBezTo>
                  <a:pt x="21424" y="1102"/>
                  <a:pt x="21600" y="1631"/>
                  <a:pt x="21600" y="2250"/>
                </a:cubicBezTo>
                <a:close/>
                <a:moveTo>
                  <a:pt x="21600" y="2250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3" name="AutoShape 41"/>
          <p:cNvSpPr>
            <a:spLocks/>
          </p:cNvSpPr>
          <p:nvPr/>
        </p:nvSpPr>
        <p:spPr bwMode="auto">
          <a:xfrm>
            <a:off x="6804025" y="2360613"/>
            <a:ext cx="430213" cy="338137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21600"/>
                </a:moveTo>
                <a:lnTo>
                  <a:pt x="20841" y="21600"/>
                </a:lnTo>
                <a:lnTo>
                  <a:pt x="20841" y="0"/>
                </a:lnTo>
                <a:lnTo>
                  <a:pt x="21600" y="0"/>
                </a:lnTo>
                <a:cubicBezTo>
                  <a:pt x="21600" y="0"/>
                  <a:pt x="21600" y="21600"/>
                  <a:pt x="21600" y="21600"/>
                </a:cubicBezTo>
                <a:close/>
                <a:moveTo>
                  <a:pt x="20467" y="21585"/>
                </a:moveTo>
                <a:lnTo>
                  <a:pt x="20081" y="21585"/>
                </a:lnTo>
                <a:lnTo>
                  <a:pt x="20081" y="0"/>
                </a:lnTo>
                <a:lnTo>
                  <a:pt x="20467" y="0"/>
                </a:lnTo>
                <a:cubicBezTo>
                  <a:pt x="20467" y="0"/>
                  <a:pt x="20467" y="21585"/>
                  <a:pt x="20467" y="21585"/>
                </a:cubicBezTo>
                <a:close/>
                <a:moveTo>
                  <a:pt x="19708" y="21585"/>
                </a:moveTo>
                <a:lnTo>
                  <a:pt x="18575" y="21585"/>
                </a:lnTo>
                <a:lnTo>
                  <a:pt x="18575" y="0"/>
                </a:lnTo>
                <a:lnTo>
                  <a:pt x="19708" y="0"/>
                </a:lnTo>
                <a:cubicBezTo>
                  <a:pt x="19708" y="0"/>
                  <a:pt x="19708" y="21585"/>
                  <a:pt x="19708" y="21585"/>
                </a:cubicBezTo>
                <a:close/>
                <a:moveTo>
                  <a:pt x="17430" y="21585"/>
                </a:moveTo>
                <a:lnTo>
                  <a:pt x="16670" y="21585"/>
                </a:lnTo>
                <a:lnTo>
                  <a:pt x="16670" y="0"/>
                </a:lnTo>
                <a:lnTo>
                  <a:pt x="17430" y="0"/>
                </a:lnTo>
                <a:cubicBezTo>
                  <a:pt x="17430" y="0"/>
                  <a:pt x="17430" y="21585"/>
                  <a:pt x="17430" y="21585"/>
                </a:cubicBezTo>
                <a:close/>
                <a:moveTo>
                  <a:pt x="16297" y="21585"/>
                </a:moveTo>
                <a:lnTo>
                  <a:pt x="15537" y="21585"/>
                </a:lnTo>
                <a:lnTo>
                  <a:pt x="15537" y="0"/>
                </a:lnTo>
                <a:lnTo>
                  <a:pt x="16297" y="0"/>
                </a:lnTo>
                <a:cubicBezTo>
                  <a:pt x="16297" y="0"/>
                  <a:pt x="16297" y="21585"/>
                  <a:pt x="16297" y="21585"/>
                </a:cubicBezTo>
                <a:close/>
                <a:moveTo>
                  <a:pt x="14778" y="21585"/>
                </a:moveTo>
                <a:lnTo>
                  <a:pt x="14018" y="21585"/>
                </a:lnTo>
                <a:lnTo>
                  <a:pt x="14018" y="0"/>
                </a:lnTo>
                <a:lnTo>
                  <a:pt x="14778" y="0"/>
                </a:lnTo>
                <a:cubicBezTo>
                  <a:pt x="14778" y="0"/>
                  <a:pt x="14778" y="21585"/>
                  <a:pt x="14778" y="21585"/>
                </a:cubicBezTo>
                <a:close/>
                <a:moveTo>
                  <a:pt x="13259" y="21585"/>
                </a:moveTo>
                <a:lnTo>
                  <a:pt x="12500" y="21585"/>
                </a:lnTo>
                <a:lnTo>
                  <a:pt x="12500" y="0"/>
                </a:lnTo>
                <a:lnTo>
                  <a:pt x="13259" y="0"/>
                </a:lnTo>
                <a:cubicBezTo>
                  <a:pt x="13259" y="0"/>
                  <a:pt x="13259" y="21585"/>
                  <a:pt x="13259" y="21585"/>
                </a:cubicBezTo>
                <a:close/>
                <a:moveTo>
                  <a:pt x="11367" y="21585"/>
                </a:moveTo>
                <a:lnTo>
                  <a:pt x="10607" y="21585"/>
                </a:lnTo>
                <a:lnTo>
                  <a:pt x="10607" y="0"/>
                </a:lnTo>
                <a:lnTo>
                  <a:pt x="11367" y="0"/>
                </a:lnTo>
                <a:cubicBezTo>
                  <a:pt x="11367" y="0"/>
                  <a:pt x="11367" y="21585"/>
                  <a:pt x="11367" y="21585"/>
                </a:cubicBezTo>
                <a:close/>
                <a:moveTo>
                  <a:pt x="9474" y="21585"/>
                </a:moveTo>
                <a:lnTo>
                  <a:pt x="9100" y="21585"/>
                </a:lnTo>
                <a:lnTo>
                  <a:pt x="9100" y="0"/>
                </a:lnTo>
                <a:lnTo>
                  <a:pt x="9474" y="0"/>
                </a:lnTo>
                <a:cubicBezTo>
                  <a:pt x="9474" y="0"/>
                  <a:pt x="9474" y="21585"/>
                  <a:pt x="9474" y="21585"/>
                </a:cubicBezTo>
                <a:close/>
                <a:moveTo>
                  <a:pt x="8715" y="21585"/>
                </a:moveTo>
                <a:lnTo>
                  <a:pt x="8341" y="21585"/>
                </a:lnTo>
                <a:lnTo>
                  <a:pt x="8341" y="0"/>
                </a:lnTo>
                <a:lnTo>
                  <a:pt x="8715" y="0"/>
                </a:lnTo>
                <a:cubicBezTo>
                  <a:pt x="8715" y="0"/>
                  <a:pt x="8715" y="21585"/>
                  <a:pt x="8715" y="21585"/>
                </a:cubicBezTo>
                <a:close/>
                <a:moveTo>
                  <a:pt x="7955" y="21585"/>
                </a:moveTo>
                <a:lnTo>
                  <a:pt x="7582" y="21585"/>
                </a:lnTo>
                <a:lnTo>
                  <a:pt x="7582" y="0"/>
                </a:lnTo>
                <a:lnTo>
                  <a:pt x="7955" y="0"/>
                </a:lnTo>
                <a:cubicBezTo>
                  <a:pt x="7955" y="0"/>
                  <a:pt x="7955" y="21585"/>
                  <a:pt x="7955" y="21585"/>
                </a:cubicBezTo>
                <a:close/>
                <a:moveTo>
                  <a:pt x="6437" y="21585"/>
                </a:moveTo>
                <a:lnTo>
                  <a:pt x="5689" y="21585"/>
                </a:lnTo>
                <a:lnTo>
                  <a:pt x="5689" y="0"/>
                </a:lnTo>
                <a:lnTo>
                  <a:pt x="6437" y="0"/>
                </a:lnTo>
                <a:cubicBezTo>
                  <a:pt x="6437" y="0"/>
                  <a:pt x="6437" y="21585"/>
                  <a:pt x="6437" y="21585"/>
                </a:cubicBezTo>
                <a:close/>
                <a:moveTo>
                  <a:pt x="4544" y="21585"/>
                </a:moveTo>
                <a:lnTo>
                  <a:pt x="4170" y="21585"/>
                </a:lnTo>
                <a:lnTo>
                  <a:pt x="4170" y="0"/>
                </a:lnTo>
                <a:lnTo>
                  <a:pt x="4544" y="0"/>
                </a:lnTo>
                <a:cubicBezTo>
                  <a:pt x="4544" y="0"/>
                  <a:pt x="4544" y="21585"/>
                  <a:pt x="4544" y="21585"/>
                </a:cubicBezTo>
                <a:close/>
                <a:moveTo>
                  <a:pt x="2652" y="21585"/>
                </a:moveTo>
                <a:lnTo>
                  <a:pt x="2278" y="21585"/>
                </a:lnTo>
                <a:lnTo>
                  <a:pt x="2278" y="0"/>
                </a:lnTo>
                <a:lnTo>
                  <a:pt x="2652" y="0"/>
                </a:lnTo>
                <a:cubicBezTo>
                  <a:pt x="2652" y="0"/>
                  <a:pt x="2652" y="21585"/>
                  <a:pt x="2652" y="21585"/>
                </a:cubicBezTo>
                <a:close/>
                <a:moveTo>
                  <a:pt x="1519" y="21585"/>
                </a:moveTo>
                <a:lnTo>
                  <a:pt x="1133" y="21585"/>
                </a:lnTo>
                <a:lnTo>
                  <a:pt x="1133" y="0"/>
                </a:lnTo>
                <a:lnTo>
                  <a:pt x="1519" y="0"/>
                </a:lnTo>
                <a:cubicBezTo>
                  <a:pt x="1519" y="0"/>
                  <a:pt x="1519" y="21585"/>
                  <a:pt x="1519" y="21585"/>
                </a:cubicBezTo>
                <a:close/>
                <a:moveTo>
                  <a:pt x="759" y="21600"/>
                </a:moveTo>
                <a:lnTo>
                  <a:pt x="0" y="21600"/>
                </a:lnTo>
                <a:lnTo>
                  <a:pt x="0" y="0"/>
                </a:lnTo>
                <a:lnTo>
                  <a:pt x="759" y="0"/>
                </a:lnTo>
                <a:cubicBezTo>
                  <a:pt x="759" y="0"/>
                  <a:pt x="759" y="21600"/>
                  <a:pt x="759" y="21600"/>
                </a:cubicBezTo>
                <a:close/>
                <a:moveTo>
                  <a:pt x="759" y="21600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" name="AutoShape 42"/>
          <p:cNvSpPr>
            <a:spLocks/>
          </p:cNvSpPr>
          <p:nvPr/>
        </p:nvSpPr>
        <p:spPr bwMode="auto">
          <a:xfrm>
            <a:off x="7554913" y="2382838"/>
            <a:ext cx="369887" cy="306387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18360"/>
                </a:moveTo>
                <a:lnTo>
                  <a:pt x="21600" y="20520"/>
                </a:lnTo>
                <a:cubicBezTo>
                  <a:pt x="21600" y="20813"/>
                  <a:pt x="21511" y="21066"/>
                  <a:pt x="21333" y="21279"/>
                </a:cubicBezTo>
                <a:cubicBezTo>
                  <a:pt x="21155" y="21493"/>
                  <a:pt x="20944" y="21600"/>
                  <a:pt x="20700" y="21600"/>
                </a:cubicBezTo>
                <a:lnTo>
                  <a:pt x="900" y="21600"/>
                </a:lnTo>
                <a:cubicBezTo>
                  <a:pt x="656" y="21600"/>
                  <a:pt x="445" y="21493"/>
                  <a:pt x="267" y="21279"/>
                </a:cubicBezTo>
                <a:cubicBezTo>
                  <a:pt x="89" y="21066"/>
                  <a:pt x="0" y="20813"/>
                  <a:pt x="0" y="20520"/>
                </a:cubicBezTo>
                <a:lnTo>
                  <a:pt x="0" y="18360"/>
                </a:lnTo>
                <a:cubicBezTo>
                  <a:pt x="0" y="18068"/>
                  <a:pt x="89" y="17815"/>
                  <a:pt x="267" y="17601"/>
                </a:cubicBezTo>
                <a:cubicBezTo>
                  <a:pt x="445" y="17387"/>
                  <a:pt x="656" y="17280"/>
                  <a:pt x="900" y="17280"/>
                </a:cubicBezTo>
                <a:lnTo>
                  <a:pt x="20700" y="17280"/>
                </a:lnTo>
                <a:cubicBezTo>
                  <a:pt x="20944" y="17280"/>
                  <a:pt x="21155" y="17387"/>
                  <a:pt x="21333" y="17601"/>
                </a:cubicBezTo>
                <a:cubicBezTo>
                  <a:pt x="21511" y="17815"/>
                  <a:pt x="21600" y="18068"/>
                  <a:pt x="21600" y="18360"/>
                </a:cubicBezTo>
                <a:close/>
                <a:moveTo>
                  <a:pt x="21600" y="9720"/>
                </a:moveTo>
                <a:lnTo>
                  <a:pt x="21600" y="11880"/>
                </a:lnTo>
                <a:cubicBezTo>
                  <a:pt x="21600" y="12173"/>
                  <a:pt x="21511" y="12426"/>
                  <a:pt x="21333" y="12640"/>
                </a:cubicBezTo>
                <a:cubicBezTo>
                  <a:pt x="21155" y="12853"/>
                  <a:pt x="20944" y="12960"/>
                  <a:pt x="20700" y="12960"/>
                </a:cubicBezTo>
                <a:lnTo>
                  <a:pt x="900" y="12960"/>
                </a:lnTo>
                <a:cubicBezTo>
                  <a:pt x="656" y="12960"/>
                  <a:pt x="445" y="12853"/>
                  <a:pt x="267" y="12640"/>
                </a:cubicBezTo>
                <a:cubicBezTo>
                  <a:pt x="89" y="12426"/>
                  <a:pt x="0" y="12173"/>
                  <a:pt x="0" y="11880"/>
                </a:cubicBezTo>
                <a:lnTo>
                  <a:pt x="0" y="9720"/>
                </a:lnTo>
                <a:cubicBezTo>
                  <a:pt x="0" y="9428"/>
                  <a:pt x="89" y="9174"/>
                  <a:pt x="267" y="8961"/>
                </a:cubicBezTo>
                <a:cubicBezTo>
                  <a:pt x="445" y="8747"/>
                  <a:pt x="656" y="8640"/>
                  <a:pt x="900" y="8640"/>
                </a:cubicBezTo>
                <a:lnTo>
                  <a:pt x="20700" y="8640"/>
                </a:lnTo>
                <a:cubicBezTo>
                  <a:pt x="20944" y="8640"/>
                  <a:pt x="21155" y="8747"/>
                  <a:pt x="21333" y="8961"/>
                </a:cubicBezTo>
                <a:cubicBezTo>
                  <a:pt x="21511" y="9174"/>
                  <a:pt x="21600" y="9428"/>
                  <a:pt x="21600" y="9720"/>
                </a:cubicBezTo>
                <a:close/>
                <a:moveTo>
                  <a:pt x="21600" y="1080"/>
                </a:moveTo>
                <a:lnTo>
                  <a:pt x="21600" y="3240"/>
                </a:lnTo>
                <a:cubicBezTo>
                  <a:pt x="21600" y="3533"/>
                  <a:pt x="21511" y="3786"/>
                  <a:pt x="21333" y="3999"/>
                </a:cubicBezTo>
                <a:cubicBezTo>
                  <a:pt x="21155" y="4213"/>
                  <a:pt x="20944" y="4320"/>
                  <a:pt x="20700" y="4320"/>
                </a:cubicBezTo>
                <a:lnTo>
                  <a:pt x="900" y="4320"/>
                </a:lnTo>
                <a:cubicBezTo>
                  <a:pt x="656" y="4320"/>
                  <a:pt x="445" y="4213"/>
                  <a:pt x="267" y="3999"/>
                </a:cubicBezTo>
                <a:cubicBezTo>
                  <a:pt x="89" y="3786"/>
                  <a:pt x="0" y="3533"/>
                  <a:pt x="0" y="3240"/>
                </a:cubicBezTo>
                <a:lnTo>
                  <a:pt x="0" y="1080"/>
                </a:lnTo>
                <a:cubicBezTo>
                  <a:pt x="0" y="788"/>
                  <a:pt x="89" y="534"/>
                  <a:pt x="267" y="321"/>
                </a:cubicBezTo>
                <a:cubicBezTo>
                  <a:pt x="445" y="107"/>
                  <a:pt x="656" y="0"/>
                  <a:pt x="900" y="0"/>
                </a:cubicBezTo>
                <a:lnTo>
                  <a:pt x="20700" y="0"/>
                </a:lnTo>
                <a:cubicBezTo>
                  <a:pt x="20944" y="0"/>
                  <a:pt x="21155" y="107"/>
                  <a:pt x="21333" y="321"/>
                </a:cubicBezTo>
                <a:cubicBezTo>
                  <a:pt x="21511" y="534"/>
                  <a:pt x="21600" y="788"/>
                  <a:pt x="21600" y="1080"/>
                </a:cubicBezTo>
                <a:close/>
                <a:moveTo>
                  <a:pt x="21600" y="1080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" name="AutoShape 43"/>
          <p:cNvSpPr>
            <a:spLocks/>
          </p:cNvSpPr>
          <p:nvPr/>
        </p:nvSpPr>
        <p:spPr bwMode="auto">
          <a:xfrm>
            <a:off x="8424863" y="2360613"/>
            <a:ext cx="384175" cy="338137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7776" y="11782"/>
                </a:moveTo>
                <a:lnTo>
                  <a:pt x="7776" y="5891"/>
                </a:lnTo>
                <a:lnTo>
                  <a:pt x="4320" y="5891"/>
                </a:lnTo>
                <a:lnTo>
                  <a:pt x="4320" y="9818"/>
                </a:lnTo>
                <a:cubicBezTo>
                  <a:pt x="4320" y="10360"/>
                  <a:pt x="4489" y="10823"/>
                  <a:pt x="4826" y="11207"/>
                </a:cubicBezTo>
                <a:cubicBezTo>
                  <a:pt x="5164" y="11590"/>
                  <a:pt x="5571" y="11782"/>
                  <a:pt x="6048" y="11782"/>
                </a:cubicBezTo>
                <a:cubicBezTo>
                  <a:pt x="6048" y="11782"/>
                  <a:pt x="7776" y="11782"/>
                  <a:pt x="7776" y="11782"/>
                </a:cubicBezTo>
                <a:close/>
                <a:moveTo>
                  <a:pt x="21600" y="18654"/>
                </a:moveTo>
                <a:lnTo>
                  <a:pt x="21600" y="21600"/>
                </a:lnTo>
                <a:lnTo>
                  <a:pt x="6048" y="21600"/>
                </a:lnTo>
                <a:lnTo>
                  <a:pt x="6048" y="18654"/>
                </a:lnTo>
                <a:lnTo>
                  <a:pt x="7776" y="15709"/>
                </a:lnTo>
                <a:lnTo>
                  <a:pt x="6048" y="15709"/>
                </a:lnTo>
                <a:cubicBezTo>
                  <a:pt x="4617" y="15709"/>
                  <a:pt x="3395" y="15134"/>
                  <a:pt x="2383" y="13983"/>
                </a:cubicBezTo>
                <a:cubicBezTo>
                  <a:pt x="1370" y="12833"/>
                  <a:pt x="864" y="11444"/>
                  <a:pt x="864" y="9818"/>
                </a:cubicBezTo>
                <a:lnTo>
                  <a:pt x="864" y="4909"/>
                </a:lnTo>
                <a:lnTo>
                  <a:pt x="0" y="3927"/>
                </a:lnTo>
                <a:lnTo>
                  <a:pt x="432" y="1964"/>
                </a:lnTo>
                <a:lnTo>
                  <a:pt x="6912" y="1964"/>
                </a:lnTo>
                <a:lnTo>
                  <a:pt x="7344" y="0"/>
                </a:lnTo>
                <a:lnTo>
                  <a:pt x="20304" y="0"/>
                </a:lnTo>
                <a:lnTo>
                  <a:pt x="20736" y="2946"/>
                </a:lnTo>
                <a:lnTo>
                  <a:pt x="19872" y="3436"/>
                </a:lnTo>
                <a:lnTo>
                  <a:pt x="19872" y="15709"/>
                </a:lnTo>
                <a:cubicBezTo>
                  <a:pt x="19872" y="15709"/>
                  <a:pt x="21600" y="18654"/>
                  <a:pt x="21600" y="18654"/>
                </a:cubicBezTo>
                <a:close/>
                <a:moveTo>
                  <a:pt x="21600" y="18654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6" name="AutoShape 44"/>
          <p:cNvSpPr>
            <a:spLocks/>
          </p:cNvSpPr>
          <p:nvPr/>
        </p:nvSpPr>
        <p:spPr bwMode="auto">
          <a:xfrm>
            <a:off x="9250363" y="2317750"/>
            <a:ext cx="400050" cy="430213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1008" y="20443"/>
                </a:moveTo>
                <a:cubicBezTo>
                  <a:pt x="11008" y="20314"/>
                  <a:pt x="10938" y="20250"/>
                  <a:pt x="10800" y="20250"/>
                </a:cubicBezTo>
                <a:cubicBezTo>
                  <a:pt x="10289" y="20250"/>
                  <a:pt x="9850" y="20079"/>
                  <a:pt x="9483" y="19738"/>
                </a:cubicBezTo>
                <a:cubicBezTo>
                  <a:pt x="9115" y="19396"/>
                  <a:pt x="8931" y="18988"/>
                  <a:pt x="8931" y="18514"/>
                </a:cubicBezTo>
                <a:cubicBezTo>
                  <a:pt x="8931" y="18386"/>
                  <a:pt x="8861" y="18322"/>
                  <a:pt x="8723" y="18322"/>
                </a:cubicBezTo>
                <a:cubicBezTo>
                  <a:pt x="8585" y="18322"/>
                  <a:pt x="8515" y="18386"/>
                  <a:pt x="8515" y="18514"/>
                </a:cubicBezTo>
                <a:cubicBezTo>
                  <a:pt x="8515" y="19101"/>
                  <a:pt x="8738" y="19601"/>
                  <a:pt x="9184" y="20015"/>
                </a:cubicBezTo>
                <a:cubicBezTo>
                  <a:pt x="9630" y="20429"/>
                  <a:pt x="10168" y="20636"/>
                  <a:pt x="10800" y="20636"/>
                </a:cubicBezTo>
                <a:cubicBezTo>
                  <a:pt x="10938" y="20636"/>
                  <a:pt x="11008" y="20571"/>
                  <a:pt x="11008" y="20443"/>
                </a:cubicBezTo>
                <a:close/>
                <a:moveTo>
                  <a:pt x="21600" y="16972"/>
                </a:moveTo>
                <a:cubicBezTo>
                  <a:pt x="21600" y="17390"/>
                  <a:pt x="21436" y="17751"/>
                  <a:pt x="21107" y="18056"/>
                </a:cubicBezTo>
                <a:cubicBezTo>
                  <a:pt x="20778" y="18362"/>
                  <a:pt x="20388" y="18514"/>
                  <a:pt x="19939" y="18514"/>
                </a:cubicBezTo>
                <a:lnTo>
                  <a:pt x="14123" y="18514"/>
                </a:lnTo>
                <a:cubicBezTo>
                  <a:pt x="14123" y="19366"/>
                  <a:pt x="13798" y="20093"/>
                  <a:pt x="13149" y="20696"/>
                </a:cubicBezTo>
                <a:cubicBezTo>
                  <a:pt x="12500" y="21299"/>
                  <a:pt x="11717" y="21600"/>
                  <a:pt x="10800" y="21600"/>
                </a:cubicBezTo>
                <a:cubicBezTo>
                  <a:pt x="9883" y="21600"/>
                  <a:pt x="9100" y="21299"/>
                  <a:pt x="8451" y="20696"/>
                </a:cubicBezTo>
                <a:cubicBezTo>
                  <a:pt x="7802" y="20093"/>
                  <a:pt x="7477" y="19366"/>
                  <a:pt x="7477" y="18514"/>
                </a:cubicBezTo>
                <a:lnTo>
                  <a:pt x="1661" y="18514"/>
                </a:lnTo>
                <a:cubicBezTo>
                  <a:pt x="1211" y="18514"/>
                  <a:pt x="822" y="18362"/>
                  <a:pt x="493" y="18056"/>
                </a:cubicBezTo>
                <a:cubicBezTo>
                  <a:pt x="164" y="17751"/>
                  <a:pt x="0" y="17390"/>
                  <a:pt x="0" y="16972"/>
                </a:cubicBezTo>
                <a:cubicBezTo>
                  <a:pt x="1644" y="15678"/>
                  <a:pt x="2886" y="14081"/>
                  <a:pt x="3726" y="12180"/>
                </a:cubicBezTo>
                <a:cubicBezTo>
                  <a:pt x="4565" y="10280"/>
                  <a:pt x="4985" y="8277"/>
                  <a:pt x="4985" y="6172"/>
                </a:cubicBezTo>
                <a:cubicBezTo>
                  <a:pt x="4985" y="4845"/>
                  <a:pt x="5400" y="3793"/>
                  <a:pt x="6231" y="3013"/>
                </a:cubicBezTo>
                <a:cubicBezTo>
                  <a:pt x="7062" y="2234"/>
                  <a:pt x="8204" y="1764"/>
                  <a:pt x="9658" y="1603"/>
                </a:cubicBezTo>
                <a:cubicBezTo>
                  <a:pt x="9588" y="1458"/>
                  <a:pt x="9554" y="1310"/>
                  <a:pt x="9554" y="1157"/>
                </a:cubicBezTo>
                <a:cubicBezTo>
                  <a:pt x="9554" y="836"/>
                  <a:pt x="9675" y="562"/>
                  <a:pt x="9917" y="338"/>
                </a:cubicBezTo>
                <a:cubicBezTo>
                  <a:pt x="10160" y="113"/>
                  <a:pt x="10454" y="0"/>
                  <a:pt x="10800" y="0"/>
                </a:cubicBezTo>
                <a:cubicBezTo>
                  <a:pt x="11146" y="0"/>
                  <a:pt x="11440" y="113"/>
                  <a:pt x="11683" y="338"/>
                </a:cubicBezTo>
                <a:cubicBezTo>
                  <a:pt x="11925" y="562"/>
                  <a:pt x="12046" y="836"/>
                  <a:pt x="12046" y="1157"/>
                </a:cubicBezTo>
                <a:cubicBezTo>
                  <a:pt x="12046" y="1310"/>
                  <a:pt x="12011" y="1458"/>
                  <a:pt x="11942" y="1603"/>
                </a:cubicBezTo>
                <a:cubicBezTo>
                  <a:pt x="13396" y="1764"/>
                  <a:pt x="14538" y="2234"/>
                  <a:pt x="15369" y="3013"/>
                </a:cubicBezTo>
                <a:cubicBezTo>
                  <a:pt x="16200" y="3793"/>
                  <a:pt x="16616" y="4845"/>
                  <a:pt x="16616" y="6172"/>
                </a:cubicBezTo>
                <a:cubicBezTo>
                  <a:pt x="16616" y="8277"/>
                  <a:pt x="17035" y="10280"/>
                  <a:pt x="17874" y="12180"/>
                </a:cubicBezTo>
                <a:cubicBezTo>
                  <a:pt x="18714" y="14081"/>
                  <a:pt x="19956" y="15678"/>
                  <a:pt x="21600" y="16972"/>
                </a:cubicBezTo>
                <a:close/>
                <a:moveTo>
                  <a:pt x="21600" y="16972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7" name="AutoShape 45"/>
          <p:cNvSpPr>
            <a:spLocks/>
          </p:cNvSpPr>
          <p:nvPr/>
        </p:nvSpPr>
        <p:spPr bwMode="auto">
          <a:xfrm>
            <a:off x="10088563" y="2317750"/>
            <a:ext cx="398462" cy="430213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1008" y="20443"/>
                </a:moveTo>
                <a:cubicBezTo>
                  <a:pt x="11008" y="20314"/>
                  <a:pt x="10938" y="20250"/>
                  <a:pt x="10800" y="20250"/>
                </a:cubicBezTo>
                <a:cubicBezTo>
                  <a:pt x="10289" y="20250"/>
                  <a:pt x="9850" y="20079"/>
                  <a:pt x="9483" y="19738"/>
                </a:cubicBezTo>
                <a:cubicBezTo>
                  <a:pt x="9115" y="19396"/>
                  <a:pt x="8931" y="18988"/>
                  <a:pt x="8931" y="18514"/>
                </a:cubicBezTo>
                <a:cubicBezTo>
                  <a:pt x="8931" y="18386"/>
                  <a:pt x="8861" y="18322"/>
                  <a:pt x="8723" y="18322"/>
                </a:cubicBezTo>
                <a:cubicBezTo>
                  <a:pt x="8585" y="18322"/>
                  <a:pt x="8515" y="18386"/>
                  <a:pt x="8515" y="18514"/>
                </a:cubicBezTo>
                <a:cubicBezTo>
                  <a:pt x="8515" y="19101"/>
                  <a:pt x="8738" y="19601"/>
                  <a:pt x="9184" y="20015"/>
                </a:cubicBezTo>
                <a:cubicBezTo>
                  <a:pt x="9630" y="20429"/>
                  <a:pt x="10168" y="20636"/>
                  <a:pt x="10800" y="20636"/>
                </a:cubicBezTo>
                <a:cubicBezTo>
                  <a:pt x="10938" y="20636"/>
                  <a:pt x="11008" y="20571"/>
                  <a:pt x="11008" y="20443"/>
                </a:cubicBezTo>
                <a:close/>
                <a:moveTo>
                  <a:pt x="2375" y="16972"/>
                </a:moveTo>
                <a:lnTo>
                  <a:pt x="19225" y="16972"/>
                </a:lnTo>
                <a:cubicBezTo>
                  <a:pt x="17805" y="15517"/>
                  <a:pt x="16739" y="13864"/>
                  <a:pt x="16025" y="12011"/>
                </a:cubicBezTo>
                <a:cubicBezTo>
                  <a:pt x="15311" y="10159"/>
                  <a:pt x="14954" y="8213"/>
                  <a:pt x="14954" y="6172"/>
                </a:cubicBezTo>
                <a:cubicBezTo>
                  <a:pt x="14954" y="4114"/>
                  <a:pt x="13569" y="3086"/>
                  <a:pt x="10800" y="3086"/>
                </a:cubicBezTo>
                <a:cubicBezTo>
                  <a:pt x="8031" y="3086"/>
                  <a:pt x="6646" y="4114"/>
                  <a:pt x="6646" y="6172"/>
                </a:cubicBezTo>
                <a:cubicBezTo>
                  <a:pt x="6646" y="8213"/>
                  <a:pt x="6289" y="10159"/>
                  <a:pt x="5575" y="12011"/>
                </a:cubicBezTo>
                <a:cubicBezTo>
                  <a:pt x="4861" y="13864"/>
                  <a:pt x="3795" y="15517"/>
                  <a:pt x="2375" y="16972"/>
                </a:cubicBezTo>
                <a:close/>
                <a:moveTo>
                  <a:pt x="21600" y="16972"/>
                </a:moveTo>
                <a:cubicBezTo>
                  <a:pt x="21600" y="17390"/>
                  <a:pt x="21436" y="17751"/>
                  <a:pt x="21107" y="18056"/>
                </a:cubicBezTo>
                <a:cubicBezTo>
                  <a:pt x="20778" y="18362"/>
                  <a:pt x="20388" y="18514"/>
                  <a:pt x="19939" y="18514"/>
                </a:cubicBezTo>
                <a:lnTo>
                  <a:pt x="14123" y="18514"/>
                </a:lnTo>
                <a:cubicBezTo>
                  <a:pt x="14123" y="19366"/>
                  <a:pt x="13798" y="20093"/>
                  <a:pt x="13149" y="20696"/>
                </a:cubicBezTo>
                <a:cubicBezTo>
                  <a:pt x="12500" y="21299"/>
                  <a:pt x="11717" y="21600"/>
                  <a:pt x="10800" y="21600"/>
                </a:cubicBezTo>
                <a:cubicBezTo>
                  <a:pt x="9883" y="21600"/>
                  <a:pt x="9100" y="21299"/>
                  <a:pt x="8451" y="20696"/>
                </a:cubicBezTo>
                <a:cubicBezTo>
                  <a:pt x="7802" y="20093"/>
                  <a:pt x="7477" y="19366"/>
                  <a:pt x="7477" y="18514"/>
                </a:cubicBezTo>
                <a:lnTo>
                  <a:pt x="1661" y="18514"/>
                </a:lnTo>
                <a:cubicBezTo>
                  <a:pt x="1211" y="18514"/>
                  <a:pt x="822" y="18362"/>
                  <a:pt x="493" y="18056"/>
                </a:cubicBezTo>
                <a:cubicBezTo>
                  <a:pt x="164" y="17751"/>
                  <a:pt x="0" y="17390"/>
                  <a:pt x="0" y="16972"/>
                </a:cubicBezTo>
                <a:cubicBezTo>
                  <a:pt x="1644" y="15678"/>
                  <a:pt x="2886" y="14081"/>
                  <a:pt x="3726" y="12180"/>
                </a:cubicBezTo>
                <a:cubicBezTo>
                  <a:pt x="4565" y="10280"/>
                  <a:pt x="4985" y="8277"/>
                  <a:pt x="4985" y="6172"/>
                </a:cubicBezTo>
                <a:cubicBezTo>
                  <a:pt x="4985" y="4845"/>
                  <a:pt x="5400" y="3793"/>
                  <a:pt x="6231" y="3013"/>
                </a:cubicBezTo>
                <a:cubicBezTo>
                  <a:pt x="7062" y="2234"/>
                  <a:pt x="8204" y="1764"/>
                  <a:pt x="9658" y="1603"/>
                </a:cubicBezTo>
                <a:cubicBezTo>
                  <a:pt x="9588" y="1458"/>
                  <a:pt x="9554" y="1310"/>
                  <a:pt x="9554" y="1157"/>
                </a:cubicBezTo>
                <a:cubicBezTo>
                  <a:pt x="9554" y="836"/>
                  <a:pt x="9675" y="562"/>
                  <a:pt x="9917" y="338"/>
                </a:cubicBezTo>
                <a:cubicBezTo>
                  <a:pt x="10160" y="113"/>
                  <a:pt x="10454" y="0"/>
                  <a:pt x="10800" y="0"/>
                </a:cubicBezTo>
                <a:cubicBezTo>
                  <a:pt x="11146" y="0"/>
                  <a:pt x="11440" y="113"/>
                  <a:pt x="11683" y="338"/>
                </a:cubicBezTo>
                <a:cubicBezTo>
                  <a:pt x="11925" y="562"/>
                  <a:pt x="12046" y="836"/>
                  <a:pt x="12046" y="1157"/>
                </a:cubicBezTo>
                <a:cubicBezTo>
                  <a:pt x="12046" y="1310"/>
                  <a:pt x="12011" y="1458"/>
                  <a:pt x="11942" y="1603"/>
                </a:cubicBezTo>
                <a:cubicBezTo>
                  <a:pt x="13396" y="1764"/>
                  <a:pt x="14538" y="2234"/>
                  <a:pt x="15369" y="3013"/>
                </a:cubicBezTo>
                <a:cubicBezTo>
                  <a:pt x="16200" y="3793"/>
                  <a:pt x="16616" y="4845"/>
                  <a:pt x="16616" y="6172"/>
                </a:cubicBezTo>
                <a:cubicBezTo>
                  <a:pt x="16616" y="8277"/>
                  <a:pt x="17035" y="10280"/>
                  <a:pt x="17874" y="12180"/>
                </a:cubicBezTo>
                <a:cubicBezTo>
                  <a:pt x="18714" y="14081"/>
                  <a:pt x="19956" y="15678"/>
                  <a:pt x="21600" y="16972"/>
                </a:cubicBezTo>
                <a:close/>
                <a:moveTo>
                  <a:pt x="21600" y="16972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8" name="AutoShape 46"/>
          <p:cNvSpPr>
            <a:spLocks/>
          </p:cNvSpPr>
          <p:nvPr/>
        </p:nvSpPr>
        <p:spPr bwMode="auto">
          <a:xfrm>
            <a:off x="10947400" y="2339975"/>
            <a:ext cx="338138" cy="390525"/>
          </a:xfrm>
          <a:custGeom>
            <a:avLst/>
            <a:gdLst/>
            <a:ahLst/>
            <a:cxnLst/>
            <a:rect l="0" t="0" r="r" b="b"/>
            <a:pathLst>
              <a:path w="21596" h="21409">
                <a:moveTo>
                  <a:pt x="12496" y="10208"/>
                </a:moveTo>
                <a:cubicBezTo>
                  <a:pt x="12577" y="10760"/>
                  <a:pt x="12319" y="11202"/>
                  <a:pt x="11721" y="11535"/>
                </a:cubicBezTo>
                <a:cubicBezTo>
                  <a:pt x="11123" y="11868"/>
                  <a:pt x="10553" y="11894"/>
                  <a:pt x="10012" y="11614"/>
                </a:cubicBezTo>
                <a:cubicBezTo>
                  <a:pt x="9613" y="11465"/>
                  <a:pt x="9340" y="11211"/>
                  <a:pt x="9191" y="10852"/>
                </a:cubicBezTo>
                <a:cubicBezTo>
                  <a:pt x="9043" y="10493"/>
                  <a:pt x="9041" y="10134"/>
                  <a:pt x="9184" y="9775"/>
                </a:cubicBezTo>
                <a:cubicBezTo>
                  <a:pt x="9327" y="9415"/>
                  <a:pt x="9593" y="9162"/>
                  <a:pt x="9981" y="9013"/>
                </a:cubicBezTo>
                <a:cubicBezTo>
                  <a:pt x="10349" y="8855"/>
                  <a:pt x="10720" y="8802"/>
                  <a:pt x="11093" y="8855"/>
                </a:cubicBezTo>
                <a:cubicBezTo>
                  <a:pt x="11466" y="8907"/>
                  <a:pt x="11793" y="9063"/>
                  <a:pt x="12074" y="9321"/>
                </a:cubicBezTo>
                <a:cubicBezTo>
                  <a:pt x="12355" y="9580"/>
                  <a:pt x="12496" y="9875"/>
                  <a:pt x="12496" y="10208"/>
                </a:cubicBezTo>
                <a:close/>
                <a:moveTo>
                  <a:pt x="14197" y="9932"/>
                </a:moveTo>
                <a:cubicBezTo>
                  <a:pt x="14054" y="8995"/>
                  <a:pt x="13477" y="8277"/>
                  <a:pt x="12465" y="7778"/>
                </a:cubicBezTo>
                <a:cubicBezTo>
                  <a:pt x="11453" y="7278"/>
                  <a:pt x="10446" y="7222"/>
                  <a:pt x="9444" y="7607"/>
                </a:cubicBezTo>
                <a:cubicBezTo>
                  <a:pt x="8801" y="7852"/>
                  <a:pt x="8287" y="8240"/>
                  <a:pt x="7904" y="8769"/>
                </a:cubicBezTo>
                <a:cubicBezTo>
                  <a:pt x="7520" y="9300"/>
                  <a:pt x="7344" y="9866"/>
                  <a:pt x="7375" y="10471"/>
                </a:cubicBezTo>
                <a:cubicBezTo>
                  <a:pt x="7415" y="11268"/>
                  <a:pt x="7812" y="11947"/>
                  <a:pt x="8563" y="12507"/>
                </a:cubicBezTo>
                <a:cubicBezTo>
                  <a:pt x="9314" y="13068"/>
                  <a:pt x="10160" y="13313"/>
                  <a:pt x="11100" y="13243"/>
                </a:cubicBezTo>
                <a:cubicBezTo>
                  <a:pt x="12030" y="13173"/>
                  <a:pt x="12807" y="12805"/>
                  <a:pt x="13431" y="12139"/>
                </a:cubicBezTo>
                <a:cubicBezTo>
                  <a:pt x="14054" y="11474"/>
                  <a:pt x="14310" y="10738"/>
                  <a:pt x="14197" y="9932"/>
                </a:cubicBezTo>
                <a:close/>
                <a:moveTo>
                  <a:pt x="17862" y="2812"/>
                </a:moveTo>
                <a:cubicBezTo>
                  <a:pt x="17657" y="2575"/>
                  <a:pt x="17371" y="2380"/>
                  <a:pt x="17003" y="2227"/>
                </a:cubicBezTo>
                <a:cubicBezTo>
                  <a:pt x="16635" y="2074"/>
                  <a:pt x="16338" y="1977"/>
                  <a:pt x="16114" y="1938"/>
                </a:cubicBezTo>
                <a:cubicBezTo>
                  <a:pt x="15889" y="1898"/>
                  <a:pt x="15526" y="1844"/>
                  <a:pt x="15025" y="1774"/>
                </a:cubicBezTo>
                <a:cubicBezTo>
                  <a:pt x="12051" y="1362"/>
                  <a:pt x="9158" y="1371"/>
                  <a:pt x="6347" y="1800"/>
                </a:cubicBezTo>
                <a:cubicBezTo>
                  <a:pt x="5908" y="1862"/>
                  <a:pt x="5570" y="1914"/>
                  <a:pt x="5336" y="1958"/>
                </a:cubicBezTo>
                <a:cubicBezTo>
                  <a:pt x="5100" y="2002"/>
                  <a:pt x="4819" y="2098"/>
                  <a:pt x="4492" y="2247"/>
                </a:cubicBezTo>
                <a:cubicBezTo>
                  <a:pt x="4165" y="2396"/>
                  <a:pt x="3910" y="2584"/>
                  <a:pt x="3726" y="2812"/>
                </a:cubicBezTo>
                <a:cubicBezTo>
                  <a:pt x="4032" y="3057"/>
                  <a:pt x="4421" y="3256"/>
                  <a:pt x="4891" y="3409"/>
                </a:cubicBezTo>
                <a:cubicBezTo>
                  <a:pt x="5361" y="3563"/>
                  <a:pt x="5736" y="3659"/>
                  <a:pt x="6018" y="3698"/>
                </a:cubicBezTo>
                <a:cubicBezTo>
                  <a:pt x="6299" y="3738"/>
                  <a:pt x="6746" y="3788"/>
                  <a:pt x="7359" y="3850"/>
                </a:cubicBezTo>
                <a:cubicBezTo>
                  <a:pt x="9690" y="4104"/>
                  <a:pt x="11979" y="4108"/>
                  <a:pt x="14228" y="3863"/>
                </a:cubicBezTo>
                <a:cubicBezTo>
                  <a:pt x="14872" y="3793"/>
                  <a:pt x="15329" y="3740"/>
                  <a:pt x="15600" y="3705"/>
                </a:cubicBezTo>
                <a:cubicBezTo>
                  <a:pt x="15871" y="3670"/>
                  <a:pt x="16241" y="3576"/>
                  <a:pt x="16712" y="3423"/>
                </a:cubicBezTo>
                <a:cubicBezTo>
                  <a:pt x="17182" y="3270"/>
                  <a:pt x="17565" y="3066"/>
                  <a:pt x="17862" y="2812"/>
                </a:cubicBezTo>
                <a:close/>
                <a:moveTo>
                  <a:pt x="18736" y="16409"/>
                </a:moveTo>
                <a:cubicBezTo>
                  <a:pt x="18654" y="16637"/>
                  <a:pt x="18575" y="16972"/>
                  <a:pt x="18498" y="17414"/>
                </a:cubicBezTo>
                <a:cubicBezTo>
                  <a:pt x="18421" y="17856"/>
                  <a:pt x="18350" y="18224"/>
                  <a:pt x="18283" y="18518"/>
                </a:cubicBezTo>
                <a:cubicBezTo>
                  <a:pt x="18217" y="18811"/>
                  <a:pt x="18071" y="19117"/>
                  <a:pt x="17846" y="19437"/>
                </a:cubicBezTo>
                <a:cubicBezTo>
                  <a:pt x="17621" y="19757"/>
                  <a:pt x="17325" y="20004"/>
                  <a:pt x="16957" y="20179"/>
                </a:cubicBezTo>
                <a:cubicBezTo>
                  <a:pt x="16078" y="20600"/>
                  <a:pt x="15109" y="20913"/>
                  <a:pt x="14052" y="21119"/>
                </a:cubicBezTo>
                <a:cubicBezTo>
                  <a:pt x="12994" y="21324"/>
                  <a:pt x="11961" y="21421"/>
                  <a:pt x="10955" y="21408"/>
                </a:cubicBezTo>
                <a:cubicBezTo>
                  <a:pt x="9948" y="21395"/>
                  <a:pt x="8918" y="21313"/>
                  <a:pt x="7865" y="21165"/>
                </a:cubicBezTo>
                <a:cubicBezTo>
                  <a:pt x="7395" y="21094"/>
                  <a:pt x="6978" y="21016"/>
                  <a:pt x="6616" y="20928"/>
                </a:cubicBezTo>
                <a:cubicBezTo>
                  <a:pt x="6253" y="20840"/>
                  <a:pt x="5862" y="20722"/>
                  <a:pt x="5443" y="20573"/>
                </a:cubicBezTo>
                <a:cubicBezTo>
                  <a:pt x="5024" y="20424"/>
                  <a:pt x="4651" y="20234"/>
                  <a:pt x="4324" y="20002"/>
                </a:cubicBezTo>
                <a:cubicBezTo>
                  <a:pt x="3996" y="19770"/>
                  <a:pt x="3731" y="19501"/>
                  <a:pt x="3526" y="19194"/>
                </a:cubicBezTo>
                <a:cubicBezTo>
                  <a:pt x="3271" y="18353"/>
                  <a:pt x="2979" y="17075"/>
                  <a:pt x="2652" y="15358"/>
                </a:cubicBezTo>
                <a:lnTo>
                  <a:pt x="2744" y="15148"/>
                </a:lnTo>
                <a:lnTo>
                  <a:pt x="3020" y="15029"/>
                </a:lnTo>
                <a:cubicBezTo>
                  <a:pt x="5300" y="16326"/>
                  <a:pt x="7888" y="16974"/>
                  <a:pt x="10786" y="16974"/>
                </a:cubicBezTo>
                <a:cubicBezTo>
                  <a:pt x="13684" y="16974"/>
                  <a:pt x="16277" y="16326"/>
                  <a:pt x="18567" y="15029"/>
                </a:cubicBezTo>
                <a:cubicBezTo>
                  <a:pt x="18782" y="15082"/>
                  <a:pt x="18904" y="15183"/>
                  <a:pt x="18935" y="15332"/>
                </a:cubicBezTo>
                <a:cubicBezTo>
                  <a:pt x="18965" y="15481"/>
                  <a:pt x="18940" y="15678"/>
                  <a:pt x="18858" y="15923"/>
                </a:cubicBezTo>
                <a:cubicBezTo>
                  <a:pt x="18776" y="16168"/>
                  <a:pt x="18736" y="16330"/>
                  <a:pt x="18736" y="16409"/>
                </a:cubicBezTo>
                <a:close/>
                <a:moveTo>
                  <a:pt x="21511" y="3784"/>
                </a:moveTo>
                <a:cubicBezTo>
                  <a:pt x="21245" y="5247"/>
                  <a:pt x="20678" y="8115"/>
                  <a:pt x="19809" y="12389"/>
                </a:cubicBezTo>
                <a:cubicBezTo>
                  <a:pt x="19757" y="12652"/>
                  <a:pt x="19620" y="12897"/>
                  <a:pt x="19395" y="13125"/>
                </a:cubicBezTo>
                <a:cubicBezTo>
                  <a:pt x="19170" y="13352"/>
                  <a:pt x="18948" y="13528"/>
                  <a:pt x="18728" y="13650"/>
                </a:cubicBezTo>
                <a:cubicBezTo>
                  <a:pt x="18508" y="13773"/>
                  <a:pt x="18230" y="13908"/>
                  <a:pt x="17892" y="14057"/>
                </a:cubicBezTo>
                <a:cubicBezTo>
                  <a:pt x="15317" y="15161"/>
                  <a:pt x="12199" y="15546"/>
                  <a:pt x="8540" y="15213"/>
                </a:cubicBezTo>
                <a:cubicBezTo>
                  <a:pt x="6005" y="14977"/>
                  <a:pt x="3991" y="14368"/>
                  <a:pt x="2499" y="13387"/>
                </a:cubicBezTo>
                <a:cubicBezTo>
                  <a:pt x="2346" y="13282"/>
                  <a:pt x="2215" y="13166"/>
                  <a:pt x="2108" y="13039"/>
                </a:cubicBezTo>
                <a:cubicBezTo>
                  <a:pt x="2001" y="12912"/>
                  <a:pt x="1914" y="12759"/>
                  <a:pt x="1848" y="12580"/>
                </a:cubicBezTo>
                <a:cubicBezTo>
                  <a:pt x="1781" y="12400"/>
                  <a:pt x="1735" y="12251"/>
                  <a:pt x="1709" y="12133"/>
                </a:cubicBezTo>
                <a:cubicBezTo>
                  <a:pt x="1684" y="12014"/>
                  <a:pt x="1653" y="11842"/>
                  <a:pt x="1617" y="11614"/>
                </a:cubicBezTo>
                <a:cubicBezTo>
                  <a:pt x="1582" y="11386"/>
                  <a:pt x="1554" y="11233"/>
                  <a:pt x="1533" y="11154"/>
                </a:cubicBezTo>
                <a:cubicBezTo>
                  <a:pt x="1441" y="10716"/>
                  <a:pt x="1306" y="10059"/>
                  <a:pt x="1127" y="9183"/>
                </a:cubicBezTo>
                <a:cubicBezTo>
                  <a:pt x="948" y="8308"/>
                  <a:pt x="805" y="7600"/>
                  <a:pt x="698" y="7062"/>
                </a:cubicBezTo>
                <a:cubicBezTo>
                  <a:pt x="590" y="6523"/>
                  <a:pt x="470" y="5877"/>
                  <a:pt x="337" y="5124"/>
                </a:cubicBezTo>
                <a:cubicBezTo>
                  <a:pt x="204" y="4371"/>
                  <a:pt x="92" y="3679"/>
                  <a:pt x="0" y="3048"/>
                </a:cubicBezTo>
                <a:cubicBezTo>
                  <a:pt x="31" y="2821"/>
                  <a:pt x="120" y="2608"/>
                  <a:pt x="268" y="2411"/>
                </a:cubicBezTo>
                <a:cubicBezTo>
                  <a:pt x="416" y="2214"/>
                  <a:pt x="577" y="2050"/>
                  <a:pt x="751" y="1918"/>
                </a:cubicBezTo>
                <a:cubicBezTo>
                  <a:pt x="925" y="1787"/>
                  <a:pt x="1155" y="1656"/>
                  <a:pt x="1441" y="1524"/>
                </a:cubicBezTo>
                <a:cubicBezTo>
                  <a:pt x="1727" y="1393"/>
                  <a:pt x="1962" y="1294"/>
                  <a:pt x="2146" y="1229"/>
                </a:cubicBezTo>
                <a:cubicBezTo>
                  <a:pt x="2330" y="1163"/>
                  <a:pt x="2576" y="1082"/>
                  <a:pt x="2882" y="986"/>
                </a:cubicBezTo>
                <a:cubicBezTo>
                  <a:pt x="4160" y="583"/>
                  <a:pt x="5759" y="302"/>
                  <a:pt x="7681" y="145"/>
                </a:cubicBezTo>
                <a:cubicBezTo>
                  <a:pt x="11555" y="-179"/>
                  <a:pt x="15010" y="40"/>
                  <a:pt x="18046" y="802"/>
                </a:cubicBezTo>
                <a:cubicBezTo>
                  <a:pt x="19630" y="1205"/>
                  <a:pt x="20729" y="1739"/>
                  <a:pt x="21342" y="2405"/>
                </a:cubicBezTo>
                <a:cubicBezTo>
                  <a:pt x="21505" y="2580"/>
                  <a:pt x="21590" y="2803"/>
                  <a:pt x="21595" y="3075"/>
                </a:cubicBezTo>
                <a:cubicBezTo>
                  <a:pt x="21600" y="3346"/>
                  <a:pt x="21572" y="3583"/>
                  <a:pt x="21511" y="3784"/>
                </a:cubicBezTo>
                <a:close/>
                <a:moveTo>
                  <a:pt x="21511" y="3784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9" name="AutoShape 47"/>
          <p:cNvSpPr>
            <a:spLocks/>
          </p:cNvSpPr>
          <p:nvPr/>
        </p:nvSpPr>
        <p:spPr bwMode="auto">
          <a:xfrm>
            <a:off x="11752263" y="2351088"/>
            <a:ext cx="368300" cy="3683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1925" y="10434"/>
                </a:moveTo>
                <a:cubicBezTo>
                  <a:pt x="11925" y="10032"/>
                  <a:pt x="11733" y="9722"/>
                  <a:pt x="11348" y="9506"/>
                </a:cubicBezTo>
                <a:cubicBezTo>
                  <a:pt x="10964" y="9291"/>
                  <a:pt x="10603" y="9286"/>
                  <a:pt x="10266" y="9492"/>
                </a:cubicBezTo>
                <a:cubicBezTo>
                  <a:pt x="9862" y="9680"/>
                  <a:pt x="9663" y="10020"/>
                  <a:pt x="9668" y="10512"/>
                </a:cubicBezTo>
                <a:cubicBezTo>
                  <a:pt x="9672" y="11004"/>
                  <a:pt x="9877" y="11334"/>
                  <a:pt x="10280" y="11503"/>
                </a:cubicBezTo>
                <a:cubicBezTo>
                  <a:pt x="10645" y="11719"/>
                  <a:pt x="11025" y="11700"/>
                  <a:pt x="11419" y="11447"/>
                </a:cubicBezTo>
                <a:cubicBezTo>
                  <a:pt x="11812" y="11194"/>
                  <a:pt x="11981" y="10856"/>
                  <a:pt x="11925" y="10434"/>
                </a:cubicBezTo>
                <a:close/>
                <a:moveTo>
                  <a:pt x="13050" y="10210"/>
                </a:moveTo>
                <a:cubicBezTo>
                  <a:pt x="13125" y="10828"/>
                  <a:pt x="12956" y="11395"/>
                  <a:pt x="12544" y="11911"/>
                </a:cubicBezTo>
                <a:cubicBezTo>
                  <a:pt x="12131" y="12427"/>
                  <a:pt x="11616" y="12713"/>
                  <a:pt x="10997" y="12769"/>
                </a:cubicBezTo>
                <a:cubicBezTo>
                  <a:pt x="10378" y="12825"/>
                  <a:pt x="9820" y="12638"/>
                  <a:pt x="9324" y="12206"/>
                </a:cubicBezTo>
                <a:cubicBezTo>
                  <a:pt x="8826" y="11775"/>
                  <a:pt x="8564" y="11245"/>
                  <a:pt x="8536" y="10617"/>
                </a:cubicBezTo>
                <a:cubicBezTo>
                  <a:pt x="8517" y="10158"/>
                  <a:pt x="8637" y="9722"/>
                  <a:pt x="8894" y="9309"/>
                </a:cubicBezTo>
                <a:cubicBezTo>
                  <a:pt x="9152" y="8897"/>
                  <a:pt x="9492" y="8597"/>
                  <a:pt x="9914" y="8409"/>
                </a:cubicBezTo>
                <a:cubicBezTo>
                  <a:pt x="10570" y="8119"/>
                  <a:pt x="11234" y="8166"/>
                  <a:pt x="11904" y="8550"/>
                </a:cubicBezTo>
                <a:cubicBezTo>
                  <a:pt x="12574" y="8935"/>
                  <a:pt x="12956" y="9488"/>
                  <a:pt x="13050" y="10210"/>
                </a:cubicBezTo>
                <a:close/>
                <a:moveTo>
                  <a:pt x="15469" y="4711"/>
                </a:moveTo>
                <a:cubicBezTo>
                  <a:pt x="15281" y="4908"/>
                  <a:pt x="15031" y="5067"/>
                  <a:pt x="14716" y="5189"/>
                </a:cubicBezTo>
                <a:cubicBezTo>
                  <a:pt x="14402" y="5311"/>
                  <a:pt x="14154" y="5386"/>
                  <a:pt x="13971" y="5414"/>
                </a:cubicBezTo>
                <a:cubicBezTo>
                  <a:pt x="13788" y="5442"/>
                  <a:pt x="13491" y="5480"/>
                  <a:pt x="13078" y="5527"/>
                </a:cubicBezTo>
                <a:cubicBezTo>
                  <a:pt x="11625" y="5714"/>
                  <a:pt x="10106" y="5714"/>
                  <a:pt x="8522" y="5527"/>
                </a:cubicBezTo>
                <a:cubicBezTo>
                  <a:pt x="8109" y="5470"/>
                  <a:pt x="7814" y="5426"/>
                  <a:pt x="7636" y="5393"/>
                </a:cubicBezTo>
                <a:cubicBezTo>
                  <a:pt x="7458" y="5360"/>
                  <a:pt x="7212" y="5285"/>
                  <a:pt x="6898" y="5168"/>
                </a:cubicBezTo>
                <a:cubicBezTo>
                  <a:pt x="6584" y="5051"/>
                  <a:pt x="6328" y="4899"/>
                  <a:pt x="6131" y="4711"/>
                </a:cubicBezTo>
                <a:cubicBezTo>
                  <a:pt x="6253" y="4533"/>
                  <a:pt x="6422" y="4387"/>
                  <a:pt x="6638" y="4275"/>
                </a:cubicBezTo>
                <a:cubicBezTo>
                  <a:pt x="6853" y="4162"/>
                  <a:pt x="7041" y="4090"/>
                  <a:pt x="7200" y="4057"/>
                </a:cubicBezTo>
                <a:cubicBezTo>
                  <a:pt x="7359" y="4024"/>
                  <a:pt x="7580" y="3984"/>
                  <a:pt x="7861" y="3937"/>
                </a:cubicBezTo>
                <a:cubicBezTo>
                  <a:pt x="9717" y="3609"/>
                  <a:pt x="11630" y="3605"/>
                  <a:pt x="13599" y="3923"/>
                </a:cubicBezTo>
                <a:cubicBezTo>
                  <a:pt x="13908" y="3971"/>
                  <a:pt x="14147" y="4010"/>
                  <a:pt x="14316" y="4043"/>
                </a:cubicBezTo>
                <a:cubicBezTo>
                  <a:pt x="14484" y="4076"/>
                  <a:pt x="14686" y="4151"/>
                  <a:pt x="14920" y="4268"/>
                </a:cubicBezTo>
                <a:cubicBezTo>
                  <a:pt x="15155" y="4385"/>
                  <a:pt x="15337" y="4533"/>
                  <a:pt x="15469" y="4711"/>
                </a:cubicBezTo>
                <a:close/>
                <a:moveTo>
                  <a:pt x="16059" y="15202"/>
                </a:moveTo>
                <a:cubicBezTo>
                  <a:pt x="16059" y="15136"/>
                  <a:pt x="16085" y="15012"/>
                  <a:pt x="16137" y="14829"/>
                </a:cubicBezTo>
                <a:cubicBezTo>
                  <a:pt x="16188" y="14646"/>
                  <a:pt x="16202" y="14496"/>
                  <a:pt x="16179" y="14379"/>
                </a:cubicBezTo>
                <a:cubicBezTo>
                  <a:pt x="16155" y="14262"/>
                  <a:pt x="16073" y="14184"/>
                  <a:pt x="15933" y="14147"/>
                </a:cubicBezTo>
                <a:cubicBezTo>
                  <a:pt x="14423" y="15141"/>
                  <a:pt x="12713" y="15638"/>
                  <a:pt x="10800" y="15638"/>
                </a:cubicBezTo>
                <a:cubicBezTo>
                  <a:pt x="8887" y="15638"/>
                  <a:pt x="7172" y="15141"/>
                  <a:pt x="5653" y="14147"/>
                </a:cubicBezTo>
                <a:lnTo>
                  <a:pt x="5484" y="14231"/>
                </a:lnTo>
                <a:lnTo>
                  <a:pt x="5414" y="14400"/>
                </a:lnTo>
                <a:cubicBezTo>
                  <a:pt x="5658" y="15844"/>
                  <a:pt x="5850" y="16828"/>
                  <a:pt x="5991" y="17353"/>
                </a:cubicBezTo>
                <a:cubicBezTo>
                  <a:pt x="6431" y="18112"/>
                  <a:pt x="7387" y="18619"/>
                  <a:pt x="8859" y="18872"/>
                </a:cubicBezTo>
                <a:cubicBezTo>
                  <a:pt x="11194" y="19303"/>
                  <a:pt x="13200" y="19055"/>
                  <a:pt x="14878" y="18127"/>
                </a:cubicBezTo>
                <a:cubicBezTo>
                  <a:pt x="15197" y="17949"/>
                  <a:pt x="15426" y="17707"/>
                  <a:pt x="15567" y="17402"/>
                </a:cubicBezTo>
                <a:cubicBezTo>
                  <a:pt x="15708" y="17098"/>
                  <a:pt x="15813" y="16697"/>
                  <a:pt x="15884" y="16200"/>
                </a:cubicBezTo>
                <a:cubicBezTo>
                  <a:pt x="15954" y="15703"/>
                  <a:pt x="16012" y="15370"/>
                  <a:pt x="16059" y="15202"/>
                </a:cubicBezTo>
                <a:close/>
                <a:moveTo>
                  <a:pt x="17887" y="5456"/>
                </a:moveTo>
                <a:cubicBezTo>
                  <a:pt x="17972" y="4959"/>
                  <a:pt x="17934" y="4608"/>
                  <a:pt x="17775" y="4402"/>
                </a:cubicBezTo>
                <a:cubicBezTo>
                  <a:pt x="17372" y="3886"/>
                  <a:pt x="16645" y="3473"/>
                  <a:pt x="15595" y="3164"/>
                </a:cubicBezTo>
                <a:cubicBezTo>
                  <a:pt x="13570" y="2573"/>
                  <a:pt x="11287" y="2405"/>
                  <a:pt x="8747" y="2658"/>
                </a:cubicBezTo>
                <a:cubicBezTo>
                  <a:pt x="7509" y="2770"/>
                  <a:pt x="6450" y="2986"/>
                  <a:pt x="5569" y="3305"/>
                </a:cubicBezTo>
                <a:cubicBezTo>
                  <a:pt x="5212" y="3445"/>
                  <a:pt x="4934" y="3563"/>
                  <a:pt x="4732" y="3656"/>
                </a:cubicBezTo>
                <a:cubicBezTo>
                  <a:pt x="4530" y="3750"/>
                  <a:pt x="4310" y="3909"/>
                  <a:pt x="4071" y="4135"/>
                </a:cubicBezTo>
                <a:cubicBezTo>
                  <a:pt x="3832" y="4359"/>
                  <a:pt x="3694" y="4613"/>
                  <a:pt x="3656" y="4894"/>
                </a:cubicBezTo>
                <a:cubicBezTo>
                  <a:pt x="3731" y="5532"/>
                  <a:pt x="3820" y="6178"/>
                  <a:pt x="3923" y="6834"/>
                </a:cubicBezTo>
                <a:cubicBezTo>
                  <a:pt x="4026" y="7491"/>
                  <a:pt x="4162" y="8292"/>
                  <a:pt x="4331" y="9239"/>
                </a:cubicBezTo>
                <a:cubicBezTo>
                  <a:pt x="4500" y="10186"/>
                  <a:pt x="4613" y="10828"/>
                  <a:pt x="4669" y="11166"/>
                </a:cubicBezTo>
                <a:cubicBezTo>
                  <a:pt x="4678" y="11213"/>
                  <a:pt x="4701" y="11358"/>
                  <a:pt x="4739" y="11602"/>
                </a:cubicBezTo>
                <a:cubicBezTo>
                  <a:pt x="4777" y="11846"/>
                  <a:pt x="4809" y="12014"/>
                  <a:pt x="4838" y="12108"/>
                </a:cubicBezTo>
                <a:cubicBezTo>
                  <a:pt x="4866" y="12202"/>
                  <a:pt x="4922" y="12328"/>
                  <a:pt x="5006" y="12488"/>
                </a:cubicBezTo>
                <a:cubicBezTo>
                  <a:pt x="5090" y="12647"/>
                  <a:pt x="5194" y="12778"/>
                  <a:pt x="5316" y="12881"/>
                </a:cubicBezTo>
                <a:cubicBezTo>
                  <a:pt x="6300" y="13631"/>
                  <a:pt x="7631" y="14100"/>
                  <a:pt x="9309" y="14288"/>
                </a:cubicBezTo>
                <a:cubicBezTo>
                  <a:pt x="11737" y="14550"/>
                  <a:pt x="13800" y="14255"/>
                  <a:pt x="15497" y="13402"/>
                </a:cubicBezTo>
                <a:cubicBezTo>
                  <a:pt x="15722" y="13280"/>
                  <a:pt x="15907" y="13172"/>
                  <a:pt x="16052" y="13078"/>
                </a:cubicBezTo>
                <a:cubicBezTo>
                  <a:pt x="16198" y="12984"/>
                  <a:pt x="16343" y="12849"/>
                  <a:pt x="16488" y="12670"/>
                </a:cubicBezTo>
                <a:cubicBezTo>
                  <a:pt x="16633" y="12492"/>
                  <a:pt x="16725" y="12305"/>
                  <a:pt x="16762" y="12108"/>
                </a:cubicBezTo>
                <a:cubicBezTo>
                  <a:pt x="17213" y="9605"/>
                  <a:pt x="17587" y="7388"/>
                  <a:pt x="17887" y="5456"/>
                </a:cubicBezTo>
                <a:close/>
                <a:moveTo>
                  <a:pt x="21600" y="4050"/>
                </a:moveTo>
                <a:lnTo>
                  <a:pt x="21600" y="17550"/>
                </a:lnTo>
                <a:cubicBezTo>
                  <a:pt x="21600" y="18666"/>
                  <a:pt x="21204" y="19620"/>
                  <a:pt x="20412" y="20412"/>
                </a:cubicBezTo>
                <a:cubicBezTo>
                  <a:pt x="19619" y="21204"/>
                  <a:pt x="18665" y="21600"/>
                  <a:pt x="17550" y="21600"/>
                </a:cubicBezTo>
                <a:lnTo>
                  <a:pt x="4050" y="21600"/>
                </a:lnTo>
                <a:cubicBezTo>
                  <a:pt x="2934" y="21600"/>
                  <a:pt x="1980" y="21204"/>
                  <a:pt x="1188" y="20412"/>
                </a:cubicBezTo>
                <a:cubicBezTo>
                  <a:pt x="396" y="19620"/>
                  <a:pt x="0" y="18666"/>
                  <a:pt x="0" y="17550"/>
                </a:cubicBezTo>
                <a:lnTo>
                  <a:pt x="0" y="4050"/>
                </a:lnTo>
                <a:cubicBezTo>
                  <a:pt x="0" y="2935"/>
                  <a:pt x="396" y="1981"/>
                  <a:pt x="1188" y="1188"/>
                </a:cubicBezTo>
                <a:cubicBezTo>
                  <a:pt x="1980" y="396"/>
                  <a:pt x="2934" y="0"/>
                  <a:pt x="4050" y="0"/>
                </a:cubicBezTo>
                <a:lnTo>
                  <a:pt x="17550" y="0"/>
                </a:lnTo>
                <a:cubicBezTo>
                  <a:pt x="18665" y="0"/>
                  <a:pt x="19619" y="396"/>
                  <a:pt x="20412" y="1188"/>
                </a:cubicBezTo>
                <a:cubicBezTo>
                  <a:pt x="21204" y="1981"/>
                  <a:pt x="21600" y="2935"/>
                  <a:pt x="21600" y="4050"/>
                </a:cubicBezTo>
                <a:close/>
                <a:moveTo>
                  <a:pt x="21600" y="4050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0" name="AutoShape 48"/>
          <p:cNvSpPr>
            <a:spLocks/>
          </p:cNvSpPr>
          <p:nvPr/>
        </p:nvSpPr>
        <p:spPr bwMode="auto">
          <a:xfrm>
            <a:off x="12609513" y="2339975"/>
            <a:ext cx="288925" cy="398463"/>
          </a:xfrm>
          <a:custGeom>
            <a:avLst/>
            <a:gdLst/>
            <a:ahLst/>
            <a:cxnLst/>
            <a:rect l="0" t="0" r="r" b="b"/>
            <a:pathLst>
              <a:path w="21488" h="21600">
                <a:moveTo>
                  <a:pt x="16012" y="13721"/>
                </a:moveTo>
                <a:cubicBezTo>
                  <a:pt x="16012" y="13409"/>
                  <a:pt x="15923" y="13132"/>
                  <a:pt x="15744" y="12890"/>
                </a:cubicBezTo>
                <a:cubicBezTo>
                  <a:pt x="15566" y="12648"/>
                  <a:pt x="15345" y="12449"/>
                  <a:pt x="15083" y="12293"/>
                </a:cubicBezTo>
                <a:cubicBezTo>
                  <a:pt x="14821" y="12137"/>
                  <a:pt x="14478" y="12005"/>
                  <a:pt x="14056" y="11897"/>
                </a:cubicBezTo>
                <a:cubicBezTo>
                  <a:pt x="13632" y="11789"/>
                  <a:pt x="13242" y="11709"/>
                  <a:pt x="12885" y="11657"/>
                </a:cubicBezTo>
                <a:cubicBezTo>
                  <a:pt x="12528" y="11605"/>
                  <a:pt x="12087" y="11566"/>
                  <a:pt x="11563" y="11540"/>
                </a:cubicBezTo>
                <a:cubicBezTo>
                  <a:pt x="11038" y="11514"/>
                  <a:pt x="10627" y="11501"/>
                  <a:pt x="10329" y="11501"/>
                </a:cubicBezTo>
                <a:cubicBezTo>
                  <a:pt x="10031" y="11501"/>
                  <a:pt x="9647" y="11506"/>
                  <a:pt x="9177" y="11514"/>
                </a:cubicBezTo>
                <a:cubicBezTo>
                  <a:pt x="8706" y="11523"/>
                  <a:pt x="8423" y="11527"/>
                  <a:pt x="8328" y="11527"/>
                </a:cubicBezTo>
                <a:lnTo>
                  <a:pt x="8328" y="15914"/>
                </a:lnTo>
                <a:cubicBezTo>
                  <a:pt x="8423" y="15914"/>
                  <a:pt x="8643" y="15917"/>
                  <a:pt x="8989" y="15921"/>
                </a:cubicBezTo>
                <a:cubicBezTo>
                  <a:pt x="9335" y="15925"/>
                  <a:pt x="9620" y="15927"/>
                  <a:pt x="9847" y="15927"/>
                </a:cubicBezTo>
                <a:cubicBezTo>
                  <a:pt x="10073" y="15927"/>
                  <a:pt x="10389" y="15921"/>
                  <a:pt x="10794" y="15908"/>
                </a:cubicBezTo>
                <a:cubicBezTo>
                  <a:pt x="11199" y="15895"/>
                  <a:pt x="11547" y="15878"/>
                  <a:pt x="11840" y="15856"/>
                </a:cubicBezTo>
                <a:cubicBezTo>
                  <a:pt x="12131" y="15834"/>
                  <a:pt x="12471" y="15798"/>
                  <a:pt x="12858" y="15746"/>
                </a:cubicBezTo>
                <a:cubicBezTo>
                  <a:pt x="13245" y="15694"/>
                  <a:pt x="13576" y="15633"/>
                  <a:pt x="13850" y="15564"/>
                </a:cubicBezTo>
                <a:cubicBezTo>
                  <a:pt x="14124" y="15495"/>
                  <a:pt x="14407" y="15404"/>
                  <a:pt x="14699" y="15291"/>
                </a:cubicBezTo>
                <a:cubicBezTo>
                  <a:pt x="14991" y="15179"/>
                  <a:pt x="15226" y="15049"/>
                  <a:pt x="15405" y="14902"/>
                </a:cubicBezTo>
                <a:cubicBezTo>
                  <a:pt x="15584" y="14755"/>
                  <a:pt x="15729" y="14582"/>
                  <a:pt x="15843" y="14383"/>
                </a:cubicBezTo>
                <a:cubicBezTo>
                  <a:pt x="15956" y="14184"/>
                  <a:pt x="16012" y="13963"/>
                  <a:pt x="16012" y="13721"/>
                </a:cubicBezTo>
                <a:close/>
                <a:moveTo>
                  <a:pt x="14744" y="7542"/>
                </a:moveTo>
                <a:cubicBezTo>
                  <a:pt x="14744" y="7256"/>
                  <a:pt x="14669" y="7003"/>
                  <a:pt x="14520" y="6783"/>
                </a:cubicBezTo>
                <a:cubicBezTo>
                  <a:pt x="14371" y="6562"/>
                  <a:pt x="14189" y="6380"/>
                  <a:pt x="13975" y="6237"/>
                </a:cubicBezTo>
                <a:cubicBezTo>
                  <a:pt x="13761" y="6094"/>
                  <a:pt x="13475" y="5973"/>
                  <a:pt x="13117" y="5874"/>
                </a:cubicBezTo>
                <a:cubicBezTo>
                  <a:pt x="12760" y="5775"/>
                  <a:pt x="12432" y="5703"/>
                  <a:pt x="12134" y="5660"/>
                </a:cubicBezTo>
                <a:cubicBezTo>
                  <a:pt x="11836" y="5617"/>
                  <a:pt x="11470" y="5582"/>
                  <a:pt x="11035" y="5556"/>
                </a:cubicBezTo>
                <a:cubicBezTo>
                  <a:pt x="10600" y="5530"/>
                  <a:pt x="10255" y="5519"/>
                  <a:pt x="9999" y="5523"/>
                </a:cubicBezTo>
                <a:cubicBezTo>
                  <a:pt x="9742" y="5528"/>
                  <a:pt x="9421" y="5532"/>
                  <a:pt x="9034" y="5536"/>
                </a:cubicBezTo>
                <a:cubicBezTo>
                  <a:pt x="8647" y="5541"/>
                  <a:pt x="8411" y="5543"/>
                  <a:pt x="8328" y="5543"/>
                </a:cubicBezTo>
                <a:lnTo>
                  <a:pt x="8328" y="9528"/>
                </a:lnTo>
                <a:cubicBezTo>
                  <a:pt x="8387" y="9528"/>
                  <a:pt x="8593" y="9530"/>
                  <a:pt x="8945" y="9534"/>
                </a:cubicBezTo>
                <a:cubicBezTo>
                  <a:pt x="9296" y="9539"/>
                  <a:pt x="9573" y="9539"/>
                  <a:pt x="9775" y="9534"/>
                </a:cubicBezTo>
                <a:cubicBezTo>
                  <a:pt x="9978" y="9530"/>
                  <a:pt x="10276" y="9521"/>
                  <a:pt x="10669" y="9508"/>
                </a:cubicBezTo>
                <a:cubicBezTo>
                  <a:pt x="11062" y="9496"/>
                  <a:pt x="11390" y="9472"/>
                  <a:pt x="11652" y="9437"/>
                </a:cubicBezTo>
                <a:cubicBezTo>
                  <a:pt x="11914" y="9403"/>
                  <a:pt x="12221" y="9355"/>
                  <a:pt x="12572" y="9294"/>
                </a:cubicBezTo>
                <a:cubicBezTo>
                  <a:pt x="12923" y="9234"/>
                  <a:pt x="13212" y="9154"/>
                  <a:pt x="13439" y="9054"/>
                </a:cubicBezTo>
                <a:cubicBezTo>
                  <a:pt x="13665" y="8955"/>
                  <a:pt x="13886" y="8838"/>
                  <a:pt x="14100" y="8704"/>
                </a:cubicBezTo>
                <a:cubicBezTo>
                  <a:pt x="14315" y="8570"/>
                  <a:pt x="14476" y="8403"/>
                  <a:pt x="14583" y="8204"/>
                </a:cubicBezTo>
                <a:cubicBezTo>
                  <a:pt x="14690" y="8005"/>
                  <a:pt x="14744" y="7784"/>
                  <a:pt x="14744" y="7542"/>
                </a:cubicBezTo>
                <a:close/>
                <a:moveTo>
                  <a:pt x="19855" y="6646"/>
                </a:moveTo>
                <a:cubicBezTo>
                  <a:pt x="20069" y="8221"/>
                  <a:pt x="19289" y="9338"/>
                  <a:pt x="17513" y="9995"/>
                </a:cubicBezTo>
                <a:cubicBezTo>
                  <a:pt x="18907" y="10238"/>
                  <a:pt x="19950" y="10683"/>
                  <a:pt x="20641" y="11332"/>
                </a:cubicBezTo>
                <a:cubicBezTo>
                  <a:pt x="21332" y="11981"/>
                  <a:pt x="21600" y="12908"/>
                  <a:pt x="21445" y="14110"/>
                </a:cubicBezTo>
                <a:cubicBezTo>
                  <a:pt x="21362" y="14725"/>
                  <a:pt x="21168" y="15265"/>
                  <a:pt x="20864" y="15733"/>
                </a:cubicBezTo>
                <a:cubicBezTo>
                  <a:pt x="20561" y="16200"/>
                  <a:pt x="20176" y="16585"/>
                  <a:pt x="19712" y="16888"/>
                </a:cubicBezTo>
                <a:cubicBezTo>
                  <a:pt x="19247" y="17191"/>
                  <a:pt x="18669" y="17444"/>
                  <a:pt x="17978" y="17648"/>
                </a:cubicBezTo>
                <a:cubicBezTo>
                  <a:pt x="17287" y="17851"/>
                  <a:pt x="16563" y="18000"/>
                  <a:pt x="15807" y="18095"/>
                </a:cubicBezTo>
                <a:cubicBezTo>
                  <a:pt x="15050" y="18191"/>
                  <a:pt x="14184" y="18255"/>
                  <a:pt x="13207" y="18290"/>
                </a:cubicBezTo>
                <a:lnTo>
                  <a:pt x="13207" y="21600"/>
                </a:lnTo>
                <a:lnTo>
                  <a:pt x="10455" y="21600"/>
                </a:lnTo>
                <a:lnTo>
                  <a:pt x="10455" y="18342"/>
                </a:lnTo>
                <a:cubicBezTo>
                  <a:pt x="9501" y="18342"/>
                  <a:pt x="8774" y="18337"/>
                  <a:pt x="8274" y="18329"/>
                </a:cubicBezTo>
                <a:lnTo>
                  <a:pt x="8274" y="21600"/>
                </a:lnTo>
                <a:lnTo>
                  <a:pt x="5522" y="21600"/>
                </a:lnTo>
                <a:lnTo>
                  <a:pt x="5522" y="18290"/>
                </a:lnTo>
                <a:cubicBezTo>
                  <a:pt x="5308" y="18290"/>
                  <a:pt x="4986" y="18288"/>
                  <a:pt x="4557" y="18284"/>
                </a:cubicBezTo>
                <a:cubicBezTo>
                  <a:pt x="4128" y="18279"/>
                  <a:pt x="3800" y="18277"/>
                  <a:pt x="3574" y="18277"/>
                </a:cubicBezTo>
                <a:lnTo>
                  <a:pt x="0" y="18277"/>
                </a:lnTo>
                <a:lnTo>
                  <a:pt x="554" y="15902"/>
                </a:lnTo>
                <a:lnTo>
                  <a:pt x="2538" y="15902"/>
                </a:lnTo>
                <a:cubicBezTo>
                  <a:pt x="3133" y="15902"/>
                  <a:pt x="3479" y="15681"/>
                  <a:pt x="3574" y="15240"/>
                </a:cubicBezTo>
                <a:lnTo>
                  <a:pt x="3574" y="10021"/>
                </a:lnTo>
                <a:lnTo>
                  <a:pt x="3860" y="10021"/>
                </a:lnTo>
                <a:cubicBezTo>
                  <a:pt x="3789" y="10013"/>
                  <a:pt x="3693" y="10008"/>
                  <a:pt x="3574" y="10008"/>
                </a:cubicBezTo>
                <a:lnTo>
                  <a:pt x="3574" y="6283"/>
                </a:lnTo>
                <a:cubicBezTo>
                  <a:pt x="3419" y="5694"/>
                  <a:pt x="2889" y="5400"/>
                  <a:pt x="1984" y="5400"/>
                </a:cubicBezTo>
                <a:lnTo>
                  <a:pt x="0" y="5400"/>
                </a:lnTo>
                <a:lnTo>
                  <a:pt x="0" y="3271"/>
                </a:lnTo>
                <a:lnTo>
                  <a:pt x="3789" y="3284"/>
                </a:lnTo>
                <a:cubicBezTo>
                  <a:pt x="4551" y="3284"/>
                  <a:pt x="5129" y="3280"/>
                  <a:pt x="5522" y="3271"/>
                </a:cubicBezTo>
                <a:lnTo>
                  <a:pt x="5522" y="0"/>
                </a:lnTo>
                <a:lnTo>
                  <a:pt x="8274" y="0"/>
                </a:lnTo>
                <a:lnTo>
                  <a:pt x="8274" y="3206"/>
                </a:lnTo>
                <a:cubicBezTo>
                  <a:pt x="9251" y="3189"/>
                  <a:pt x="9978" y="3180"/>
                  <a:pt x="10455" y="3180"/>
                </a:cubicBezTo>
                <a:lnTo>
                  <a:pt x="10455" y="0"/>
                </a:lnTo>
                <a:lnTo>
                  <a:pt x="13207" y="0"/>
                </a:lnTo>
                <a:lnTo>
                  <a:pt x="13207" y="3271"/>
                </a:lnTo>
                <a:cubicBezTo>
                  <a:pt x="14148" y="3332"/>
                  <a:pt x="14982" y="3429"/>
                  <a:pt x="15708" y="3563"/>
                </a:cubicBezTo>
                <a:cubicBezTo>
                  <a:pt x="16435" y="3697"/>
                  <a:pt x="17108" y="3892"/>
                  <a:pt x="17728" y="4147"/>
                </a:cubicBezTo>
                <a:cubicBezTo>
                  <a:pt x="18347" y="4403"/>
                  <a:pt x="18839" y="4740"/>
                  <a:pt x="19202" y="5160"/>
                </a:cubicBezTo>
                <a:cubicBezTo>
                  <a:pt x="19566" y="5580"/>
                  <a:pt x="19783" y="6075"/>
                  <a:pt x="19855" y="6646"/>
                </a:cubicBezTo>
                <a:close/>
                <a:moveTo>
                  <a:pt x="19855" y="6646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1" name="AutoShape 49"/>
          <p:cNvSpPr>
            <a:spLocks/>
          </p:cNvSpPr>
          <p:nvPr/>
        </p:nvSpPr>
        <p:spPr bwMode="auto">
          <a:xfrm>
            <a:off x="13404850" y="2351088"/>
            <a:ext cx="338138" cy="3683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8514" y="19589"/>
                </a:moveTo>
                <a:cubicBezTo>
                  <a:pt x="9291" y="19889"/>
                  <a:pt x="10007" y="20039"/>
                  <a:pt x="10662" y="20039"/>
                </a:cubicBezTo>
                <a:cubicBezTo>
                  <a:pt x="12002" y="20039"/>
                  <a:pt x="13106" y="19847"/>
                  <a:pt x="13976" y="19462"/>
                </a:cubicBezTo>
                <a:cubicBezTo>
                  <a:pt x="14845" y="19078"/>
                  <a:pt x="15469" y="18549"/>
                  <a:pt x="15847" y="17873"/>
                </a:cubicBezTo>
                <a:cubicBezTo>
                  <a:pt x="16236" y="17218"/>
                  <a:pt x="16430" y="16369"/>
                  <a:pt x="16430" y="15328"/>
                </a:cubicBezTo>
                <a:cubicBezTo>
                  <a:pt x="16430" y="14259"/>
                  <a:pt x="16221" y="13416"/>
                  <a:pt x="15801" y="12797"/>
                </a:cubicBezTo>
                <a:cubicBezTo>
                  <a:pt x="15208" y="11916"/>
                  <a:pt x="14487" y="11325"/>
                  <a:pt x="13638" y="11025"/>
                </a:cubicBezTo>
                <a:cubicBezTo>
                  <a:pt x="12820" y="10725"/>
                  <a:pt x="11557" y="10575"/>
                  <a:pt x="9849" y="10575"/>
                </a:cubicBezTo>
                <a:cubicBezTo>
                  <a:pt x="9092" y="10575"/>
                  <a:pt x="8575" y="10622"/>
                  <a:pt x="8300" y="10716"/>
                </a:cubicBezTo>
                <a:lnTo>
                  <a:pt x="8300" y="12741"/>
                </a:lnTo>
                <a:lnTo>
                  <a:pt x="8284" y="15174"/>
                </a:lnTo>
                <a:lnTo>
                  <a:pt x="8330" y="18971"/>
                </a:lnTo>
                <a:cubicBezTo>
                  <a:pt x="8330" y="19111"/>
                  <a:pt x="8391" y="19317"/>
                  <a:pt x="8514" y="19589"/>
                </a:cubicBezTo>
                <a:close/>
                <a:moveTo>
                  <a:pt x="8300" y="9099"/>
                </a:moveTo>
                <a:cubicBezTo>
                  <a:pt x="8739" y="9164"/>
                  <a:pt x="9297" y="9197"/>
                  <a:pt x="9972" y="9197"/>
                </a:cubicBezTo>
                <a:cubicBezTo>
                  <a:pt x="11761" y="9197"/>
                  <a:pt x="13111" y="8892"/>
                  <a:pt x="14022" y="8283"/>
                </a:cubicBezTo>
                <a:cubicBezTo>
                  <a:pt x="14932" y="7674"/>
                  <a:pt x="15387" y="6623"/>
                  <a:pt x="15387" y="5133"/>
                </a:cubicBezTo>
                <a:cubicBezTo>
                  <a:pt x="15387" y="4083"/>
                  <a:pt x="14952" y="3206"/>
                  <a:pt x="14083" y="2503"/>
                </a:cubicBezTo>
                <a:cubicBezTo>
                  <a:pt x="13224" y="1800"/>
                  <a:pt x="11920" y="1449"/>
                  <a:pt x="10171" y="1449"/>
                </a:cubicBezTo>
                <a:cubicBezTo>
                  <a:pt x="9639" y="1449"/>
                  <a:pt x="8975" y="1510"/>
                  <a:pt x="8177" y="1631"/>
                </a:cubicBezTo>
                <a:cubicBezTo>
                  <a:pt x="8177" y="2044"/>
                  <a:pt x="8187" y="2405"/>
                  <a:pt x="8208" y="2714"/>
                </a:cubicBezTo>
                <a:cubicBezTo>
                  <a:pt x="8279" y="3858"/>
                  <a:pt x="8310" y="5166"/>
                  <a:pt x="8300" y="6638"/>
                </a:cubicBezTo>
                <a:lnTo>
                  <a:pt x="8284" y="8016"/>
                </a:lnTo>
                <a:cubicBezTo>
                  <a:pt x="8284" y="8419"/>
                  <a:pt x="8289" y="8780"/>
                  <a:pt x="8300" y="9099"/>
                </a:cubicBezTo>
                <a:close/>
                <a:moveTo>
                  <a:pt x="0" y="21600"/>
                </a:moveTo>
                <a:lnTo>
                  <a:pt x="31" y="20278"/>
                </a:lnTo>
                <a:cubicBezTo>
                  <a:pt x="491" y="20194"/>
                  <a:pt x="838" y="20138"/>
                  <a:pt x="1074" y="20109"/>
                </a:cubicBezTo>
                <a:cubicBezTo>
                  <a:pt x="1861" y="19997"/>
                  <a:pt x="2490" y="19852"/>
                  <a:pt x="2961" y="19674"/>
                </a:cubicBezTo>
                <a:cubicBezTo>
                  <a:pt x="3135" y="19420"/>
                  <a:pt x="3242" y="19181"/>
                  <a:pt x="3283" y="18956"/>
                </a:cubicBezTo>
                <a:cubicBezTo>
                  <a:pt x="3375" y="18338"/>
                  <a:pt x="3421" y="17428"/>
                  <a:pt x="3421" y="16228"/>
                </a:cubicBezTo>
                <a:lnTo>
                  <a:pt x="3390" y="9239"/>
                </a:lnTo>
                <a:cubicBezTo>
                  <a:pt x="3339" y="6839"/>
                  <a:pt x="3293" y="4945"/>
                  <a:pt x="3252" y="3558"/>
                </a:cubicBezTo>
                <a:cubicBezTo>
                  <a:pt x="3242" y="2742"/>
                  <a:pt x="3186" y="2231"/>
                  <a:pt x="3083" y="2025"/>
                </a:cubicBezTo>
                <a:cubicBezTo>
                  <a:pt x="3073" y="1988"/>
                  <a:pt x="3012" y="1931"/>
                  <a:pt x="2899" y="1856"/>
                </a:cubicBezTo>
                <a:cubicBezTo>
                  <a:pt x="2715" y="1744"/>
                  <a:pt x="2363" y="1674"/>
                  <a:pt x="1841" y="1645"/>
                </a:cubicBezTo>
                <a:cubicBezTo>
                  <a:pt x="1534" y="1627"/>
                  <a:pt x="951" y="1566"/>
                  <a:pt x="92" y="1463"/>
                </a:cubicBezTo>
                <a:lnTo>
                  <a:pt x="31" y="295"/>
                </a:lnTo>
                <a:lnTo>
                  <a:pt x="4019" y="211"/>
                </a:lnTo>
                <a:lnTo>
                  <a:pt x="9849" y="28"/>
                </a:lnTo>
                <a:lnTo>
                  <a:pt x="10539" y="14"/>
                </a:lnTo>
                <a:cubicBezTo>
                  <a:pt x="10590" y="14"/>
                  <a:pt x="10662" y="12"/>
                  <a:pt x="10754" y="7"/>
                </a:cubicBezTo>
                <a:cubicBezTo>
                  <a:pt x="10846" y="2"/>
                  <a:pt x="10917" y="0"/>
                  <a:pt x="10969" y="0"/>
                </a:cubicBezTo>
                <a:cubicBezTo>
                  <a:pt x="10979" y="0"/>
                  <a:pt x="11089" y="2"/>
                  <a:pt x="11299" y="7"/>
                </a:cubicBezTo>
                <a:cubicBezTo>
                  <a:pt x="11508" y="12"/>
                  <a:pt x="11715" y="14"/>
                  <a:pt x="11920" y="14"/>
                </a:cubicBezTo>
                <a:lnTo>
                  <a:pt x="13055" y="14"/>
                </a:lnTo>
                <a:cubicBezTo>
                  <a:pt x="13955" y="14"/>
                  <a:pt x="14932" y="141"/>
                  <a:pt x="15985" y="394"/>
                </a:cubicBezTo>
                <a:cubicBezTo>
                  <a:pt x="16425" y="516"/>
                  <a:pt x="16916" y="698"/>
                  <a:pt x="17458" y="942"/>
                </a:cubicBezTo>
                <a:cubicBezTo>
                  <a:pt x="18041" y="1214"/>
                  <a:pt x="18562" y="1570"/>
                  <a:pt x="19023" y="2011"/>
                </a:cubicBezTo>
                <a:cubicBezTo>
                  <a:pt x="19473" y="2452"/>
                  <a:pt x="19805" y="2939"/>
                  <a:pt x="20020" y="3473"/>
                </a:cubicBezTo>
                <a:cubicBezTo>
                  <a:pt x="20235" y="4008"/>
                  <a:pt x="20342" y="4580"/>
                  <a:pt x="20342" y="5189"/>
                </a:cubicBezTo>
                <a:cubicBezTo>
                  <a:pt x="20342" y="5845"/>
                  <a:pt x="20178" y="6445"/>
                  <a:pt x="19851" y="6989"/>
                </a:cubicBezTo>
                <a:cubicBezTo>
                  <a:pt x="19524" y="7533"/>
                  <a:pt x="19038" y="8025"/>
                  <a:pt x="18394" y="8466"/>
                </a:cubicBezTo>
                <a:cubicBezTo>
                  <a:pt x="18128" y="8653"/>
                  <a:pt x="17360" y="9014"/>
                  <a:pt x="16093" y="9548"/>
                </a:cubicBezTo>
                <a:cubicBezTo>
                  <a:pt x="17903" y="9933"/>
                  <a:pt x="19268" y="10617"/>
                  <a:pt x="20189" y="11602"/>
                </a:cubicBezTo>
                <a:cubicBezTo>
                  <a:pt x="21130" y="12595"/>
                  <a:pt x="21600" y="13702"/>
                  <a:pt x="21600" y="14920"/>
                </a:cubicBezTo>
                <a:cubicBezTo>
                  <a:pt x="21600" y="15633"/>
                  <a:pt x="21452" y="16388"/>
                  <a:pt x="21155" y="17184"/>
                </a:cubicBezTo>
                <a:cubicBezTo>
                  <a:pt x="20940" y="17766"/>
                  <a:pt x="20577" y="18314"/>
                  <a:pt x="20066" y="18830"/>
                </a:cubicBezTo>
                <a:cubicBezTo>
                  <a:pt x="19391" y="19505"/>
                  <a:pt x="18675" y="20011"/>
                  <a:pt x="17918" y="20348"/>
                </a:cubicBezTo>
                <a:cubicBezTo>
                  <a:pt x="17172" y="20686"/>
                  <a:pt x="16133" y="20967"/>
                  <a:pt x="14804" y="21192"/>
                </a:cubicBezTo>
                <a:cubicBezTo>
                  <a:pt x="13965" y="21333"/>
                  <a:pt x="12953" y="21384"/>
                  <a:pt x="11766" y="21347"/>
                </a:cubicBezTo>
                <a:lnTo>
                  <a:pt x="8744" y="21291"/>
                </a:lnTo>
                <a:cubicBezTo>
                  <a:pt x="7885" y="21272"/>
                  <a:pt x="6361" y="21323"/>
                  <a:pt x="4173" y="21445"/>
                </a:cubicBezTo>
                <a:cubicBezTo>
                  <a:pt x="3835" y="21474"/>
                  <a:pt x="2444" y="21525"/>
                  <a:pt x="0" y="21600"/>
                </a:cubicBezTo>
                <a:close/>
                <a:moveTo>
                  <a:pt x="0" y="21600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2" name="AutoShape 50"/>
          <p:cNvSpPr>
            <a:spLocks/>
          </p:cNvSpPr>
          <p:nvPr/>
        </p:nvSpPr>
        <p:spPr bwMode="auto">
          <a:xfrm>
            <a:off x="14198600" y="2339975"/>
            <a:ext cx="215900" cy="398463"/>
          </a:xfrm>
          <a:custGeom>
            <a:avLst/>
            <a:gdLst/>
            <a:ahLst/>
            <a:cxnLst/>
            <a:rect l="0" t="0" r="r" b="b"/>
            <a:pathLst>
              <a:path w="21470" h="21600">
                <a:moveTo>
                  <a:pt x="21203" y="5686"/>
                </a:moveTo>
                <a:cubicBezTo>
                  <a:pt x="21490" y="5859"/>
                  <a:pt x="21546" y="6049"/>
                  <a:pt x="21370" y="6257"/>
                </a:cubicBezTo>
                <a:lnTo>
                  <a:pt x="8434" y="21276"/>
                </a:lnTo>
                <a:cubicBezTo>
                  <a:pt x="8227" y="21492"/>
                  <a:pt x="7891" y="21600"/>
                  <a:pt x="7428" y="21600"/>
                </a:cubicBezTo>
                <a:cubicBezTo>
                  <a:pt x="7364" y="21600"/>
                  <a:pt x="7252" y="21591"/>
                  <a:pt x="7093" y="21574"/>
                </a:cubicBezTo>
                <a:cubicBezTo>
                  <a:pt x="6821" y="21531"/>
                  <a:pt x="6617" y="21449"/>
                  <a:pt x="6482" y="21327"/>
                </a:cubicBezTo>
                <a:cubicBezTo>
                  <a:pt x="6346" y="21206"/>
                  <a:pt x="6310" y="21076"/>
                  <a:pt x="6374" y="20938"/>
                </a:cubicBezTo>
                <a:lnTo>
                  <a:pt x="11093" y="10450"/>
                </a:lnTo>
                <a:lnTo>
                  <a:pt x="1367" y="11761"/>
                </a:lnTo>
                <a:cubicBezTo>
                  <a:pt x="1303" y="11769"/>
                  <a:pt x="1208" y="11774"/>
                  <a:pt x="1080" y="11774"/>
                </a:cubicBezTo>
                <a:cubicBezTo>
                  <a:pt x="792" y="11774"/>
                  <a:pt x="545" y="11726"/>
                  <a:pt x="338" y="11631"/>
                </a:cubicBezTo>
                <a:cubicBezTo>
                  <a:pt x="50" y="11501"/>
                  <a:pt x="-54" y="11332"/>
                  <a:pt x="26" y="11125"/>
                </a:cubicBezTo>
                <a:lnTo>
                  <a:pt x="4841" y="415"/>
                </a:lnTo>
                <a:cubicBezTo>
                  <a:pt x="4905" y="294"/>
                  <a:pt x="5033" y="195"/>
                  <a:pt x="5224" y="117"/>
                </a:cubicBezTo>
                <a:cubicBezTo>
                  <a:pt x="5416" y="39"/>
                  <a:pt x="5639" y="0"/>
                  <a:pt x="5895" y="0"/>
                </a:cubicBezTo>
                <a:lnTo>
                  <a:pt x="13753" y="0"/>
                </a:lnTo>
                <a:cubicBezTo>
                  <a:pt x="14056" y="0"/>
                  <a:pt x="14311" y="54"/>
                  <a:pt x="14519" y="162"/>
                </a:cubicBezTo>
                <a:cubicBezTo>
                  <a:pt x="14727" y="271"/>
                  <a:pt x="14831" y="398"/>
                  <a:pt x="14831" y="545"/>
                </a:cubicBezTo>
                <a:cubicBezTo>
                  <a:pt x="14831" y="614"/>
                  <a:pt x="14790" y="692"/>
                  <a:pt x="14711" y="779"/>
                </a:cubicBezTo>
                <a:lnTo>
                  <a:pt x="10614" y="6789"/>
                </a:lnTo>
                <a:lnTo>
                  <a:pt x="20100" y="5517"/>
                </a:lnTo>
                <a:cubicBezTo>
                  <a:pt x="20229" y="5500"/>
                  <a:pt x="20324" y="5491"/>
                  <a:pt x="20388" y="5491"/>
                </a:cubicBezTo>
                <a:cubicBezTo>
                  <a:pt x="20691" y="5491"/>
                  <a:pt x="20963" y="5556"/>
                  <a:pt x="21203" y="5686"/>
                </a:cubicBezTo>
                <a:close/>
                <a:moveTo>
                  <a:pt x="21203" y="5686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3" name="AutoShape 51"/>
          <p:cNvSpPr>
            <a:spLocks/>
          </p:cNvSpPr>
          <p:nvPr/>
        </p:nvSpPr>
        <p:spPr bwMode="auto">
          <a:xfrm>
            <a:off x="1200150" y="3048000"/>
            <a:ext cx="400050" cy="368300"/>
          </a:xfrm>
          <a:custGeom>
            <a:avLst/>
            <a:gdLst/>
            <a:ahLst/>
            <a:cxnLst/>
            <a:rect l="0" t="0" r="r" b="b"/>
            <a:pathLst>
              <a:path w="21458" h="21600">
                <a:moveTo>
                  <a:pt x="7416" y="4950"/>
                </a:moveTo>
                <a:cubicBezTo>
                  <a:pt x="7382" y="5072"/>
                  <a:pt x="7390" y="5177"/>
                  <a:pt x="7442" y="5266"/>
                </a:cubicBezTo>
                <a:cubicBezTo>
                  <a:pt x="7493" y="5356"/>
                  <a:pt x="7579" y="5400"/>
                  <a:pt x="7700" y="5400"/>
                </a:cubicBezTo>
                <a:lnTo>
                  <a:pt x="15534" y="5400"/>
                </a:lnTo>
                <a:cubicBezTo>
                  <a:pt x="15646" y="5400"/>
                  <a:pt x="15755" y="5356"/>
                  <a:pt x="15863" y="5266"/>
                </a:cubicBezTo>
                <a:cubicBezTo>
                  <a:pt x="15970" y="5177"/>
                  <a:pt x="16041" y="5072"/>
                  <a:pt x="16075" y="4950"/>
                </a:cubicBezTo>
                <a:lnTo>
                  <a:pt x="16346" y="4050"/>
                </a:lnTo>
                <a:cubicBezTo>
                  <a:pt x="16380" y="3928"/>
                  <a:pt x="16372" y="3823"/>
                  <a:pt x="16320" y="3734"/>
                </a:cubicBezTo>
                <a:cubicBezTo>
                  <a:pt x="16268" y="3645"/>
                  <a:pt x="16182" y="3600"/>
                  <a:pt x="16062" y="3600"/>
                </a:cubicBezTo>
                <a:lnTo>
                  <a:pt x="8228" y="3600"/>
                </a:lnTo>
                <a:cubicBezTo>
                  <a:pt x="8116" y="3600"/>
                  <a:pt x="8006" y="3645"/>
                  <a:pt x="7899" y="3734"/>
                </a:cubicBezTo>
                <a:cubicBezTo>
                  <a:pt x="7792" y="3823"/>
                  <a:pt x="7721" y="3928"/>
                  <a:pt x="7687" y="4050"/>
                </a:cubicBezTo>
                <a:cubicBezTo>
                  <a:pt x="7687" y="4050"/>
                  <a:pt x="7416" y="4950"/>
                  <a:pt x="7416" y="4950"/>
                </a:cubicBezTo>
                <a:close/>
                <a:moveTo>
                  <a:pt x="6346" y="8550"/>
                </a:moveTo>
                <a:cubicBezTo>
                  <a:pt x="6312" y="8672"/>
                  <a:pt x="6321" y="8778"/>
                  <a:pt x="6372" y="8867"/>
                </a:cubicBezTo>
                <a:cubicBezTo>
                  <a:pt x="6424" y="8956"/>
                  <a:pt x="6510" y="9000"/>
                  <a:pt x="6630" y="9000"/>
                </a:cubicBezTo>
                <a:lnTo>
                  <a:pt x="14464" y="9000"/>
                </a:lnTo>
                <a:cubicBezTo>
                  <a:pt x="14576" y="9000"/>
                  <a:pt x="14685" y="8956"/>
                  <a:pt x="14793" y="8867"/>
                </a:cubicBezTo>
                <a:cubicBezTo>
                  <a:pt x="14900" y="8778"/>
                  <a:pt x="14971" y="8672"/>
                  <a:pt x="15005" y="8550"/>
                </a:cubicBezTo>
                <a:lnTo>
                  <a:pt x="15276" y="7650"/>
                </a:lnTo>
                <a:cubicBezTo>
                  <a:pt x="15310" y="7528"/>
                  <a:pt x="15302" y="7423"/>
                  <a:pt x="15250" y="7334"/>
                </a:cubicBezTo>
                <a:cubicBezTo>
                  <a:pt x="15199" y="7245"/>
                  <a:pt x="15113" y="7200"/>
                  <a:pt x="14993" y="7200"/>
                </a:cubicBezTo>
                <a:lnTo>
                  <a:pt x="7158" y="7200"/>
                </a:lnTo>
                <a:cubicBezTo>
                  <a:pt x="7047" y="7200"/>
                  <a:pt x="6937" y="7245"/>
                  <a:pt x="6830" y="7334"/>
                </a:cubicBezTo>
                <a:cubicBezTo>
                  <a:pt x="6722" y="7423"/>
                  <a:pt x="6651" y="7528"/>
                  <a:pt x="6617" y="7650"/>
                </a:cubicBezTo>
                <a:cubicBezTo>
                  <a:pt x="6617" y="7650"/>
                  <a:pt x="6346" y="8550"/>
                  <a:pt x="6346" y="8550"/>
                </a:cubicBezTo>
                <a:close/>
                <a:moveTo>
                  <a:pt x="21126" y="4922"/>
                </a:moveTo>
                <a:cubicBezTo>
                  <a:pt x="21470" y="5456"/>
                  <a:pt x="21547" y="6061"/>
                  <a:pt x="21358" y="6736"/>
                </a:cubicBezTo>
                <a:lnTo>
                  <a:pt x="17815" y="19477"/>
                </a:lnTo>
                <a:cubicBezTo>
                  <a:pt x="17651" y="20077"/>
                  <a:pt x="17323" y="20580"/>
                  <a:pt x="16829" y="20988"/>
                </a:cubicBezTo>
                <a:cubicBezTo>
                  <a:pt x="16335" y="21396"/>
                  <a:pt x="15809" y="21600"/>
                  <a:pt x="15250" y="21600"/>
                </a:cubicBezTo>
                <a:lnTo>
                  <a:pt x="3357" y="21600"/>
                </a:lnTo>
                <a:cubicBezTo>
                  <a:pt x="2696" y="21600"/>
                  <a:pt x="2058" y="21349"/>
                  <a:pt x="1444" y="20848"/>
                </a:cubicBezTo>
                <a:cubicBezTo>
                  <a:pt x="829" y="20346"/>
                  <a:pt x="402" y="19730"/>
                  <a:pt x="162" y="18998"/>
                </a:cubicBezTo>
                <a:cubicBezTo>
                  <a:pt x="-45" y="18371"/>
                  <a:pt x="-53" y="17775"/>
                  <a:pt x="136" y="17213"/>
                </a:cubicBezTo>
                <a:cubicBezTo>
                  <a:pt x="136" y="17175"/>
                  <a:pt x="149" y="17049"/>
                  <a:pt x="175" y="16833"/>
                </a:cubicBezTo>
                <a:cubicBezTo>
                  <a:pt x="200" y="16617"/>
                  <a:pt x="217" y="16444"/>
                  <a:pt x="226" y="16312"/>
                </a:cubicBezTo>
                <a:cubicBezTo>
                  <a:pt x="234" y="16238"/>
                  <a:pt x="221" y="16137"/>
                  <a:pt x="187" y="16010"/>
                </a:cubicBezTo>
                <a:cubicBezTo>
                  <a:pt x="153" y="15884"/>
                  <a:pt x="140" y="15792"/>
                  <a:pt x="149" y="15736"/>
                </a:cubicBezTo>
                <a:cubicBezTo>
                  <a:pt x="166" y="15633"/>
                  <a:pt x="200" y="15534"/>
                  <a:pt x="252" y="15441"/>
                </a:cubicBezTo>
                <a:cubicBezTo>
                  <a:pt x="303" y="15347"/>
                  <a:pt x="374" y="15237"/>
                  <a:pt x="464" y="15110"/>
                </a:cubicBezTo>
                <a:cubicBezTo>
                  <a:pt x="554" y="14984"/>
                  <a:pt x="625" y="14873"/>
                  <a:pt x="677" y="14780"/>
                </a:cubicBezTo>
                <a:cubicBezTo>
                  <a:pt x="874" y="14424"/>
                  <a:pt x="1068" y="13995"/>
                  <a:pt x="1257" y="13493"/>
                </a:cubicBezTo>
                <a:cubicBezTo>
                  <a:pt x="1446" y="12992"/>
                  <a:pt x="1574" y="12563"/>
                  <a:pt x="1643" y="12206"/>
                </a:cubicBezTo>
                <a:cubicBezTo>
                  <a:pt x="1669" y="12113"/>
                  <a:pt x="1671" y="11972"/>
                  <a:pt x="1650" y="11785"/>
                </a:cubicBezTo>
                <a:cubicBezTo>
                  <a:pt x="1628" y="11597"/>
                  <a:pt x="1626" y="11466"/>
                  <a:pt x="1643" y="11391"/>
                </a:cubicBezTo>
                <a:cubicBezTo>
                  <a:pt x="1669" y="11288"/>
                  <a:pt x="1742" y="11156"/>
                  <a:pt x="1862" y="10997"/>
                </a:cubicBezTo>
                <a:cubicBezTo>
                  <a:pt x="1983" y="10838"/>
                  <a:pt x="2056" y="10730"/>
                  <a:pt x="2081" y="10674"/>
                </a:cubicBezTo>
                <a:cubicBezTo>
                  <a:pt x="2262" y="10336"/>
                  <a:pt x="2442" y="9905"/>
                  <a:pt x="2623" y="9380"/>
                </a:cubicBezTo>
                <a:cubicBezTo>
                  <a:pt x="2803" y="8855"/>
                  <a:pt x="2910" y="8433"/>
                  <a:pt x="2945" y="8114"/>
                </a:cubicBezTo>
                <a:cubicBezTo>
                  <a:pt x="2953" y="8030"/>
                  <a:pt x="2942" y="7880"/>
                  <a:pt x="2913" y="7664"/>
                </a:cubicBezTo>
                <a:cubicBezTo>
                  <a:pt x="2882" y="7449"/>
                  <a:pt x="2885" y="7317"/>
                  <a:pt x="2919" y="7270"/>
                </a:cubicBezTo>
                <a:cubicBezTo>
                  <a:pt x="2953" y="7149"/>
                  <a:pt x="3048" y="7006"/>
                  <a:pt x="3203" y="6841"/>
                </a:cubicBezTo>
                <a:cubicBezTo>
                  <a:pt x="3357" y="6677"/>
                  <a:pt x="3451" y="6572"/>
                  <a:pt x="3486" y="6525"/>
                </a:cubicBezTo>
                <a:cubicBezTo>
                  <a:pt x="3649" y="6281"/>
                  <a:pt x="3832" y="5885"/>
                  <a:pt x="4034" y="5337"/>
                </a:cubicBezTo>
                <a:cubicBezTo>
                  <a:pt x="4235" y="4788"/>
                  <a:pt x="4354" y="4336"/>
                  <a:pt x="4388" y="3980"/>
                </a:cubicBezTo>
                <a:cubicBezTo>
                  <a:pt x="4396" y="3905"/>
                  <a:pt x="4384" y="3785"/>
                  <a:pt x="4349" y="3621"/>
                </a:cubicBezTo>
                <a:cubicBezTo>
                  <a:pt x="4315" y="3457"/>
                  <a:pt x="4306" y="3333"/>
                  <a:pt x="4323" y="3249"/>
                </a:cubicBezTo>
                <a:cubicBezTo>
                  <a:pt x="4341" y="3174"/>
                  <a:pt x="4379" y="3089"/>
                  <a:pt x="4440" y="2995"/>
                </a:cubicBezTo>
                <a:cubicBezTo>
                  <a:pt x="4500" y="2902"/>
                  <a:pt x="4577" y="2794"/>
                  <a:pt x="4671" y="2672"/>
                </a:cubicBezTo>
                <a:cubicBezTo>
                  <a:pt x="4766" y="2550"/>
                  <a:pt x="4839" y="2452"/>
                  <a:pt x="4890" y="2377"/>
                </a:cubicBezTo>
                <a:cubicBezTo>
                  <a:pt x="4959" y="2264"/>
                  <a:pt x="5030" y="2121"/>
                  <a:pt x="5103" y="1948"/>
                </a:cubicBezTo>
                <a:cubicBezTo>
                  <a:pt x="5176" y="1774"/>
                  <a:pt x="5240" y="1610"/>
                  <a:pt x="5296" y="1456"/>
                </a:cubicBezTo>
                <a:cubicBezTo>
                  <a:pt x="5352" y="1301"/>
                  <a:pt x="5421" y="1132"/>
                  <a:pt x="5503" y="949"/>
                </a:cubicBezTo>
                <a:cubicBezTo>
                  <a:pt x="5584" y="766"/>
                  <a:pt x="5668" y="617"/>
                  <a:pt x="5754" y="499"/>
                </a:cubicBezTo>
                <a:cubicBezTo>
                  <a:pt x="5839" y="382"/>
                  <a:pt x="5954" y="272"/>
                  <a:pt x="6095" y="169"/>
                </a:cubicBezTo>
                <a:cubicBezTo>
                  <a:pt x="6237" y="66"/>
                  <a:pt x="6392" y="12"/>
                  <a:pt x="6559" y="7"/>
                </a:cubicBezTo>
                <a:cubicBezTo>
                  <a:pt x="6727" y="2"/>
                  <a:pt x="6931" y="28"/>
                  <a:pt x="7171" y="84"/>
                </a:cubicBezTo>
                <a:lnTo>
                  <a:pt x="7158" y="126"/>
                </a:lnTo>
                <a:cubicBezTo>
                  <a:pt x="7485" y="42"/>
                  <a:pt x="7704" y="0"/>
                  <a:pt x="7816" y="0"/>
                </a:cubicBezTo>
                <a:lnTo>
                  <a:pt x="17621" y="0"/>
                </a:lnTo>
                <a:cubicBezTo>
                  <a:pt x="18257" y="0"/>
                  <a:pt x="18747" y="263"/>
                  <a:pt x="19090" y="787"/>
                </a:cubicBezTo>
                <a:cubicBezTo>
                  <a:pt x="19434" y="1313"/>
                  <a:pt x="19511" y="1922"/>
                  <a:pt x="19322" y="2616"/>
                </a:cubicBezTo>
                <a:lnTo>
                  <a:pt x="15792" y="15356"/>
                </a:lnTo>
                <a:cubicBezTo>
                  <a:pt x="15482" y="16472"/>
                  <a:pt x="15175" y="17191"/>
                  <a:pt x="14870" y="17515"/>
                </a:cubicBezTo>
                <a:cubicBezTo>
                  <a:pt x="14565" y="17838"/>
                  <a:pt x="14013" y="18000"/>
                  <a:pt x="13214" y="18000"/>
                </a:cubicBezTo>
                <a:lnTo>
                  <a:pt x="2017" y="18000"/>
                </a:lnTo>
                <a:cubicBezTo>
                  <a:pt x="1785" y="18000"/>
                  <a:pt x="1622" y="18070"/>
                  <a:pt x="1527" y="18211"/>
                </a:cubicBezTo>
                <a:cubicBezTo>
                  <a:pt x="1433" y="18361"/>
                  <a:pt x="1428" y="18563"/>
                  <a:pt x="1514" y="18816"/>
                </a:cubicBezTo>
                <a:cubicBezTo>
                  <a:pt x="1721" y="19472"/>
                  <a:pt x="2339" y="19800"/>
                  <a:pt x="3370" y="19800"/>
                </a:cubicBezTo>
                <a:lnTo>
                  <a:pt x="15263" y="19800"/>
                </a:lnTo>
                <a:cubicBezTo>
                  <a:pt x="15513" y="19800"/>
                  <a:pt x="15753" y="19728"/>
                  <a:pt x="15985" y="19582"/>
                </a:cubicBezTo>
                <a:cubicBezTo>
                  <a:pt x="16217" y="19437"/>
                  <a:pt x="16367" y="19242"/>
                  <a:pt x="16436" y="18998"/>
                </a:cubicBezTo>
                <a:lnTo>
                  <a:pt x="20302" y="5119"/>
                </a:lnTo>
                <a:cubicBezTo>
                  <a:pt x="20362" y="4913"/>
                  <a:pt x="20383" y="4645"/>
                  <a:pt x="20366" y="4317"/>
                </a:cubicBezTo>
                <a:cubicBezTo>
                  <a:pt x="20692" y="4458"/>
                  <a:pt x="20946" y="4660"/>
                  <a:pt x="21126" y="4922"/>
                </a:cubicBezTo>
                <a:close/>
                <a:moveTo>
                  <a:pt x="21126" y="4922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4" name="AutoShape 52"/>
          <p:cNvSpPr>
            <a:spLocks/>
          </p:cNvSpPr>
          <p:nvPr/>
        </p:nvSpPr>
        <p:spPr bwMode="auto">
          <a:xfrm>
            <a:off x="1878013" y="3059113"/>
            <a:ext cx="307975" cy="36195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9642" y="0"/>
                </a:moveTo>
                <a:cubicBezTo>
                  <a:pt x="19901" y="0"/>
                  <a:pt x="20149" y="43"/>
                  <a:pt x="20385" y="128"/>
                </a:cubicBezTo>
                <a:cubicBezTo>
                  <a:pt x="20756" y="252"/>
                  <a:pt x="21052" y="447"/>
                  <a:pt x="21271" y="714"/>
                </a:cubicBezTo>
                <a:cubicBezTo>
                  <a:pt x="21490" y="980"/>
                  <a:pt x="21600" y="1276"/>
                  <a:pt x="21600" y="1599"/>
                </a:cubicBezTo>
                <a:lnTo>
                  <a:pt x="21600" y="20001"/>
                </a:lnTo>
                <a:cubicBezTo>
                  <a:pt x="21600" y="20324"/>
                  <a:pt x="21490" y="20620"/>
                  <a:pt x="21271" y="20886"/>
                </a:cubicBezTo>
                <a:cubicBezTo>
                  <a:pt x="21052" y="21153"/>
                  <a:pt x="20756" y="21348"/>
                  <a:pt x="20385" y="21472"/>
                </a:cubicBezTo>
                <a:cubicBezTo>
                  <a:pt x="20171" y="21548"/>
                  <a:pt x="19924" y="21586"/>
                  <a:pt x="19642" y="21586"/>
                </a:cubicBezTo>
                <a:cubicBezTo>
                  <a:pt x="19102" y="21586"/>
                  <a:pt x="18635" y="21433"/>
                  <a:pt x="18242" y="21129"/>
                </a:cubicBezTo>
                <a:lnTo>
                  <a:pt x="10800" y="15076"/>
                </a:lnTo>
                <a:lnTo>
                  <a:pt x="3358" y="21129"/>
                </a:lnTo>
                <a:cubicBezTo>
                  <a:pt x="2953" y="21443"/>
                  <a:pt x="2486" y="21600"/>
                  <a:pt x="1957" y="21600"/>
                </a:cubicBezTo>
                <a:cubicBezTo>
                  <a:pt x="1698" y="21600"/>
                  <a:pt x="1451" y="21557"/>
                  <a:pt x="1215" y="21472"/>
                </a:cubicBezTo>
                <a:cubicBezTo>
                  <a:pt x="844" y="21348"/>
                  <a:pt x="548" y="21153"/>
                  <a:pt x="329" y="20886"/>
                </a:cubicBezTo>
                <a:cubicBezTo>
                  <a:pt x="110" y="20620"/>
                  <a:pt x="0" y="20324"/>
                  <a:pt x="0" y="20001"/>
                </a:cubicBezTo>
                <a:lnTo>
                  <a:pt x="0" y="1599"/>
                </a:lnTo>
                <a:cubicBezTo>
                  <a:pt x="0" y="1276"/>
                  <a:pt x="110" y="980"/>
                  <a:pt x="329" y="714"/>
                </a:cubicBezTo>
                <a:cubicBezTo>
                  <a:pt x="548" y="447"/>
                  <a:pt x="844" y="252"/>
                  <a:pt x="1215" y="128"/>
                </a:cubicBezTo>
                <a:cubicBezTo>
                  <a:pt x="1451" y="43"/>
                  <a:pt x="1698" y="0"/>
                  <a:pt x="1957" y="0"/>
                </a:cubicBezTo>
                <a:cubicBezTo>
                  <a:pt x="1957" y="0"/>
                  <a:pt x="19642" y="0"/>
                  <a:pt x="19642" y="0"/>
                </a:cubicBezTo>
                <a:close/>
                <a:moveTo>
                  <a:pt x="19642" y="0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5" name="AutoShape 53"/>
          <p:cNvSpPr>
            <a:spLocks/>
          </p:cNvSpPr>
          <p:nvPr/>
        </p:nvSpPr>
        <p:spPr bwMode="auto">
          <a:xfrm>
            <a:off x="2586038" y="3059113"/>
            <a:ext cx="307975" cy="36195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9440" y="1827"/>
                </a:moveTo>
                <a:lnTo>
                  <a:pt x="2160" y="1827"/>
                </a:lnTo>
                <a:lnTo>
                  <a:pt x="2160" y="19559"/>
                </a:lnTo>
                <a:lnTo>
                  <a:pt x="9298" y="13762"/>
                </a:lnTo>
                <a:lnTo>
                  <a:pt x="10800" y="12549"/>
                </a:lnTo>
                <a:lnTo>
                  <a:pt x="12302" y="13762"/>
                </a:lnTo>
                <a:lnTo>
                  <a:pt x="19440" y="19559"/>
                </a:lnTo>
                <a:cubicBezTo>
                  <a:pt x="19440" y="19559"/>
                  <a:pt x="19440" y="1827"/>
                  <a:pt x="19440" y="1827"/>
                </a:cubicBezTo>
                <a:close/>
                <a:moveTo>
                  <a:pt x="19642" y="0"/>
                </a:moveTo>
                <a:cubicBezTo>
                  <a:pt x="19901" y="0"/>
                  <a:pt x="20149" y="43"/>
                  <a:pt x="20385" y="128"/>
                </a:cubicBezTo>
                <a:cubicBezTo>
                  <a:pt x="20756" y="252"/>
                  <a:pt x="21052" y="447"/>
                  <a:pt x="21271" y="714"/>
                </a:cubicBezTo>
                <a:cubicBezTo>
                  <a:pt x="21490" y="980"/>
                  <a:pt x="21600" y="1276"/>
                  <a:pt x="21600" y="1599"/>
                </a:cubicBezTo>
                <a:lnTo>
                  <a:pt x="21600" y="20001"/>
                </a:lnTo>
                <a:cubicBezTo>
                  <a:pt x="21600" y="20324"/>
                  <a:pt x="21490" y="20620"/>
                  <a:pt x="21271" y="20886"/>
                </a:cubicBezTo>
                <a:cubicBezTo>
                  <a:pt x="21052" y="21153"/>
                  <a:pt x="20756" y="21348"/>
                  <a:pt x="20385" y="21472"/>
                </a:cubicBezTo>
                <a:cubicBezTo>
                  <a:pt x="20171" y="21548"/>
                  <a:pt x="19924" y="21586"/>
                  <a:pt x="19642" y="21586"/>
                </a:cubicBezTo>
                <a:cubicBezTo>
                  <a:pt x="19102" y="21586"/>
                  <a:pt x="18635" y="21433"/>
                  <a:pt x="18242" y="21129"/>
                </a:cubicBezTo>
                <a:lnTo>
                  <a:pt x="10800" y="15076"/>
                </a:lnTo>
                <a:lnTo>
                  <a:pt x="3358" y="21129"/>
                </a:lnTo>
                <a:cubicBezTo>
                  <a:pt x="2953" y="21443"/>
                  <a:pt x="2486" y="21600"/>
                  <a:pt x="1957" y="21600"/>
                </a:cubicBezTo>
                <a:cubicBezTo>
                  <a:pt x="1698" y="21600"/>
                  <a:pt x="1451" y="21557"/>
                  <a:pt x="1215" y="21472"/>
                </a:cubicBezTo>
                <a:cubicBezTo>
                  <a:pt x="844" y="21348"/>
                  <a:pt x="548" y="21153"/>
                  <a:pt x="329" y="20886"/>
                </a:cubicBezTo>
                <a:cubicBezTo>
                  <a:pt x="110" y="20620"/>
                  <a:pt x="0" y="20324"/>
                  <a:pt x="0" y="20001"/>
                </a:cubicBezTo>
                <a:lnTo>
                  <a:pt x="0" y="1599"/>
                </a:lnTo>
                <a:cubicBezTo>
                  <a:pt x="0" y="1276"/>
                  <a:pt x="110" y="980"/>
                  <a:pt x="329" y="714"/>
                </a:cubicBezTo>
                <a:cubicBezTo>
                  <a:pt x="548" y="447"/>
                  <a:pt x="844" y="252"/>
                  <a:pt x="1215" y="128"/>
                </a:cubicBezTo>
                <a:cubicBezTo>
                  <a:pt x="1451" y="43"/>
                  <a:pt x="1698" y="0"/>
                  <a:pt x="1957" y="0"/>
                </a:cubicBezTo>
                <a:cubicBezTo>
                  <a:pt x="1957" y="0"/>
                  <a:pt x="19642" y="0"/>
                  <a:pt x="19642" y="0"/>
                </a:cubicBezTo>
                <a:close/>
                <a:moveTo>
                  <a:pt x="19642" y="0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6" name="AutoShape 54"/>
          <p:cNvSpPr>
            <a:spLocks/>
          </p:cNvSpPr>
          <p:nvPr/>
        </p:nvSpPr>
        <p:spPr bwMode="auto">
          <a:xfrm>
            <a:off x="3187700" y="3048000"/>
            <a:ext cx="430213" cy="3683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2343" y="12600"/>
                </a:moveTo>
                <a:lnTo>
                  <a:pt x="12343" y="14400"/>
                </a:lnTo>
                <a:lnTo>
                  <a:pt x="9257" y="14400"/>
                </a:lnTo>
                <a:lnTo>
                  <a:pt x="9257" y="12600"/>
                </a:lnTo>
                <a:cubicBezTo>
                  <a:pt x="9257" y="12600"/>
                  <a:pt x="12343" y="12600"/>
                  <a:pt x="12343" y="12600"/>
                </a:cubicBezTo>
                <a:close/>
                <a:moveTo>
                  <a:pt x="7714" y="3600"/>
                </a:moveTo>
                <a:lnTo>
                  <a:pt x="13886" y="3600"/>
                </a:lnTo>
                <a:lnTo>
                  <a:pt x="13886" y="1800"/>
                </a:lnTo>
                <a:lnTo>
                  <a:pt x="7714" y="1800"/>
                </a:lnTo>
                <a:cubicBezTo>
                  <a:pt x="7714" y="1800"/>
                  <a:pt x="7714" y="3600"/>
                  <a:pt x="7714" y="3600"/>
                </a:cubicBezTo>
                <a:close/>
                <a:moveTo>
                  <a:pt x="21600" y="12600"/>
                </a:moveTo>
                <a:lnTo>
                  <a:pt x="21600" y="19350"/>
                </a:lnTo>
                <a:cubicBezTo>
                  <a:pt x="21600" y="19969"/>
                  <a:pt x="21411" y="20499"/>
                  <a:pt x="21034" y="20939"/>
                </a:cubicBezTo>
                <a:cubicBezTo>
                  <a:pt x="20656" y="21380"/>
                  <a:pt x="20202" y="21600"/>
                  <a:pt x="19672" y="21600"/>
                </a:cubicBezTo>
                <a:lnTo>
                  <a:pt x="1928" y="21600"/>
                </a:lnTo>
                <a:cubicBezTo>
                  <a:pt x="1398" y="21600"/>
                  <a:pt x="944" y="21380"/>
                  <a:pt x="567" y="20939"/>
                </a:cubicBezTo>
                <a:cubicBezTo>
                  <a:pt x="189" y="20499"/>
                  <a:pt x="0" y="19969"/>
                  <a:pt x="0" y="19350"/>
                </a:cubicBezTo>
                <a:lnTo>
                  <a:pt x="0" y="12600"/>
                </a:lnTo>
                <a:lnTo>
                  <a:pt x="8100" y="12600"/>
                </a:lnTo>
                <a:lnTo>
                  <a:pt x="8100" y="14850"/>
                </a:lnTo>
                <a:cubicBezTo>
                  <a:pt x="8100" y="15094"/>
                  <a:pt x="8176" y="15305"/>
                  <a:pt x="8329" y="15483"/>
                </a:cubicBezTo>
                <a:cubicBezTo>
                  <a:pt x="8482" y="15661"/>
                  <a:pt x="8662" y="15750"/>
                  <a:pt x="8872" y="15750"/>
                </a:cubicBezTo>
                <a:lnTo>
                  <a:pt x="12729" y="15750"/>
                </a:lnTo>
                <a:cubicBezTo>
                  <a:pt x="12938" y="15750"/>
                  <a:pt x="13118" y="15661"/>
                  <a:pt x="13271" y="15483"/>
                </a:cubicBezTo>
                <a:cubicBezTo>
                  <a:pt x="13424" y="15305"/>
                  <a:pt x="13500" y="15094"/>
                  <a:pt x="13500" y="14850"/>
                </a:cubicBezTo>
                <a:lnTo>
                  <a:pt x="13500" y="12600"/>
                </a:lnTo>
                <a:cubicBezTo>
                  <a:pt x="13500" y="12600"/>
                  <a:pt x="21600" y="12600"/>
                  <a:pt x="21600" y="12600"/>
                </a:cubicBezTo>
                <a:close/>
                <a:moveTo>
                  <a:pt x="21600" y="5850"/>
                </a:moveTo>
                <a:lnTo>
                  <a:pt x="21600" y="11250"/>
                </a:lnTo>
                <a:lnTo>
                  <a:pt x="0" y="11250"/>
                </a:lnTo>
                <a:lnTo>
                  <a:pt x="0" y="5850"/>
                </a:lnTo>
                <a:cubicBezTo>
                  <a:pt x="0" y="5231"/>
                  <a:pt x="189" y="4702"/>
                  <a:pt x="567" y="4261"/>
                </a:cubicBezTo>
                <a:cubicBezTo>
                  <a:pt x="944" y="3820"/>
                  <a:pt x="1398" y="3600"/>
                  <a:pt x="1928" y="3600"/>
                </a:cubicBezTo>
                <a:lnTo>
                  <a:pt x="6172" y="3600"/>
                </a:lnTo>
                <a:lnTo>
                  <a:pt x="6172" y="1350"/>
                </a:lnTo>
                <a:cubicBezTo>
                  <a:pt x="6172" y="975"/>
                  <a:pt x="6284" y="656"/>
                  <a:pt x="6509" y="394"/>
                </a:cubicBezTo>
                <a:cubicBezTo>
                  <a:pt x="6734" y="131"/>
                  <a:pt x="7007" y="0"/>
                  <a:pt x="7329" y="0"/>
                </a:cubicBezTo>
                <a:lnTo>
                  <a:pt x="14272" y="0"/>
                </a:lnTo>
                <a:cubicBezTo>
                  <a:pt x="14593" y="0"/>
                  <a:pt x="14866" y="131"/>
                  <a:pt x="15091" y="394"/>
                </a:cubicBezTo>
                <a:cubicBezTo>
                  <a:pt x="15316" y="656"/>
                  <a:pt x="15429" y="975"/>
                  <a:pt x="15429" y="1350"/>
                </a:cubicBezTo>
                <a:lnTo>
                  <a:pt x="15429" y="3600"/>
                </a:lnTo>
                <a:lnTo>
                  <a:pt x="19672" y="3600"/>
                </a:lnTo>
                <a:cubicBezTo>
                  <a:pt x="20202" y="3600"/>
                  <a:pt x="20656" y="3820"/>
                  <a:pt x="21034" y="4261"/>
                </a:cubicBezTo>
                <a:cubicBezTo>
                  <a:pt x="21411" y="4702"/>
                  <a:pt x="21600" y="5231"/>
                  <a:pt x="21600" y="5850"/>
                </a:cubicBezTo>
                <a:close/>
                <a:moveTo>
                  <a:pt x="21600" y="5850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7" name="AutoShape 55"/>
          <p:cNvSpPr>
            <a:spLocks/>
          </p:cNvSpPr>
          <p:nvPr/>
        </p:nvSpPr>
        <p:spPr bwMode="auto">
          <a:xfrm>
            <a:off x="3906838" y="3048000"/>
            <a:ext cx="384175" cy="376238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5120" y="4408"/>
                </a:moveTo>
                <a:lnTo>
                  <a:pt x="6480" y="4408"/>
                </a:lnTo>
                <a:cubicBezTo>
                  <a:pt x="6480" y="3187"/>
                  <a:pt x="6901" y="2147"/>
                  <a:pt x="7742" y="1288"/>
                </a:cubicBezTo>
                <a:cubicBezTo>
                  <a:pt x="8584" y="430"/>
                  <a:pt x="9603" y="0"/>
                  <a:pt x="10800" y="0"/>
                </a:cubicBezTo>
                <a:cubicBezTo>
                  <a:pt x="11997" y="0"/>
                  <a:pt x="13016" y="430"/>
                  <a:pt x="13858" y="1288"/>
                </a:cubicBezTo>
                <a:cubicBezTo>
                  <a:pt x="14699" y="2147"/>
                  <a:pt x="15120" y="3187"/>
                  <a:pt x="15120" y="4408"/>
                </a:cubicBezTo>
                <a:close/>
                <a:moveTo>
                  <a:pt x="21343" y="11723"/>
                </a:moveTo>
                <a:cubicBezTo>
                  <a:pt x="21514" y="11897"/>
                  <a:pt x="21600" y="12104"/>
                  <a:pt x="21600" y="12343"/>
                </a:cubicBezTo>
                <a:cubicBezTo>
                  <a:pt x="21600" y="12582"/>
                  <a:pt x="21514" y="12789"/>
                  <a:pt x="21343" y="12963"/>
                </a:cubicBezTo>
                <a:cubicBezTo>
                  <a:pt x="21173" y="13137"/>
                  <a:pt x="20970" y="13224"/>
                  <a:pt x="20736" y="13224"/>
                </a:cubicBezTo>
                <a:lnTo>
                  <a:pt x="17712" y="13224"/>
                </a:lnTo>
                <a:cubicBezTo>
                  <a:pt x="17712" y="14795"/>
                  <a:pt x="17411" y="16127"/>
                  <a:pt x="16807" y="17220"/>
                </a:cubicBezTo>
                <a:lnTo>
                  <a:pt x="19615" y="20098"/>
                </a:lnTo>
                <a:cubicBezTo>
                  <a:pt x="19786" y="20273"/>
                  <a:pt x="19872" y="20480"/>
                  <a:pt x="19872" y="20718"/>
                </a:cubicBezTo>
                <a:cubicBezTo>
                  <a:pt x="19872" y="20957"/>
                  <a:pt x="19786" y="21164"/>
                  <a:pt x="19615" y="21338"/>
                </a:cubicBezTo>
                <a:cubicBezTo>
                  <a:pt x="19453" y="21513"/>
                  <a:pt x="19251" y="21600"/>
                  <a:pt x="19008" y="21600"/>
                </a:cubicBezTo>
                <a:cubicBezTo>
                  <a:pt x="18765" y="21600"/>
                  <a:pt x="18562" y="21513"/>
                  <a:pt x="18400" y="21338"/>
                </a:cubicBezTo>
                <a:lnTo>
                  <a:pt x="15728" y="18624"/>
                </a:lnTo>
                <a:cubicBezTo>
                  <a:pt x="15682" y="18671"/>
                  <a:pt x="15615" y="18730"/>
                  <a:pt x="15525" y="18804"/>
                </a:cubicBezTo>
                <a:cubicBezTo>
                  <a:pt x="15435" y="18877"/>
                  <a:pt x="15246" y="19008"/>
                  <a:pt x="14958" y="19196"/>
                </a:cubicBezTo>
                <a:cubicBezTo>
                  <a:pt x="14670" y="19384"/>
                  <a:pt x="14377" y="19552"/>
                  <a:pt x="14080" y="19699"/>
                </a:cubicBezTo>
                <a:cubicBezTo>
                  <a:pt x="13783" y="19846"/>
                  <a:pt x="13414" y="19979"/>
                  <a:pt x="12974" y="20098"/>
                </a:cubicBezTo>
                <a:cubicBezTo>
                  <a:pt x="12533" y="20218"/>
                  <a:pt x="12096" y="20278"/>
                  <a:pt x="11664" y="20278"/>
                </a:cubicBezTo>
                <a:lnTo>
                  <a:pt x="11664" y="7935"/>
                </a:lnTo>
                <a:lnTo>
                  <a:pt x="9936" y="7935"/>
                </a:lnTo>
                <a:lnTo>
                  <a:pt x="9936" y="20278"/>
                </a:lnTo>
                <a:cubicBezTo>
                  <a:pt x="9477" y="20278"/>
                  <a:pt x="9020" y="20216"/>
                  <a:pt x="8566" y="20091"/>
                </a:cubicBezTo>
                <a:cubicBezTo>
                  <a:pt x="8111" y="19968"/>
                  <a:pt x="7720" y="19816"/>
                  <a:pt x="7391" y="19637"/>
                </a:cubicBezTo>
                <a:cubicBezTo>
                  <a:pt x="7063" y="19458"/>
                  <a:pt x="6766" y="19279"/>
                  <a:pt x="6500" y="19100"/>
                </a:cubicBezTo>
                <a:cubicBezTo>
                  <a:pt x="6235" y="18921"/>
                  <a:pt x="6039" y="18771"/>
                  <a:pt x="5913" y="18652"/>
                </a:cubicBezTo>
                <a:lnTo>
                  <a:pt x="5711" y="18459"/>
                </a:lnTo>
                <a:lnTo>
                  <a:pt x="3240" y="21311"/>
                </a:lnTo>
                <a:cubicBezTo>
                  <a:pt x="3060" y="21503"/>
                  <a:pt x="2844" y="21600"/>
                  <a:pt x="2592" y="21600"/>
                </a:cubicBezTo>
                <a:cubicBezTo>
                  <a:pt x="2376" y="21600"/>
                  <a:pt x="2183" y="21526"/>
                  <a:pt x="2012" y="21380"/>
                </a:cubicBezTo>
                <a:cubicBezTo>
                  <a:pt x="1840" y="21214"/>
                  <a:pt x="1748" y="21010"/>
                  <a:pt x="1735" y="20767"/>
                </a:cubicBezTo>
                <a:cubicBezTo>
                  <a:pt x="1721" y="20523"/>
                  <a:pt x="1791" y="20310"/>
                  <a:pt x="1944" y="20126"/>
                </a:cubicBezTo>
                <a:lnTo>
                  <a:pt x="4671" y="16999"/>
                </a:lnTo>
                <a:cubicBezTo>
                  <a:pt x="4149" y="15952"/>
                  <a:pt x="3888" y="14694"/>
                  <a:pt x="3888" y="13224"/>
                </a:cubicBezTo>
                <a:lnTo>
                  <a:pt x="864" y="13224"/>
                </a:lnTo>
                <a:cubicBezTo>
                  <a:pt x="630" y="13224"/>
                  <a:pt x="427" y="13137"/>
                  <a:pt x="257" y="12963"/>
                </a:cubicBezTo>
                <a:cubicBezTo>
                  <a:pt x="85" y="12789"/>
                  <a:pt x="0" y="12582"/>
                  <a:pt x="0" y="12343"/>
                </a:cubicBezTo>
                <a:cubicBezTo>
                  <a:pt x="0" y="12104"/>
                  <a:pt x="85" y="11897"/>
                  <a:pt x="257" y="11723"/>
                </a:cubicBezTo>
                <a:cubicBezTo>
                  <a:pt x="427" y="11549"/>
                  <a:pt x="630" y="11461"/>
                  <a:pt x="864" y="11461"/>
                </a:cubicBezTo>
                <a:lnTo>
                  <a:pt x="3888" y="11461"/>
                </a:lnTo>
                <a:lnTo>
                  <a:pt x="3888" y="7411"/>
                </a:lnTo>
                <a:lnTo>
                  <a:pt x="1553" y="5028"/>
                </a:lnTo>
                <a:cubicBezTo>
                  <a:pt x="1381" y="4854"/>
                  <a:pt x="1296" y="4647"/>
                  <a:pt x="1296" y="4408"/>
                </a:cubicBezTo>
                <a:cubicBezTo>
                  <a:pt x="1296" y="4169"/>
                  <a:pt x="1381" y="3963"/>
                  <a:pt x="1553" y="3788"/>
                </a:cubicBezTo>
                <a:cubicBezTo>
                  <a:pt x="1724" y="3614"/>
                  <a:pt x="1926" y="3527"/>
                  <a:pt x="2160" y="3527"/>
                </a:cubicBezTo>
                <a:cubicBezTo>
                  <a:pt x="2394" y="3527"/>
                  <a:pt x="2596" y="3614"/>
                  <a:pt x="2768" y="3788"/>
                </a:cubicBezTo>
                <a:lnTo>
                  <a:pt x="5103" y="6172"/>
                </a:lnTo>
                <a:lnTo>
                  <a:pt x="16497" y="6172"/>
                </a:lnTo>
                <a:lnTo>
                  <a:pt x="18833" y="3788"/>
                </a:lnTo>
                <a:cubicBezTo>
                  <a:pt x="19003" y="3614"/>
                  <a:pt x="19206" y="3527"/>
                  <a:pt x="19440" y="3527"/>
                </a:cubicBezTo>
                <a:cubicBezTo>
                  <a:pt x="19674" y="3527"/>
                  <a:pt x="19876" y="3614"/>
                  <a:pt x="20048" y="3788"/>
                </a:cubicBezTo>
                <a:cubicBezTo>
                  <a:pt x="20218" y="3963"/>
                  <a:pt x="20304" y="4169"/>
                  <a:pt x="20304" y="4408"/>
                </a:cubicBezTo>
                <a:cubicBezTo>
                  <a:pt x="20304" y="4647"/>
                  <a:pt x="20218" y="4854"/>
                  <a:pt x="20048" y="5028"/>
                </a:cubicBezTo>
                <a:lnTo>
                  <a:pt x="17712" y="7411"/>
                </a:lnTo>
                <a:lnTo>
                  <a:pt x="17712" y="11461"/>
                </a:lnTo>
                <a:lnTo>
                  <a:pt x="20736" y="11461"/>
                </a:lnTo>
                <a:cubicBezTo>
                  <a:pt x="20970" y="11461"/>
                  <a:pt x="21173" y="11549"/>
                  <a:pt x="21343" y="11723"/>
                </a:cubicBezTo>
                <a:close/>
                <a:moveTo>
                  <a:pt x="21343" y="11723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8" name="AutoShape 56"/>
          <p:cNvSpPr>
            <a:spLocks/>
          </p:cNvSpPr>
          <p:nvPr/>
        </p:nvSpPr>
        <p:spPr bwMode="auto">
          <a:xfrm>
            <a:off x="4668838" y="3025775"/>
            <a:ext cx="338137" cy="430213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7673" y="15814"/>
                </a:moveTo>
                <a:lnTo>
                  <a:pt x="17673" y="16586"/>
                </a:lnTo>
                <a:cubicBezTo>
                  <a:pt x="17673" y="16690"/>
                  <a:pt x="17624" y="16781"/>
                  <a:pt x="17527" y="16857"/>
                </a:cubicBezTo>
                <a:cubicBezTo>
                  <a:pt x="17430" y="16933"/>
                  <a:pt x="17315" y="16972"/>
                  <a:pt x="17182" y="16972"/>
                </a:cubicBezTo>
                <a:lnTo>
                  <a:pt x="16200" y="16972"/>
                </a:lnTo>
                <a:cubicBezTo>
                  <a:pt x="16067" y="16972"/>
                  <a:pt x="15952" y="16933"/>
                  <a:pt x="15855" y="16857"/>
                </a:cubicBezTo>
                <a:cubicBezTo>
                  <a:pt x="15757" y="16781"/>
                  <a:pt x="15709" y="16690"/>
                  <a:pt x="15709" y="16586"/>
                </a:cubicBezTo>
                <a:lnTo>
                  <a:pt x="15709" y="15814"/>
                </a:lnTo>
                <a:cubicBezTo>
                  <a:pt x="15709" y="15710"/>
                  <a:pt x="15757" y="15620"/>
                  <a:pt x="15855" y="15543"/>
                </a:cubicBezTo>
                <a:cubicBezTo>
                  <a:pt x="15952" y="15467"/>
                  <a:pt x="16067" y="15429"/>
                  <a:pt x="16200" y="15429"/>
                </a:cubicBezTo>
                <a:lnTo>
                  <a:pt x="17182" y="15429"/>
                </a:lnTo>
                <a:cubicBezTo>
                  <a:pt x="17315" y="15429"/>
                  <a:pt x="17430" y="15467"/>
                  <a:pt x="17527" y="15543"/>
                </a:cubicBezTo>
                <a:cubicBezTo>
                  <a:pt x="17624" y="15620"/>
                  <a:pt x="17673" y="15710"/>
                  <a:pt x="17673" y="15814"/>
                </a:cubicBezTo>
                <a:close/>
                <a:moveTo>
                  <a:pt x="17673" y="12729"/>
                </a:moveTo>
                <a:lnTo>
                  <a:pt x="17673" y="13500"/>
                </a:lnTo>
                <a:cubicBezTo>
                  <a:pt x="17673" y="13605"/>
                  <a:pt x="17624" y="13695"/>
                  <a:pt x="17527" y="13771"/>
                </a:cubicBezTo>
                <a:cubicBezTo>
                  <a:pt x="17430" y="13848"/>
                  <a:pt x="17315" y="13886"/>
                  <a:pt x="17182" y="13886"/>
                </a:cubicBezTo>
                <a:lnTo>
                  <a:pt x="16200" y="13886"/>
                </a:lnTo>
                <a:cubicBezTo>
                  <a:pt x="16067" y="13886"/>
                  <a:pt x="15952" y="13848"/>
                  <a:pt x="15855" y="13771"/>
                </a:cubicBezTo>
                <a:cubicBezTo>
                  <a:pt x="15757" y="13695"/>
                  <a:pt x="15709" y="13605"/>
                  <a:pt x="15709" y="13500"/>
                </a:cubicBezTo>
                <a:lnTo>
                  <a:pt x="15709" y="12729"/>
                </a:lnTo>
                <a:cubicBezTo>
                  <a:pt x="15709" y="12624"/>
                  <a:pt x="15757" y="12534"/>
                  <a:pt x="15855" y="12458"/>
                </a:cubicBezTo>
                <a:cubicBezTo>
                  <a:pt x="15952" y="12381"/>
                  <a:pt x="16067" y="12343"/>
                  <a:pt x="16200" y="12343"/>
                </a:cubicBezTo>
                <a:lnTo>
                  <a:pt x="17182" y="12343"/>
                </a:lnTo>
                <a:cubicBezTo>
                  <a:pt x="17315" y="12343"/>
                  <a:pt x="17430" y="12381"/>
                  <a:pt x="17527" y="12458"/>
                </a:cubicBezTo>
                <a:cubicBezTo>
                  <a:pt x="17624" y="12534"/>
                  <a:pt x="17673" y="12624"/>
                  <a:pt x="17673" y="12729"/>
                </a:cubicBezTo>
                <a:close/>
                <a:moveTo>
                  <a:pt x="17673" y="9643"/>
                </a:moveTo>
                <a:lnTo>
                  <a:pt x="17673" y="10414"/>
                </a:lnTo>
                <a:cubicBezTo>
                  <a:pt x="17673" y="10519"/>
                  <a:pt x="17624" y="10609"/>
                  <a:pt x="17527" y="10686"/>
                </a:cubicBezTo>
                <a:cubicBezTo>
                  <a:pt x="17430" y="10762"/>
                  <a:pt x="17315" y="10800"/>
                  <a:pt x="17182" y="10800"/>
                </a:cubicBezTo>
                <a:lnTo>
                  <a:pt x="16200" y="10800"/>
                </a:lnTo>
                <a:cubicBezTo>
                  <a:pt x="16067" y="10800"/>
                  <a:pt x="15952" y="10762"/>
                  <a:pt x="15855" y="10686"/>
                </a:cubicBezTo>
                <a:cubicBezTo>
                  <a:pt x="15757" y="10609"/>
                  <a:pt x="15709" y="10519"/>
                  <a:pt x="15709" y="10414"/>
                </a:cubicBezTo>
                <a:lnTo>
                  <a:pt x="15709" y="9643"/>
                </a:lnTo>
                <a:cubicBezTo>
                  <a:pt x="15709" y="9539"/>
                  <a:pt x="15757" y="9448"/>
                  <a:pt x="15855" y="9372"/>
                </a:cubicBezTo>
                <a:cubicBezTo>
                  <a:pt x="15952" y="9295"/>
                  <a:pt x="16067" y="9257"/>
                  <a:pt x="16200" y="9257"/>
                </a:cubicBezTo>
                <a:lnTo>
                  <a:pt x="17182" y="9257"/>
                </a:lnTo>
                <a:cubicBezTo>
                  <a:pt x="17315" y="9257"/>
                  <a:pt x="17430" y="9295"/>
                  <a:pt x="17527" y="9372"/>
                </a:cubicBezTo>
                <a:cubicBezTo>
                  <a:pt x="17624" y="9448"/>
                  <a:pt x="17673" y="9539"/>
                  <a:pt x="17673" y="9643"/>
                </a:cubicBezTo>
                <a:close/>
                <a:moveTo>
                  <a:pt x="17673" y="6557"/>
                </a:moveTo>
                <a:lnTo>
                  <a:pt x="17673" y="7328"/>
                </a:lnTo>
                <a:cubicBezTo>
                  <a:pt x="17673" y="7433"/>
                  <a:pt x="17624" y="7523"/>
                  <a:pt x="17527" y="7600"/>
                </a:cubicBezTo>
                <a:cubicBezTo>
                  <a:pt x="17430" y="7676"/>
                  <a:pt x="17315" y="7714"/>
                  <a:pt x="17182" y="7714"/>
                </a:cubicBezTo>
                <a:lnTo>
                  <a:pt x="16200" y="7714"/>
                </a:lnTo>
                <a:cubicBezTo>
                  <a:pt x="16067" y="7714"/>
                  <a:pt x="15952" y="7676"/>
                  <a:pt x="15855" y="7600"/>
                </a:cubicBezTo>
                <a:cubicBezTo>
                  <a:pt x="15757" y="7523"/>
                  <a:pt x="15709" y="7433"/>
                  <a:pt x="15709" y="7328"/>
                </a:cubicBezTo>
                <a:lnTo>
                  <a:pt x="15709" y="6557"/>
                </a:lnTo>
                <a:cubicBezTo>
                  <a:pt x="15709" y="6453"/>
                  <a:pt x="15757" y="6363"/>
                  <a:pt x="15855" y="6286"/>
                </a:cubicBezTo>
                <a:cubicBezTo>
                  <a:pt x="15952" y="6210"/>
                  <a:pt x="16067" y="6172"/>
                  <a:pt x="16200" y="6172"/>
                </a:cubicBezTo>
                <a:lnTo>
                  <a:pt x="17182" y="6172"/>
                </a:lnTo>
                <a:cubicBezTo>
                  <a:pt x="17315" y="6172"/>
                  <a:pt x="17430" y="6210"/>
                  <a:pt x="17527" y="6286"/>
                </a:cubicBezTo>
                <a:cubicBezTo>
                  <a:pt x="17624" y="6363"/>
                  <a:pt x="17673" y="6453"/>
                  <a:pt x="17673" y="6557"/>
                </a:cubicBezTo>
                <a:close/>
                <a:moveTo>
                  <a:pt x="17673" y="3472"/>
                </a:moveTo>
                <a:lnTo>
                  <a:pt x="17673" y="4243"/>
                </a:lnTo>
                <a:cubicBezTo>
                  <a:pt x="17673" y="4347"/>
                  <a:pt x="17624" y="4438"/>
                  <a:pt x="17527" y="4514"/>
                </a:cubicBezTo>
                <a:cubicBezTo>
                  <a:pt x="17430" y="4591"/>
                  <a:pt x="17315" y="4628"/>
                  <a:pt x="17182" y="4628"/>
                </a:cubicBezTo>
                <a:lnTo>
                  <a:pt x="16200" y="4628"/>
                </a:lnTo>
                <a:cubicBezTo>
                  <a:pt x="16067" y="4628"/>
                  <a:pt x="15952" y="4591"/>
                  <a:pt x="15855" y="4514"/>
                </a:cubicBezTo>
                <a:cubicBezTo>
                  <a:pt x="15757" y="4438"/>
                  <a:pt x="15709" y="4347"/>
                  <a:pt x="15709" y="4243"/>
                </a:cubicBezTo>
                <a:lnTo>
                  <a:pt x="15709" y="3472"/>
                </a:lnTo>
                <a:cubicBezTo>
                  <a:pt x="15709" y="3367"/>
                  <a:pt x="15757" y="3277"/>
                  <a:pt x="15855" y="3200"/>
                </a:cubicBezTo>
                <a:cubicBezTo>
                  <a:pt x="15952" y="3124"/>
                  <a:pt x="16067" y="3086"/>
                  <a:pt x="16200" y="3086"/>
                </a:cubicBezTo>
                <a:lnTo>
                  <a:pt x="17182" y="3086"/>
                </a:lnTo>
                <a:cubicBezTo>
                  <a:pt x="17315" y="3086"/>
                  <a:pt x="17430" y="3124"/>
                  <a:pt x="17527" y="3200"/>
                </a:cubicBezTo>
                <a:cubicBezTo>
                  <a:pt x="17624" y="3277"/>
                  <a:pt x="17673" y="3367"/>
                  <a:pt x="17673" y="3472"/>
                </a:cubicBezTo>
                <a:close/>
                <a:moveTo>
                  <a:pt x="13745" y="12729"/>
                </a:moveTo>
                <a:lnTo>
                  <a:pt x="13745" y="13500"/>
                </a:lnTo>
                <a:cubicBezTo>
                  <a:pt x="13745" y="13605"/>
                  <a:pt x="13697" y="13695"/>
                  <a:pt x="13600" y="13771"/>
                </a:cubicBezTo>
                <a:cubicBezTo>
                  <a:pt x="13502" y="13848"/>
                  <a:pt x="13387" y="13886"/>
                  <a:pt x="13255" y="13886"/>
                </a:cubicBezTo>
                <a:lnTo>
                  <a:pt x="12273" y="13886"/>
                </a:lnTo>
                <a:cubicBezTo>
                  <a:pt x="12140" y="13886"/>
                  <a:pt x="12025" y="13848"/>
                  <a:pt x="11927" y="13771"/>
                </a:cubicBezTo>
                <a:cubicBezTo>
                  <a:pt x="11830" y="13695"/>
                  <a:pt x="11782" y="13605"/>
                  <a:pt x="11782" y="13500"/>
                </a:cubicBezTo>
                <a:lnTo>
                  <a:pt x="11782" y="12729"/>
                </a:lnTo>
                <a:cubicBezTo>
                  <a:pt x="11782" y="12624"/>
                  <a:pt x="11830" y="12534"/>
                  <a:pt x="11927" y="12458"/>
                </a:cubicBezTo>
                <a:cubicBezTo>
                  <a:pt x="12025" y="12381"/>
                  <a:pt x="12140" y="12343"/>
                  <a:pt x="12273" y="12343"/>
                </a:cubicBezTo>
                <a:lnTo>
                  <a:pt x="13255" y="12343"/>
                </a:lnTo>
                <a:cubicBezTo>
                  <a:pt x="13387" y="12343"/>
                  <a:pt x="13502" y="12381"/>
                  <a:pt x="13600" y="12458"/>
                </a:cubicBezTo>
                <a:cubicBezTo>
                  <a:pt x="13697" y="12534"/>
                  <a:pt x="13745" y="12624"/>
                  <a:pt x="13745" y="12729"/>
                </a:cubicBezTo>
                <a:close/>
                <a:moveTo>
                  <a:pt x="13745" y="9643"/>
                </a:moveTo>
                <a:lnTo>
                  <a:pt x="13745" y="10414"/>
                </a:lnTo>
                <a:cubicBezTo>
                  <a:pt x="13745" y="10519"/>
                  <a:pt x="13697" y="10609"/>
                  <a:pt x="13600" y="10686"/>
                </a:cubicBezTo>
                <a:cubicBezTo>
                  <a:pt x="13502" y="10762"/>
                  <a:pt x="13387" y="10800"/>
                  <a:pt x="13255" y="10800"/>
                </a:cubicBezTo>
                <a:lnTo>
                  <a:pt x="12273" y="10800"/>
                </a:lnTo>
                <a:cubicBezTo>
                  <a:pt x="12140" y="10800"/>
                  <a:pt x="12025" y="10762"/>
                  <a:pt x="11927" y="10686"/>
                </a:cubicBezTo>
                <a:cubicBezTo>
                  <a:pt x="11830" y="10609"/>
                  <a:pt x="11782" y="10519"/>
                  <a:pt x="11782" y="10414"/>
                </a:cubicBezTo>
                <a:lnTo>
                  <a:pt x="11782" y="9643"/>
                </a:lnTo>
                <a:cubicBezTo>
                  <a:pt x="11782" y="9539"/>
                  <a:pt x="11830" y="9448"/>
                  <a:pt x="11927" y="9372"/>
                </a:cubicBezTo>
                <a:cubicBezTo>
                  <a:pt x="12025" y="9295"/>
                  <a:pt x="12140" y="9257"/>
                  <a:pt x="12273" y="9257"/>
                </a:cubicBezTo>
                <a:lnTo>
                  <a:pt x="13255" y="9257"/>
                </a:lnTo>
                <a:cubicBezTo>
                  <a:pt x="13387" y="9257"/>
                  <a:pt x="13502" y="9295"/>
                  <a:pt x="13600" y="9372"/>
                </a:cubicBezTo>
                <a:cubicBezTo>
                  <a:pt x="13697" y="9448"/>
                  <a:pt x="13745" y="9539"/>
                  <a:pt x="13745" y="9643"/>
                </a:cubicBezTo>
                <a:close/>
                <a:moveTo>
                  <a:pt x="13745" y="6557"/>
                </a:moveTo>
                <a:lnTo>
                  <a:pt x="13745" y="7328"/>
                </a:lnTo>
                <a:cubicBezTo>
                  <a:pt x="13745" y="7433"/>
                  <a:pt x="13697" y="7523"/>
                  <a:pt x="13600" y="7600"/>
                </a:cubicBezTo>
                <a:cubicBezTo>
                  <a:pt x="13502" y="7676"/>
                  <a:pt x="13387" y="7714"/>
                  <a:pt x="13255" y="7714"/>
                </a:cubicBezTo>
                <a:lnTo>
                  <a:pt x="12273" y="7714"/>
                </a:lnTo>
                <a:cubicBezTo>
                  <a:pt x="12140" y="7714"/>
                  <a:pt x="12025" y="7676"/>
                  <a:pt x="11927" y="7600"/>
                </a:cubicBezTo>
                <a:cubicBezTo>
                  <a:pt x="11830" y="7523"/>
                  <a:pt x="11782" y="7433"/>
                  <a:pt x="11782" y="7328"/>
                </a:cubicBezTo>
                <a:lnTo>
                  <a:pt x="11782" y="6557"/>
                </a:lnTo>
                <a:cubicBezTo>
                  <a:pt x="11782" y="6453"/>
                  <a:pt x="11830" y="6363"/>
                  <a:pt x="11927" y="6286"/>
                </a:cubicBezTo>
                <a:cubicBezTo>
                  <a:pt x="12025" y="6210"/>
                  <a:pt x="12140" y="6172"/>
                  <a:pt x="12273" y="6172"/>
                </a:cubicBezTo>
                <a:lnTo>
                  <a:pt x="13255" y="6172"/>
                </a:lnTo>
                <a:cubicBezTo>
                  <a:pt x="13387" y="6172"/>
                  <a:pt x="13502" y="6210"/>
                  <a:pt x="13600" y="6286"/>
                </a:cubicBezTo>
                <a:cubicBezTo>
                  <a:pt x="13697" y="6363"/>
                  <a:pt x="13745" y="6453"/>
                  <a:pt x="13745" y="6557"/>
                </a:cubicBezTo>
                <a:close/>
                <a:moveTo>
                  <a:pt x="13745" y="3472"/>
                </a:moveTo>
                <a:lnTo>
                  <a:pt x="13745" y="4243"/>
                </a:lnTo>
                <a:cubicBezTo>
                  <a:pt x="13745" y="4347"/>
                  <a:pt x="13697" y="4438"/>
                  <a:pt x="13600" y="4514"/>
                </a:cubicBezTo>
                <a:cubicBezTo>
                  <a:pt x="13502" y="4591"/>
                  <a:pt x="13387" y="4628"/>
                  <a:pt x="13255" y="4628"/>
                </a:cubicBezTo>
                <a:lnTo>
                  <a:pt x="12273" y="4628"/>
                </a:lnTo>
                <a:cubicBezTo>
                  <a:pt x="12140" y="4628"/>
                  <a:pt x="12025" y="4591"/>
                  <a:pt x="11927" y="4514"/>
                </a:cubicBezTo>
                <a:cubicBezTo>
                  <a:pt x="11830" y="4438"/>
                  <a:pt x="11782" y="4347"/>
                  <a:pt x="11782" y="4243"/>
                </a:cubicBezTo>
                <a:lnTo>
                  <a:pt x="11782" y="3472"/>
                </a:lnTo>
                <a:cubicBezTo>
                  <a:pt x="11782" y="3367"/>
                  <a:pt x="11830" y="3277"/>
                  <a:pt x="11927" y="3200"/>
                </a:cubicBezTo>
                <a:cubicBezTo>
                  <a:pt x="12025" y="3124"/>
                  <a:pt x="12140" y="3086"/>
                  <a:pt x="12273" y="3086"/>
                </a:cubicBezTo>
                <a:lnTo>
                  <a:pt x="13255" y="3086"/>
                </a:lnTo>
                <a:cubicBezTo>
                  <a:pt x="13387" y="3086"/>
                  <a:pt x="13502" y="3124"/>
                  <a:pt x="13600" y="3200"/>
                </a:cubicBezTo>
                <a:cubicBezTo>
                  <a:pt x="13697" y="3277"/>
                  <a:pt x="13745" y="3367"/>
                  <a:pt x="13745" y="3472"/>
                </a:cubicBezTo>
                <a:close/>
                <a:moveTo>
                  <a:pt x="9818" y="12729"/>
                </a:moveTo>
                <a:lnTo>
                  <a:pt x="9818" y="13500"/>
                </a:lnTo>
                <a:cubicBezTo>
                  <a:pt x="9818" y="13605"/>
                  <a:pt x="9770" y="13695"/>
                  <a:pt x="9673" y="13771"/>
                </a:cubicBezTo>
                <a:cubicBezTo>
                  <a:pt x="9575" y="13848"/>
                  <a:pt x="9460" y="13886"/>
                  <a:pt x="9327" y="13886"/>
                </a:cubicBezTo>
                <a:lnTo>
                  <a:pt x="8345" y="13886"/>
                </a:lnTo>
                <a:cubicBezTo>
                  <a:pt x="8213" y="13886"/>
                  <a:pt x="8097" y="13848"/>
                  <a:pt x="8000" y="13771"/>
                </a:cubicBezTo>
                <a:cubicBezTo>
                  <a:pt x="7903" y="13695"/>
                  <a:pt x="7855" y="13605"/>
                  <a:pt x="7855" y="13500"/>
                </a:cubicBezTo>
                <a:lnTo>
                  <a:pt x="7855" y="12729"/>
                </a:lnTo>
                <a:cubicBezTo>
                  <a:pt x="7855" y="12624"/>
                  <a:pt x="7903" y="12534"/>
                  <a:pt x="8000" y="12458"/>
                </a:cubicBezTo>
                <a:cubicBezTo>
                  <a:pt x="8097" y="12381"/>
                  <a:pt x="8213" y="12343"/>
                  <a:pt x="8345" y="12343"/>
                </a:cubicBezTo>
                <a:lnTo>
                  <a:pt x="9327" y="12343"/>
                </a:lnTo>
                <a:cubicBezTo>
                  <a:pt x="9460" y="12343"/>
                  <a:pt x="9575" y="12381"/>
                  <a:pt x="9673" y="12458"/>
                </a:cubicBezTo>
                <a:cubicBezTo>
                  <a:pt x="9770" y="12534"/>
                  <a:pt x="9818" y="12624"/>
                  <a:pt x="9818" y="12729"/>
                </a:cubicBezTo>
                <a:close/>
                <a:moveTo>
                  <a:pt x="9818" y="9643"/>
                </a:moveTo>
                <a:lnTo>
                  <a:pt x="9818" y="10414"/>
                </a:lnTo>
                <a:cubicBezTo>
                  <a:pt x="9818" y="10519"/>
                  <a:pt x="9770" y="10609"/>
                  <a:pt x="9673" y="10686"/>
                </a:cubicBezTo>
                <a:cubicBezTo>
                  <a:pt x="9575" y="10762"/>
                  <a:pt x="9460" y="10800"/>
                  <a:pt x="9327" y="10800"/>
                </a:cubicBezTo>
                <a:lnTo>
                  <a:pt x="8345" y="10800"/>
                </a:lnTo>
                <a:cubicBezTo>
                  <a:pt x="8213" y="10800"/>
                  <a:pt x="8097" y="10762"/>
                  <a:pt x="8000" y="10686"/>
                </a:cubicBezTo>
                <a:cubicBezTo>
                  <a:pt x="7903" y="10609"/>
                  <a:pt x="7855" y="10519"/>
                  <a:pt x="7855" y="10414"/>
                </a:cubicBezTo>
                <a:lnTo>
                  <a:pt x="7855" y="9643"/>
                </a:lnTo>
                <a:cubicBezTo>
                  <a:pt x="7855" y="9539"/>
                  <a:pt x="7903" y="9448"/>
                  <a:pt x="8000" y="9372"/>
                </a:cubicBezTo>
                <a:cubicBezTo>
                  <a:pt x="8097" y="9295"/>
                  <a:pt x="8213" y="9257"/>
                  <a:pt x="8345" y="9257"/>
                </a:cubicBezTo>
                <a:lnTo>
                  <a:pt x="9327" y="9257"/>
                </a:lnTo>
                <a:cubicBezTo>
                  <a:pt x="9460" y="9257"/>
                  <a:pt x="9575" y="9295"/>
                  <a:pt x="9673" y="9372"/>
                </a:cubicBezTo>
                <a:cubicBezTo>
                  <a:pt x="9770" y="9448"/>
                  <a:pt x="9818" y="9539"/>
                  <a:pt x="9818" y="9643"/>
                </a:cubicBezTo>
                <a:close/>
                <a:moveTo>
                  <a:pt x="9818" y="6557"/>
                </a:moveTo>
                <a:lnTo>
                  <a:pt x="9818" y="7328"/>
                </a:lnTo>
                <a:cubicBezTo>
                  <a:pt x="9818" y="7433"/>
                  <a:pt x="9770" y="7523"/>
                  <a:pt x="9673" y="7600"/>
                </a:cubicBezTo>
                <a:cubicBezTo>
                  <a:pt x="9575" y="7676"/>
                  <a:pt x="9460" y="7714"/>
                  <a:pt x="9327" y="7714"/>
                </a:cubicBezTo>
                <a:lnTo>
                  <a:pt x="8345" y="7714"/>
                </a:lnTo>
                <a:cubicBezTo>
                  <a:pt x="8213" y="7714"/>
                  <a:pt x="8097" y="7676"/>
                  <a:pt x="8000" y="7600"/>
                </a:cubicBezTo>
                <a:cubicBezTo>
                  <a:pt x="7903" y="7523"/>
                  <a:pt x="7855" y="7433"/>
                  <a:pt x="7855" y="7328"/>
                </a:cubicBezTo>
                <a:lnTo>
                  <a:pt x="7855" y="6557"/>
                </a:lnTo>
                <a:cubicBezTo>
                  <a:pt x="7855" y="6453"/>
                  <a:pt x="7903" y="6363"/>
                  <a:pt x="8000" y="6286"/>
                </a:cubicBezTo>
                <a:cubicBezTo>
                  <a:pt x="8097" y="6210"/>
                  <a:pt x="8213" y="6172"/>
                  <a:pt x="8345" y="6172"/>
                </a:cubicBezTo>
                <a:lnTo>
                  <a:pt x="9327" y="6172"/>
                </a:lnTo>
                <a:cubicBezTo>
                  <a:pt x="9460" y="6172"/>
                  <a:pt x="9575" y="6210"/>
                  <a:pt x="9673" y="6286"/>
                </a:cubicBezTo>
                <a:cubicBezTo>
                  <a:pt x="9770" y="6363"/>
                  <a:pt x="9818" y="6453"/>
                  <a:pt x="9818" y="6557"/>
                </a:cubicBezTo>
                <a:close/>
                <a:moveTo>
                  <a:pt x="9818" y="3472"/>
                </a:moveTo>
                <a:lnTo>
                  <a:pt x="9818" y="4243"/>
                </a:lnTo>
                <a:cubicBezTo>
                  <a:pt x="9818" y="4347"/>
                  <a:pt x="9770" y="4438"/>
                  <a:pt x="9673" y="4514"/>
                </a:cubicBezTo>
                <a:cubicBezTo>
                  <a:pt x="9575" y="4591"/>
                  <a:pt x="9460" y="4628"/>
                  <a:pt x="9327" y="4628"/>
                </a:cubicBezTo>
                <a:lnTo>
                  <a:pt x="8345" y="4628"/>
                </a:lnTo>
                <a:cubicBezTo>
                  <a:pt x="8213" y="4628"/>
                  <a:pt x="8097" y="4591"/>
                  <a:pt x="8000" y="4514"/>
                </a:cubicBezTo>
                <a:cubicBezTo>
                  <a:pt x="7903" y="4438"/>
                  <a:pt x="7855" y="4347"/>
                  <a:pt x="7855" y="4243"/>
                </a:cubicBezTo>
                <a:lnTo>
                  <a:pt x="7855" y="3472"/>
                </a:lnTo>
                <a:cubicBezTo>
                  <a:pt x="7855" y="3367"/>
                  <a:pt x="7903" y="3277"/>
                  <a:pt x="8000" y="3200"/>
                </a:cubicBezTo>
                <a:cubicBezTo>
                  <a:pt x="8097" y="3124"/>
                  <a:pt x="8213" y="3086"/>
                  <a:pt x="8345" y="3086"/>
                </a:cubicBezTo>
                <a:lnTo>
                  <a:pt x="9327" y="3086"/>
                </a:lnTo>
                <a:cubicBezTo>
                  <a:pt x="9460" y="3086"/>
                  <a:pt x="9575" y="3124"/>
                  <a:pt x="9673" y="3200"/>
                </a:cubicBezTo>
                <a:cubicBezTo>
                  <a:pt x="9770" y="3277"/>
                  <a:pt x="9818" y="3367"/>
                  <a:pt x="9818" y="3472"/>
                </a:cubicBezTo>
                <a:close/>
                <a:moveTo>
                  <a:pt x="5891" y="15814"/>
                </a:moveTo>
                <a:lnTo>
                  <a:pt x="5891" y="16586"/>
                </a:lnTo>
                <a:cubicBezTo>
                  <a:pt x="5891" y="16690"/>
                  <a:pt x="5842" y="16781"/>
                  <a:pt x="5745" y="16857"/>
                </a:cubicBezTo>
                <a:cubicBezTo>
                  <a:pt x="5648" y="16933"/>
                  <a:pt x="5533" y="16972"/>
                  <a:pt x="5400" y="16972"/>
                </a:cubicBezTo>
                <a:lnTo>
                  <a:pt x="4418" y="16972"/>
                </a:lnTo>
                <a:cubicBezTo>
                  <a:pt x="4285" y="16972"/>
                  <a:pt x="4170" y="16933"/>
                  <a:pt x="4073" y="16857"/>
                </a:cubicBezTo>
                <a:cubicBezTo>
                  <a:pt x="3976" y="16781"/>
                  <a:pt x="3927" y="16690"/>
                  <a:pt x="3927" y="16586"/>
                </a:cubicBezTo>
                <a:lnTo>
                  <a:pt x="3927" y="15814"/>
                </a:lnTo>
                <a:cubicBezTo>
                  <a:pt x="3927" y="15710"/>
                  <a:pt x="3976" y="15620"/>
                  <a:pt x="4073" y="15543"/>
                </a:cubicBezTo>
                <a:cubicBezTo>
                  <a:pt x="4170" y="15467"/>
                  <a:pt x="4285" y="15429"/>
                  <a:pt x="4418" y="15429"/>
                </a:cubicBezTo>
                <a:lnTo>
                  <a:pt x="5400" y="15429"/>
                </a:lnTo>
                <a:cubicBezTo>
                  <a:pt x="5533" y="15429"/>
                  <a:pt x="5648" y="15467"/>
                  <a:pt x="5745" y="15543"/>
                </a:cubicBezTo>
                <a:cubicBezTo>
                  <a:pt x="5842" y="15620"/>
                  <a:pt x="5891" y="15710"/>
                  <a:pt x="5891" y="15814"/>
                </a:cubicBezTo>
                <a:close/>
                <a:moveTo>
                  <a:pt x="5891" y="12729"/>
                </a:moveTo>
                <a:lnTo>
                  <a:pt x="5891" y="13500"/>
                </a:lnTo>
                <a:cubicBezTo>
                  <a:pt x="5891" y="13605"/>
                  <a:pt x="5842" y="13695"/>
                  <a:pt x="5745" y="13771"/>
                </a:cubicBezTo>
                <a:cubicBezTo>
                  <a:pt x="5648" y="13848"/>
                  <a:pt x="5533" y="13886"/>
                  <a:pt x="5400" y="13886"/>
                </a:cubicBezTo>
                <a:lnTo>
                  <a:pt x="4418" y="13886"/>
                </a:lnTo>
                <a:cubicBezTo>
                  <a:pt x="4285" y="13886"/>
                  <a:pt x="4170" y="13848"/>
                  <a:pt x="4073" y="13771"/>
                </a:cubicBezTo>
                <a:cubicBezTo>
                  <a:pt x="3976" y="13695"/>
                  <a:pt x="3927" y="13605"/>
                  <a:pt x="3927" y="13500"/>
                </a:cubicBezTo>
                <a:lnTo>
                  <a:pt x="3927" y="12729"/>
                </a:lnTo>
                <a:cubicBezTo>
                  <a:pt x="3927" y="12624"/>
                  <a:pt x="3976" y="12534"/>
                  <a:pt x="4073" y="12458"/>
                </a:cubicBezTo>
                <a:cubicBezTo>
                  <a:pt x="4170" y="12381"/>
                  <a:pt x="4285" y="12343"/>
                  <a:pt x="4418" y="12343"/>
                </a:cubicBezTo>
                <a:lnTo>
                  <a:pt x="5400" y="12343"/>
                </a:lnTo>
                <a:cubicBezTo>
                  <a:pt x="5533" y="12343"/>
                  <a:pt x="5648" y="12381"/>
                  <a:pt x="5745" y="12458"/>
                </a:cubicBezTo>
                <a:cubicBezTo>
                  <a:pt x="5842" y="12534"/>
                  <a:pt x="5891" y="12624"/>
                  <a:pt x="5891" y="12729"/>
                </a:cubicBezTo>
                <a:close/>
                <a:moveTo>
                  <a:pt x="5891" y="9643"/>
                </a:moveTo>
                <a:lnTo>
                  <a:pt x="5891" y="10414"/>
                </a:lnTo>
                <a:cubicBezTo>
                  <a:pt x="5891" y="10519"/>
                  <a:pt x="5842" y="10609"/>
                  <a:pt x="5745" y="10686"/>
                </a:cubicBezTo>
                <a:cubicBezTo>
                  <a:pt x="5648" y="10762"/>
                  <a:pt x="5533" y="10800"/>
                  <a:pt x="5400" y="10800"/>
                </a:cubicBezTo>
                <a:lnTo>
                  <a:pt x="4418" y="10800"/>
                </a:lnTo>
                <a:cubicBezTo>
                  <a:pt x="4285" y="10800"/>
                  <a:pt x="4170" y="10762"/>
                  <a:pt x="4073" y="10686"/>
                </a:cubicBezTo>
                <a:cubicBezTo>
                  <a:pt x="3976" y="10609"/>
                  <a:pt x="3927" y="10519"/>
                  <a:pt x="3927" y="10414"/>
                </a:cubicBezTo>
                <a:lnTo>
                  <a:pt x="3927" y="9643"/>
                </a:lnTo>
                <a:cubicBezTo>
                  <a:pt x="3927" y="9539"/>
                  <a:pt x="3976" y="9448"/>
                  <a:pt x="4073" y="9372"/>
                </a:cubicBezTo>
                <a:cubicBezTo>
                  <a:pt x="4170" y="9295"/>
                  <a:pt x="4285" y="9257"/>
                  <a:pt x="4418" y="9257"/>
                </a:cubicBezTo>
                <a:lnTo>
                  <a:pt x="5400" y="9257"/>
                </a:lnTo>
                <a:cubicBezTo>
                  <a:pt x="5533" y="9257"/>
                  <a:pt x="5648" y="9295"/>
                  <a:pt x="5745" y="9372"/>
                </a:cubicBezTo>
                <a:cubicBezTo>
                  <a:pt x="5842" y="9448"/>
                  <a:pt x="5891" y="9539"/>
                  <a:pt x="5891" y="9643"/>
                </a:cubicBezTo>
                <a:close/>
                <a:moveTo>
                  <a:pt x="5891" y="6557"/>
                </a:moveTo>
                <a:lnTo>
                  <a:pt x="5891" y="7328"/>
                </a:lnTo>
                <a:cubicBezTo>
                  <a:pt x="5891" y="7433"/>
                  <a:pt x="5842" y="7523"/>
                  <a:pt x="5745" y="7600"/>
                </a:cubicBezTo>
                <a:cubicBezTo>
                  <a:pt x="5648" y="7676"/>
                  <a:pt x="5533" y="7714"/>
                  <a:pt x="5400" y="7714"/>
                </a:cubicBezTo>
                <a:lnTo>
                  <a:pt x="4418" y="7714"/>
                </a:lnTo>
                <a:cubicBezTo>
                  <a:pt x="4285" y="7714"/>
                  <a:pt x="4170" y="7676"/>
                  <a:pt x="4073" y="7600"/>
                </a:cubicBezTo>
                <a:cubicBezTo>
                  <a:pt x="3976" y="7523"/>
                  <a:pt x="3927" y="7433"/>
                  <a:pt x="3927" y="7328"/>
                </a:cubicBezTo>
                <a:lnTo>
                  <a:pt x="3927" y="6557"/>
                </a:lnTo>
                <a:cubicBezTo>
                  <a:pt x="3927" y="6453"/>
                  <a:pt x="3976" y="6363"/>
                  <a:pt x="4073" y="6286"/>
                </a:cubicBezTo>
                <a:cubicBezTo>
                  <a:pt x="4170" y="6210"/>
                  <a:pt x="4285" y="6172"/>
                  <a:pt x="4418" y="6172"/>
                </a:cubicBezTo>
                <a:lnTo>
                  <a:pt x="5400" y="6172"/>
                </a:lnTo>
                <a:cubicBezTo>
                  <a:pt x="5533" y="6172"/>
                  <a:pt x="5648" y="6210"/>
                  <a:pt x="5745" y="6286"/>
                </a:cubicBezTo>
                <a:cubicBezTo>
                  <a:pt x="5842" y="6363"/>
                  <a:pt x="5891" y="6453"/>
                  <a:pt x="5891" y="6557"/>
                </a:cubicBezTo>
                <a:close/>
                <a:moveTo>
                  <a:pt x="5891" y="3472"/>
                </a:moveTo>
                <a:lnTo>
                  <a:pt x="5891" y="4243"/>
                </a:lnTo>
                <a:cubicBezTo>
                  <a:pt x="5891" y="4347"/>
                  <a:pt x="5842" y="4438"/>
                  <a:pt x="5745" y="4514"/>
                </a:cubicBezTo>
                <a:cubicBezTo>
                  <a:pt x="5648" y="4591"/>
                  <a:pt x="5533" y="4628"/>
                  <a:pt x="5400" y="4628"/>
                </a:cubicBezTo>
                <a:lnTo>
                  <a:pt x="4418" y="4628"/>
                </a:lnTo>
                <a:cubicBezTo>
                  <a:pt x="4285" y="4628"/>
                  <a:pt x="4170" y="4591"/>
                  <a:pt x="4073" y="4514"/>
                </a:cubicBezTo>
                <a:cubicBezTo>
                  <a:pt x="3976" y="4438"/>
                  <a:pt x="3927" y="4347"/>
                  <a:pt x="3927" y="4243"/>
                </a:cubicBezTo>
                <a:lnTo>
                  <a:pt x="3927" y="3472"/>
                </a:lnTo>
                <a:cubicBezTo>
                  <a:pt x="3927" y="3367"/>
                  <a:pt x="3976" y="3277"/>
                  <a:pt x="4073" y="3200"/>
                </a:cubicBezTo>
                <a:cubicBezTo>
                  <a:pt x="4170" y="3124"/>
                  <a:pt x="4285" y="3086"/>
                  <a:pt x="4418" y="3086"/>
                </a:cubicBezTo>
                <a:lnTo>
                  <a:pt x="5400" y="3086"/>
                </a:lnTo>
                <a:cubicBezTo>
                  <a:pt x="5533" y="3086"/>
                  <a:pt x="5648" y="3124"/>
                  <a:pt x="5745" y="3200"/>
                </a:cubicBezTo>
                <a:cubicBezTo>
                  <a:pt x="5842" y="3277"/>
                  <a:pt x="5891" y="3367"/>
                  <a:pt x="5891" y="3472"/>
                </a:cubicBezTo>
                <a:close/>
                <a:moveTo>
                  <a:pt x="13745" y="20057"/>
                </a:moveTo>
                <a:lnTo>
                  <a:pt x="19636" y="20057"/>
                </a:lnTo>
                <a:lnTo>
                  <a:pt x="19636" y="1543"/>
                </a:lnTo>
                <a:lnTo>
                  <a:pt x="1964" y="1543"/>
                </a:lnTo>
                <a:lnTo>
                  <a:pt x="1964" y="20057"/>
                </a:lnTo>
                <a:lnTo>
                  <a:pt x="7855" y="20057"/>
                </a:lnTo>
                <a:lnTo>
                  <a:pt x="7855" y="17357"/>
                </a:lnTo>
                <a:cubicBezTo>
                  <a:pt x="7855" y="17253"/>
                  <a:pt x="7903" y="17163"/>
                  <a:pt x="8000" y="17086"/>
                </a:cubicBezTo>
                <a:cubicBezTo>
                  <a:pt x="8097" y="17010"/>
                  <a:pt x="8213" y="16972"/>
                  <a:pt x="8345" y="16972"/>
                </a:cubicBezTo>
                <a:lnTo>
                  <a:pt x="13255" y="16972"/>
                </a:lnTo>
                <a:cubicBezTo>
                  <a:pt x="13387" y="16972"/>
                  <a:pt x="13502" y="17010"/>
                  <a:pt x="13600" y="17086"/>
                </a:cubicBezTo>
                <a:cubicBezTo>
                  <a:pt x="13697" y="17163"/>
                  <a:pt x="13745" y="17253"/>
                  <a:pt x="13745" y="17357"/>
                </a:cubicBezTo>
                <a:cubicBezTo>
                  <a:pt x="13745" y="17357"/>
                  <a:pt x="13745" y="20057"/>
                  <a:pt x="13745" y="20057"/>
                </a:cubicBezTo>
                <a:close/>
                <a:moveTo>
                  <a:pt x="21600" y="771"/>
                </a:moveTo>
                <a:lnTo>
                  <a:pt x="21600" y="20829"/>
                </a:lnTo>
                <a:cubicBezTo>
                  <a:pt x="21600" y="21038"/>
                  <a:pt x="21503" y="21218"/>
                  <a:pt x="21308" y="21371"/>
                </a:cubicBezTo>
                <a:cubicBezTo>
                  <a:pt x="21114" y="21524"/>
                  <a:pt x="20884" y="21600"/>
                  <a:pt x="20618" y="21600"/>
                </a:cubicBezTo>
                <a:lnTo>
                  <a:pt x="982" y="21600"/>
                </a:lnTo>
                <a:cubicBezTo>
                  <a:pt x="716" y="21600"/>
                  <a:pt x="486" y="21524"/>
                  <a:pt x="292" y="21371"/>
                </a:cubicBezTo>
                <a:cubicBezTo>
                  <a:pt x="97" y="21218"/>
                  <a:pt x="0" y="21038"/>
                  <a:pt x="0" y="20829"/>
                </a:cubicBezTo>
                <a:lnTo>
                  <a:pt x="0" y="771"/>
                </a:lnTo>
                <a:cubicBezTo>
                  <a:pt x="0" y="562"/>
                  <a:pt x="97" y="382"/>
                  <a:pt x="292" y="229"/>
                </a:cubicBezTo>
                <a:cubicBezTo>
                  <a:pt x="486" y="77"/>
                  <a:pt x="716" y="0"/>
                  <a:pt x="982" y="0"/>
                </a:cubicBezTo>
                <a:lnTo>
                  <a:pt x="20618" y="0"/>
                </a:lnTo>
                <a:cubicBezTo>
                  <a:pt x="20884" y="0"/>
                  <a:pt x="21114" y="77"/>
                  <a:pt x="21308" y="229"/>
                </a:cubicBezTo>
                <a:cubicBezTo>
                  <a:pt x="21503" y="382"/>
                  <a:pt x="21600" y="562"/>
                  <a:pt x="21600" y="771"/>
                </a:cubicBezTo>
                <a:close/>
                <a:moveTo>
                  <a:pt x="21600" y="771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" name="AutoShape 57"/>
          <p:cNvSpPr>
            <a:spLocks/>
          </p:cNvSpPr>
          <p:nvPr/>
        </p:nvSpPr>
        <p:spPr bwMode="auto">
          <a:xfrm>
            <a:off x="5280025" y="3048000"/>
            <a:ext cx="430213" cy="368300"/>
          </a:xfrm>
          <a:custGeom>
            <a:avLst/>
            <a:gdLst/>
            <a:ahLst/>
            <a:cxnLst/>
            <a:rect l="0" t="0" r="r" b="b"/>
            <a:pathLst>
              <a:path w="21600" h="21540">
                <a:moveTo>
                  <a:pt x="18514" y="15638"/>
                </a:moveTo>
                <a:lnTo>
                  <a:pt x="18514" y="2270"/>
                </a:lnTo>
                <a:cubicBezTo>
                  <a:pt x="15348" y="5091"/>
                  <a:pt x="12263" y="6693"/>
                  <a:pt x="9257" y="7076"/>
                </a:cubicBezTo>
                <a:lnTo>
                  <a:pt x="9257" y="10860"/>
                </a:lnTo>
                <a:cubicBezTo>
                  <a:pt x="12287" y="11252"/>
                  <a:pt x="15372" y="12845"/>
                  <a:pt x="18514" y="15638"/>
                </a:cubicBezTo>
                <a:close/>
                <a:moveTo>
                  <a:pt x="20057" y="7174"/>
                </a:moveTo>
                <a:cubicBezTo>
                  <a:pt x="20483" y="7174"/>
                  <a:pt x="20847" y="7350"/>
                  <a:pt x="21148" y="7700"/>
                </a:cubicBezTo>
                <a:cubicBezTo>
                  <a:pt x="21450" y="8050"/>
                  <a:pt x="21600" y="8473"/>
                  <a:pt x="21600" y="8968"/>
                </a:cubicBezTo>
                <a:cubicBezTo>
                  <a:pt x="21600" y="9463"/>
                  <a:pt x="21450" y="9886"/>
                  <a:pt x="21148" y="10236"/>
                </a:cubicBezTo>
                <a:cubicBezTo>
                  <a:pt x="20847" y="10586"/>
                  <a:pt x="20483" y="10761"/>
                  <a:pt x="20057" y="10761"/>
                </a:cubicBezTo>
                <a:lnTo>
                  <a:pt x="20057" y="16142"/>
                </a:lnTo>
                <a:cubicBezTo>
                  <a:pt x="20057" y="16628"/>
                  <a:pt x="19905" y="17048"/>
                  <a:pt x="19599" y="17403"/>
                </a:cubicBezTo>
                <a:cubicBezTo>
                  <a:pt x="19294" y="17759"/>
                  <a:pt x="18932" y="17936"/>
                  <a:pt x="18514" y="17936"/>
                </a:cubicBezTo>
                <a:cubicBezTo>
                  <a:pt x="15164" y="14694"/>
                  <a:pt x="11901" y="12920"/>
                  <a:pt x="8727" y="12611"/>
                </a:cubicBezTo>
                <a:cubicBezTo>
                  <a:pt x="8261" y="12789"/>
                  <a:pt x="7895" y="13097"/>
                  <a:pt x="7630" y="13536"/>
                </a:cubicBezTo>
                <a:cubicBezTo>
                  <a:pt x="7365" y="13975"/>
                  <a:pt x="7240" y="14445"/>
                  <a:pt x="7256" y="14944"/>
                </a:cubicBezTo>
                <a:cubicBezTo>
                  <a:pt x="7272" y="15444"/>
                  <a:pt x="7433" y="15876"/>
                  <a:pt x="7739" y="16240"/>
                </a:cubicBezTo>
                <a:cubicBezTo>
                  <a:pt x="7578" y="16548"/>
                  <a:pt x="7485" y="16855"/>
                  <a:pt x="7461" y="17158"/>
                </a:cubicBezTo>
                <a:cubicBezTo>
                  <a:pt x="7437" y="17462"/>
                  <a:pt x="7461" y="17733"/>
                  <a:pt x="7534" y="17971"/>
                </a:cubicBezTo>
                <a:cubicBezTo>
                  <a:pt x="7606" y="18209"/>
                  <a:pt x="7740" y="18466"/>
                  <a:pt x="7937" y="18742"/>
                </a:cubicBezTo>
                <a:cubicBezTo>
                  <a:pt x="8134" y="19017"/>
                  <a:pt x="8327" y="19251"/>
                  <a:pt x="8516" y="19442"/>
                </a:cubicBezTo>
                <a:cubicBezTo>
                  <a:pt x="8705" y="19634"/>
                  <a:pt x="8952" y="19869"/>
                  <a:pt x="9257" y="20150"/>
                </a:cubicBezTo>
                <a:cubicBezTo>
                  <a:pt x="9024" y="20691"/>
                  <a:pt x="8576" y="21079"/>
                  <a:pt x="7913" y="21313"/>
                </a:cubicBezTo>
                <a:cubicBezTo>
                  <a:pt x="7250" y="21546"/>
                  <a:pt x="6573" y="21600"/>
                  <a:pt x="5882" y="21474"/>
                </a:cubicBezTo>
                <a:cubicBezTo>
                  <a:pt x="5191" y="21348"/>
                  <a:pt x="4661" y="21089"/>
                  <a:pt x="4291" y="20696"/>
                </a:cubicBezTo>
                <a:cubicBezTo>
                  <a:pt x="4235" y="20481"/>
                  <a:pt x="4116" y="20073"/>
                  <a:pt x="3936" y="19470"/>
                </a:cubicBezTo>
                <a:cubicBezTo>
                  <a:pt x="3755" y="18868"/>
                  <a:pt x="3626" y="18426"/>
                  <a:pt x="3550" y="18146"/>
                </a:cubicBezTo>
                <a:cubicBezTo>
                  <a:pt x="3473" y="17866"/>
                  <a:pt x="3381" y="17450"/>
                  <a:pt x="3273" y="16899"/>
                </a:cubicBezTo>
                <a:cubicBezTo>
                  <a:pt x="3164" y="16348"/>
                  <a:pt x="3104" y="15876"/>
                  <a:pt x="3092" y="15484"/>
                </a:cubicBezTo>
                <a:cubicBezTo>
                  <a:pt x="3080" y="15091"/>
                  <a:pt x="3094" y="14631"/>
                  <a:pt x="3134" y="14104"/>
                </a:cubicBezTo>
                <a:cubicBezTo>
                  <a:pt x="3174" y="13576"/>
                  <a:pt x="3262" y="13060"/>
                  <a:pt x="3399" y="12555"/>
                </a:cubicBezTo>
                <a:lnTo>
                  <a:pt x="1928" y="12555"/>
                </a:lnTo>
                <a:cubicBezTo>
                  <a:pt x="1398" y="12555"/>
                  <a:pt x="944" y="12336"/>
                  <a:pt x="567" y="11897"/>
                </a:cubicBezTo>
                <a:cubicBezTo>
                  <a:pt x="189" y="11457"/>
                  <a:pt x="0" y="10930"/>
                  <a:pt x="0" y="10313"/>
                </a:cubicBezTo>
                <a:lnTo>
                  <a:pt x="0" y="7623"/>
                </a:lnTo>
                <a:cubicBezTo>
                  <a:pt x="0" y="7006"/>
                  <a:pt x="189" y="6478"/>
                  <a:pt x="567" y="6039"/>
                </a:cubicBezTo>
                <a:cubicBezTo>
                  <a:pt x="944" y="5600"/>
                  <a:pt x="1398" y="5381"/>
                  <a:pt x="1928" y="5381"/>
                </a:cubicBezTo>
                <a:lnTo>
                  <a:pt x="7714" y="5381"/>
                </a:lnTo>
                <a:cubicBezTo>
                  <a:pt x="11210" y="5381"/>
                  <a:pt x="14810" y="3587"/>
                  <a:pt x="18514" y="0"/>
                </a:cubicBezTo>
                <a:cubicBezTo>
                  <a:pt x="18932" y="0"/>
                  <a:pt x="19294" y="178"/>
                  <a:pt x="19599" y="532"/>
                </a:cubicBezTo>
                <a:cubicBezTo>
                  <a:pt x="19905" y="888"/>
                  <a:pt x="20057" y="1308"/>
                  <a:pt x="20057" y="1794"/>
                </a:cubicBezTo>
                <a:cubicBezTo>
                  <a:pt x="20057" y="1794"/>
                  <a:pt x="20057" y="7174"/>
                  <a:pt x="20057" y="7174"/>
                </a:cubicBezTo>
                <a:close/>
                <a:moveTo>
                  <a:pt x="20057" y="7174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0" name="AutoShape 58"/>
          <p:cNvSpPr>
            <a:spLocks/>
          </p:cNvSpPr>
          <p:nvPr/>
        </p:nvSpPr>
        <p:spPr bwMode="auto">
          <a:xfrm>
            <a:off x="6064250" y="3048000"/>
            <a:ext cx="368300" cy="3683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3345" y="8255"/>
                </a:moveTo>
                <a:cubicBezTo>
                  <a:pt x="14049" y="8958"/>
                  <a:pt x="14400" y="9807"/>
                  <a:pt x="14400" y="10800"/>
                </a:cubicBezTo>
                <a:cubicBezTo>
                  <a:pt x="14400" y="11794"/>
                  <a:pt x="14049" y="12642"/>
                  <a:pt x="13345" y="13345"/>
                </a:cubicBezTo>
                <a:cubicBezTo>
                  <a:pt x="12642" y="14048"/>
                  <a:pt x="11794" y="14400"/>
                  <a:pt x="10800" y="14400"/>
                </a:cubicBezTo>
                <a:cubicBezTo>
                  <a:pt x="9806" y="14400"/>
                  <a:pt x="8958" y="14048"/>
                  <a:pt x="8255" y="13345"/>
                </a:cubicBezTo>
                <a:cubicBezTo>
                  <a:pt x="7551" y="12642"/>
                  <a:pt x="7200" y="11794"/>
                  <a:pt x="7200" y="10800"/>
                </a:cubicBezTo>
                <a:cubicBezTo>
                  <a:pt x="7200" y="9807"/>
                  <a:pt x="7551" y="8958"/>
                  <a:pt x="8255" y="8255"/>
                </a:cubicBezTo>
                <a:cubicBezTo>
                  <a:pt x="8958" y="7551"/>
                  <a:pt x="9806" y="7200"/>
                  <a:pt x="10800" y="7200"/>
                </a:cubicBezTo>
                <a:cubicBezTo>
                  <a:pt x="11794" y="7200"/>
                  <a:pt x="12642" y="7551"/>
                  <a:pt x="13345" y="8255"/>
                </a:cubicBezTo>
                <a:close/>
                <a:moveTo>
                  <a:pt x="14618" y="14618"/>
                </a:moveTo>
                <a:cubicBezTo>
                  <a:pt x="15673" y="13563"/>
                  <a:pt x="16200" y="12291"/>
                  <a:pt x="16200" y="10800"/>
                </a:cubicBezTo>
                <a:cubicBezTo>
                  <a:pt x="16200" y="9309"/>
                  <a:pt x="15673" y="8037"/>
                  <a:pt x="14618" y="6982"/>
                </a:cubicBezTo>
                <a:cubicBezTo>
                  <a:pt x="13563" y="5927"/>
                  <a:pt x="12291" y="5400"/>
                  <a:pt x="10800" y="5400"/>
                </a:cubicBezTo>
                <a:cubicBezTo>
                  <a:pt x="9309" y="5400"/>
                  <a:pt x="8037" y="5927"/>
                  <a:pt x="6982" y="6982"/>
                </a:cubicBezTo>
                <a:cubicBezTo>
                  <a:pt x="5927" y="8037"/>
                  <a:pt x="5400" y="9309"/>
                  <a:pt x="5400" y="10800"/>
                </a:cubicBezTo>
                <a:cubicBezTo>
                  <a:pt x="5400" y="12291"/>
                  <a:pt x="5927" y="13563"/>
                  <a:pt x="6982" y="14618"/>
                </a:cubicBezTo>
                <a:cubicBezTo>
                  <a:pt x="8037" y="15673"/>
                  <a:pt x="9309" y="16200"/>
                  <a:pt x="10800" y="16200"/>
                </a:cubicBezTo>
                <a:cubicBezTo>
                  <a:pt x="12291" y="16200"/>
                  <a:pt x="13563" y="15673"/>
                  <a:pt x="14618" y="14618"/>
                </a:cubicBezTo>
                <a:close/>
                <a:moveTo>
                  <a:pt x="15891" y="5710"/>
                </a:moveTo>
                <a:cubicBezTo>
                  <a:pt x="17297" y="7116"/>
                  <a:pt x="18000" y="8813"/>
                  <a:pt x="18000" y="10800"/>
                </a:cubicBezTo>
                <a:cubicBezTo>
                  <a:pt x="18000" y="12788"/>
                  <a:pt x="17297" y="14484"/>
                  <a:pt x="15891" y="15891"/>
                </a:cubicBezTo>
                <a:cubicBezTo>
                  <a:pt x="14484" y="17297"/>
                  <a:pt x="12787" y="18000"/>
                  <a:pt x="10800" y="18000"/>
                </a:cubicBezTo>
                <a:cubicBezTo>
                  <a:pt x="8812" y="18000"/>
                  <a:pt x="7116" y="17297"/>
                  <a:pt x="5710" y="15891"/>
                </a:cubicBezTo>
                <a:cubicBezTo>
                  <a:pt x="4303" y="14484"/>
                  <a:pt x="3600" y="12788"/>
                  <a:pt x="3600" y="10800"/>
                </a:cubicBezTo>
                <a:cubicBezTo>
                  <a:pt x="3600" y="8813"/>
                  <a:pt x="4303" y="7116"/>
                  <a:pt x="5710" y="5710"/>
                </a:cubicBezTo>
                <a:cubicBezTo>
                  <a:pt x="7116" y="4303"/>
                  <a:pt x="8812" y="3600"/>
                  <a:pt x="10800" y="3600"/>
                </a:cubicBezTo>
                <a:cubicBezTo>
                  <a:pt x="12787" y="3600"/>
                  <a:pt x="14484" y="4303"/>
                  <a:pt x="15891" y="5710"/>
                </a:cubicBezTo>
                <a:close/>
                <a:moveTo>
                  <a:pt x="19083" y="14295"/>
                </a:moveTo>
                <a:cubicBezTo>
                  <a:pt x="19561" y="13184"/>
                  <a:pt x="19800" y="12019"/>
                  <a:pt x="19800" y="10800"/>
                </a:cubicBezTo>
                <a:cubicBezTo>
                  <a:pt x="19800" y="9581"/>
                  <a:pt x="19561" y="8416"/>
                  <a:pt x="19083" y="7305"/>
                </a:cubicBezTo>
                <a:cubicBezTo>
                  <a:pt x="18605" y="6195"/>
                  <a:pt x="17965" y="5238"/>
                  <a:pt x="17163" y="4437"/>
                </a:cubicBezTo>
                <a:cubicBezTo>
                  <a:pt x="16362" y="3635"/>
                  <a:pt x="15406" y="2995"/>
                  <a:pt x="14295" y="2517"/>
                </a:cubicBezTo>
                <a:cubicBezTo>
                  <a:pt x="13184" y="2039"/>
                  <a:pt x="12019" y="1800"/>
                  <a:pt x="10800" y="1800"/>
                </a:cubicBezTo>
                <a:cubicBezTo>
                  <a:pt x="9581" y="1800"/>
                  <a:pt x="8416" y="2039"/>
                  <a:pt x="7305" y="2517"/>
                </a:cubicBezTo>
                <a:cubicBezTo>
                  <a:pt x="6194" y="2995"/>
                  <a:pt x="5238" y="3635"/>
                  <a:pt x="4437" y="4437"/>
                </a:cubicBezTo>
                <a:cubicBezTo>
                  <a:pt x="3635" y="5238"/>
                  <a:pt x="2995" y="6195"/>
                  <a:pt x="2517" y="7305"/>
                </a:cubicBezTo>
                <a:cubicBezTo>
                  <a:pt x="2039" y="8416"/>
                  <a:pt x="1800" y="9581"/>
                  <a:pt x="1800" y="10800"/>
                </a:cubicBezTo>
                <a:cubicBezTo>
                  <a:pt x="1800" y="12019"/>
                  <a:pt x="2039" y="13184"/>
                  <a:pt x="2517" y="14295"/>
                </a:cubicBezTo>
                <a:cubicBezTo>
                  <a:pt x="2995" y="15406"/>
                  <a:pt x="3635" y="16362"/>
                  <a:pt x="4437" y="17163"/>
                </a:cubicBezTo>
                <a:cubicBezTo>
                  <a:pt x="5238" y="17965"/>
                  <a:pt x="6194" y="18605"/>
                  <a:pt x="7305" y="19083"/>
                </a:cubicBezTo>
                <a:cubicBezTo>
                  <a:pt x="8416" y="19561"/>
                  <a:pt x="9581" y="19800"/>
                  <a:pt x="10800" y="19800"/>
                </a:cubicBezTo>
                <a:cubicBezTo>
                  <a:pt x="12019" y="19800"/>
                  <a:pt x="13184" y="19561"/>
                  <a:pt x="14295" y="19083"/>
                </a:cubicBezTo>
                <a:cubicBezTo>
                  <a:pt x="15406" y="18605"/>
                  <a:pt x="16362" y="17965"/>
                  <a:pt x="17163" y="17163"/>
                </a:cubicBezTo>
                <a:cubicBezTo>
                  <a:pt x="17965" y="16362"/>
                  <a:pt x="18605" y="15406"/>
                  <a:pt x="19083" y="14295"/>
                </a:cubicBezTo>
                <a:close/>
                <a:moveTo>
                  <a:pt x="20151" y="5379"/>
                </a:moveTo>
                <a:cubicBezTo>
                  <a:pt x="21117" y="7034"/>
                  <a:pt x="21600" y="8841"/>
                  <a:pt x="21600" y="10800"/>
                </a:cubicBezTo>
                <a:cubicBezTo>
                  <a:pt x="21600" y="12760"/>
                  <a:pt x="21117" y="14567"/>
                  <a:pt x="20151" y="16221"/>
                </a:cubicBezTo>
                <a:cubicBezTo>
                  <a:pt x="19186" y="17876"/>
                  <a:pt x="17876" y="19186"/>
                  <a:pt x="16221" y="20152"/>
                </a:cubicBezTo>
                <a:cubicBezTo>
                  <a:pt x="14566" y="21117"/>
                  <a:pt x="12759" y="21600"/>
                  <a:pt x="10800" y="21600"/>
                </a:cubicBezTo>
                <a:cubicBezTo>
                  <a:pt x="8840" y="21600"/>
                  <a:pt x="7033" y="21117"/>
                  <a:pt x="5379" y="20152"/>
                </a:cubicBezTo>
                <a:cubicBezTo>
                  <a:pt x="3724" y="19186"/>
                  <a:pt x="2414" y="17876"/>
                  <a:pt x="1449" y="16221"/>
                </a:cubicBezTo>
                <a:cubicBezTo>
                  <a:pt x="483" y="14567"/>
                  <a:pt x="0" y="12760"/>
                  <a:pt x="0" y="10800"/>
                </a:cubicBezTo>
                <a:cubicBezTo>
                  <a:pt x="0" y="8841"/>
                  <a:pt x="483" y="7034"/>
                  <a:pt x="1449" y="5379"/>
                </a:cubicBezTo>
                <a:cubicBezTo>
                  <a:pt x="2414" y="3724"/>
                  <a:pt x="3724" y="2414"/>
                  <a:pt x="5379" y="1449"/>
                </a:cubicBezTo>
                <a:cubicBezTo>
                  <a:pt x="7033" y="483"/>
                  <a:pt x="8840" y="0"/>
                  <a:pt x="10800" y="0"/>
                </a:cubicBezTo>
                <a:cubicBezTo>
                  <a:pt x="12759" y="0"/>
                  <a:pt x="14566" y="483"/>
                  <a:pt x="16221" y="1449"/>
                </a:cubicBezTo>
                <a:cubicBezTo>
                  <a:pt x="17876" y="2414"/>
                  <a:pt x="19186" y="3724"/>
                  <a:pt x="20151" y="5379"/>
                </a:cubicBezTo>
                <a:close/>
                <a:moveTo>
                  <a:pt x="20151" y="5379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1" name="AutoShape 59"/>
          <p:cNvSpPr>
            <a:spLocks/>
          </p:cNvSpPr>
          <p:nvPr/>
        </p:nvSpPr>
        <p:spPr bwMode="auto">
          <a:xfrm>
            <a:off x="6804025" y="3025775"/>
            <a:ext cx="400050" cy="430213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6200" y="20057"/>
                </a:moveTo>
                <a:lnTo>
                  <a:pt x="19939" y="20057"/>
                </a:lnTo>
                <a:lnTo>
                  <a:pt x="19939" y="16586"/>
                </a:lnTo>
                <a:lnTo>
                  <a:pt x="16200" y="16586"/>
                </a:lnTo>
                <a:cubicBezTo>
                  <a:pt x="16200" y="16586"/>
                  <a:pt x="16200" y="20057"/>
                  <a:pt x="16200" y="20057"/>
                </a:cubicBezTo>
                <a:close/>
                <a:moveTo>
                  <a:pt x="16200" y="15814"/>
                </a:moveTo>
                <a:lnTo>
                  <a:pt x="19939" y="15814"/>
                </a:lnTo>
                <a:lnTo>
                  <a:pt x="19939" y="11957"/>
                </a:lnTo>
                <a:lnTo>
                  <a:pt x="16200" y="11957"/>
                </a:lnTo>
                <a:cubicBezTo>
                  <a:pt x="16200" y="11957"/>
                  <a:pt x="16200" y="15814"/>
                  <a:pt x="16200" y="15814"/>
                </a:cubicBezTo>
                <a:close/>
                <a:moveTo>
                  <a:pt x="16200" y="11186"/>
                </a:moveTo>
                <a:lnTo>
                  <a:pt x="19939" y="11186"/>
                </a:lnTo>
                <a:lnTo>
                  <a:pt x="19939" y="7714"/>
                </a:lnTo>
                <a:lnTo>
                  <a:pt x="16200" y="7714"/>
                </a:lnTo>
                <a:cubicBezTo>
                  <a:pt x="16200" y="7714"/>
                  <a:pt x="16200" y="11186"/>
                  <a:pt x="16200" y="11186"/>
                </a:cubicBezTo>
                <a:close/>
                <a:moveTo>
                  <a:pt x="16616" y="5400"/>
                </a:moveTo>
                <a:lnTo>
                  <a:pt x="16616" y="1928"/>
                </a:lnTo>
                <a:cubicBezTo>
                  <a:pt x="16616" y="1824"/>
                  <a:pt x="16574" y="1734"/>
                  <a:pt x="16492" y="1657"/>
                </a:cubicBezTo>
                <a:cubicBezTo>
                  <a:pt x="16410" y="1581"/>
                  <a:pt x="16312" y="1543"/>
                  <a:pt x="16200" y="1543"/>
                </a:cubicBezTo>
                <a:lnTo>
                  <a:pt x="15369" y="1543"/>
                </a:lnTo>
                <a:cubicBezTo>
                  <a:pt x="15257" y="1543"/>
                  <a:pt x="15159" y="1581"/>
                  <a:pt x="15077" y="1657"/>
                </a:cubicBezTo>
                <a:cubicBezTo>
                  <a:pt x="14995" y="1734"/>
                  <a:pt x="14954" y="1824"/>
                  <a:pt x="14954" y="1928"/>
                </a:cubicBezTo>
                <a:lnTo>
                  <a:pt x="14954" y="5400"/>
                </a:lnTo>
                <a:cubicBezTo>
                  <a:pt x="14954" y="5504"/>
                  <a:pt x="14995" y="5595"/>
                  <a:pt x="15077" y="5671"/>
                </a:cubicBezTo>
                <a:cubicBezTo>
                  <a:pt x="15159" y="5748"/>
                  <a:pt x="15257" y="5786"/>
                  <a:pt x="15369" y="5786"/>
                </a:cubicBezTo>
                <a:lnTo>
                  <a:pt x="16200" y="5786"/>
                </a:lnTo>
                <a:cubicBezTo>
                  <a:pt x="16312" y="5786"/>
                  <a:pt x="16410" y="5748"/>
                  <a:pt x="16492" y="5671"/>
                </a:cubicBezTo>
                <a:cubicBezTo>
                  <a:pt x="16574" y="5595"/>
                  <a:pt x="16616" y="5504"/>
                  <a:pt x="16616" y="5400"/>
                </a:cubicBezTo>
                <a:close/>
                <a:moveTo>
                  <a:pt x="11215" y="20057"/>
                </a:moveTo>
                <a:lnTo>
                  <a:pt x="15369" y="20057"/>
                </a:lnTo>
                <a:lnTo>
                  <a:pt x="15369" y="16586"/>
                </a:lnTo>
                <a:lnTo>
                  <a:pt x="11215" y="16586"/>
                </a:lnTo>
                <a:cubicBezTo>
                  <a:pt x="11215" y="16586"/>
                  <a:pt x="11215" y="20057"/>
                  <a:pt x="11215" y="20057"/>
                </a:cubicBezTo>
                <a:close/>
                <a:moveTo>
                  <a:pt x="11215" y="15814"/>
                </a:moveTo>
                <a:lnTo>
                  <a:pt x="15369" y="15814"/>
                </a:lnTo>
                <a:lnTo>
                  <a:pt x="15369" y="11957"/>
                </a:lnTo>
                <a:lnTo>
                  <a:pt x="11215" y="11957"/>
                </a:lnTo>
                <a:cubicBezTo>
                  <a:pt x="11215" y="11957"/>
                  <a:pt x="11215" y="15814"/>
                  <a:pt x="11215" y="15814"/>
                </a:cubicBezTo>
                <a:close/>
                <a:moveTo>
                  <a:pt x="11215" y="11186"/>
                </a:moveTo>
                <a:lnTo>
                  <a:pt x="15369" y="11186"/>
                </a:lnTo>
                <a:lnTo>
                  <a:pt x="15369" y="7714"/>
                </a:lnTo>
                <a:lnTo>
                  <a:pt x="11215" y="7714"/>
                </a:lnTo>
                <a:cubicBezTo>
                  <a:pt x="11215" y="7714"/>
                  <a:pt x="11215" y="11186"/>
                  <a:pt x="11215" y="11186"/>
                </a:cubicBezTo>
                <a:close/>
                <a:moveTo>
                  <a:pt x="6231" y="20057"/>
                </a:moveTo>
                <a:lnTo>
                  <a:pt x="10385" y="20057"/>
                </a:lnTo>
                <a:lnTo>
                  <a:pt x="10385" y="16586"/>
                </a:lnTo>
                <a:lnTo>
                  <a:pt x="6231" y="16586"/>
                </a:lnTo>
                <a:cubicBezTo>
                  <a:pt x="6231" y="16586"/>
                  <a:pt x="6231" y="20057"/>
                  <a:pt x="6231" y="20057"/>
                </a:cubicBezTo>
                <a:close/>
                <a:moveTo>
                  <a:pt x="6231" y="15814"/>
                </a:moveTo>
                <a:lnTo>
                  <a:pt x="10385" y="15814"/>
                </a:lnTo>
                <a:lnTo>
                  <a:pt x="10385" y="11957"/>
                </a:lnTo>
                <a:lnTo>
                  <a:pt x="6231" y="11957"/>
                </a:lnTo>
                <a:cubicBezTo>
                  <a:pt x="6231" y="11957"/>
                  <a:pt x="6231" y="15814"/>
                  <a:pt x="6231" y="15814"/>
                </a:cubicBezTo>
                <a:close/>
                <a:moveTo>
                  <a:pt x="6231" y="11186"/>
                </a:moveTo>
                <a:lnTo>
                  <a:pt x="10385" y="11186"/>
                </a:lnTo>
                <a:lnTo>
                  <a:pt x="10385" y="7714"/>
                </a:lnTo>
                <a:lnTo>
                  <a:pt x="6231" y="7714"/>
                </a:lnTo>
                <a:cubicBezTo>
                  <a:pt x="6231" y="7714"/>
                  <a:pt x="6231" y="11186"/>
                  <a:pt x="6231" y="11186"/>
                </a:cubicBezTo>
                <a:close/>
                <a:moveTo>
                  <a:pt x="6646" y="5400"/>
                </a:moveTo>
                <a:lnTo>
                  <a:pt x="6646" y="1928"/>
                </a:lnTo>
                <a:cubicBezTo>
                  <a:pt x="6646" y="1824"/>
                  <a:pt x="6605" y="1734"/>
                  <a:pt x="6523" y="1657"/>
                </a:cubicBezTo>
                <a:cubicBezTo>
                  <a:pt x="6441" y="1581"/>
                  <a:pt x="6343" y="1543"/>
                  <a:pt x="6231" y="1543"/>
                </a:cubicBezTo>
                <a:lnTo>
                  <a:pt x="5400" y="1543"/>
                </a:lnTo>
                <a:cubicBezTo>
                  <a:pt x="5287" y="1543"/>
                  <a:pt x="5190" y="1581"/>
                  <a:pt x="5108" y="1657"/>
                </a:cubicBezTo>
                <a:cubicBezTo>
                  <a:pt x="5026" y="1734"/>
                  <a:pt x="4985" y="1824"/>
                  <a:pt x="4985" y="1928"/>
                </a:cubicBezTo>
                <a:lnTo>
                  <a:pt x="4985" y="5400"/>
                </a:lnTo>
                <a:cubicBezTo>
                  <a:pt x="4985" y="5504"/>
                  <a:pt x="5026" y="5595"/>
                  <a:pt x="5108" y="5671"/>
                </a:cubicBezTo>
                <a:cubicBezTo>
                  <a:pt x="5190" y="5748"/>
                  <a:pt x="5287" y="5786"/>
                  <a:pt x="5400" y="5786"/>
                </a:cubicBezTo>
                <a:lnTo>
                  <a:pt x="6231" y="5786"/>
                </a:lnTo>
                <a:cubicBezTo>
                  <a:pt x="6343" y="5786"/>
                  <a:pt x="6441" y="5748"/>
                  <a:pt x="6523" y="5671"/>
                </a:cubicBezTo>
                <a:cubicBezTo>
                  <a:pt x="6605" y="5595"/>
                  <a:pt x="6646" y="5504"/>
                  <a:pt x="6646" y="5400"/>
                </a:cubicBezTo>
                <a:close/>
                <a:moveTo>
                  <a:pt x="1661" y="20057"/>
                </a:moveTo>
                <a:lnTo>
                  <a:pt x="5400" y="20057"/>
                </a:lnTo>
                <a:lnTo>
                  <a:pt x="5400" y="16586"/>
                </a:lnTo>
                <a:lnTo>
                  <a:pt x="1661" y="16586"/>
                </a:lnTo>
                <a:cubicBezTo>
                  <a:pt x="1661" y="16586"/>
                  <a:pt x="1661" y="20057"/>
                  <a:pt x="1661" y="20057"/>
                </a:cubicBezTo>
                <a:close/>
                <a:moveTo>
                  <a:pt x="1661" y="15814"/>
                </a:moveTo>
                <a:lnTo>
                  <a:pt x="5400" y="15814"/>
                </a:lnTo>
                <a:lnTo>
                  <a:pt x="5400" y="11957"/>
                </a:lnTo>
                <a:lnTo>
                  <a:pt x="1661" y="11957"/>
                </a:lnTo>
                <a:cubicBezTo>
                  <a:pt x="1661" y="11957"/>
                  <a:pt x="1661" y="15814"/>
                  <a:pt x="1661" y="15814"/>
                </a:cubicBezTo>
                <a:close/>
                <a:moveTo>
                  <a:pt x="1661" y="11186"/>
                </a:moveTo>
                <a:lnTo>
                  <a:pt x="5400" y="11186"/>
                </a:lnTo>
                <a:lnTo>
                  <a:pt x="5400" y="7714"/>
                </a:lnTo>
                <a:lnTo>
                  <a:pt x="1661" y="7714"/>
                </a:lnTo>
                <a:cubicBezTo>
                  <a:pt x="1661" y="7714"/>
                  <a:pt x="1661" y="11186"/>
                  <a:pt x="1661" y="11186"/>
                </a:cubicBezTo>
                <a:close/>
                <a:moveTo>
                  <a:pt x="21600" y="4628"/>
                </a:moveTo>
                <a:lnTo>
                  <a:pt x="21600" y="20057"/>
                </a:lnTo>
                <a:cubicBezTo>
                  <a:pt x="21600" y="20475"/>
                  <a:pt x="21436" y="20837"/>
                  <a:pt x="21107" y="21142"/>
                </a:cubicBezTo>
                <a:cubicBezTo>
                  <a:pt x="20778" y="21447"/>
                  <a:pt x="20388" y="21600"/>
                  <a:pt x="19939" y="21600"/>
                </a:cubicBezTo>
                <a:lnTo>
                  <a:pt x="1661" y="21600"/>
                </a:lnTo>
                <a:cubicBezTo>
                  <a:pt x="1211" y="21600"/>
                  <a:pt x="822" y="21447"/>
                  <a:pt x="493" y="21142"/>
                </a:cubicBezTo>
                <a:cubicBezTo>
                  <a:pt x="164" y="20837"/>
                  <a:pt x="0" y="20475"/>
                  <a:pt x="0" y="20057"/>
                </a:cubicBezTo>
                <a:lnTo>
                  <a:pt x="0" y="4628"/>
                </a:lnTo>
                <a:cubicBezTo>
                  <a:pt x="0" y="4211"/>
                  <a:pt x="164" y="3849"/>
                  <a:pt x="493" y="3544"/>
                </a:cubicBezTo>
                <a:cubicBezTo>
                  <a:pt x="822" y="3238"/>
                  <a:pt x="1211" y="3086"/>
                  <a:pt x="1661" y="3086"/>
                </a:cubicBezTo>
                <a:lnTo>
                  <a:pt x="3323" y="3086"/>
                </a:lnTo>
                <a:lnTo>
                  <a:pt x="3323" y="1928"/>
                </a:lnTo>
                <a:cubicBezTo>
                  <a:pt x="3323" y="1398"/>
                  <a:pt x="3526" y="944"/>
                  <a:pt x="3933" y="567"/>
                </a:cubicBezTo>
                <a:cubicBezTo>
                  <a:pt x="4340" y="189"/>
                  <a:pt x="4829" y="0"/>
                  <a:pt x="5400" y="0"/>
                </a:cubicBezTo>
                <a:lnTo>
                  <a:pt x="6231" y="0"/>
                </a:lnTo>
                <a:cubicBezTo>
                  <a:pt x="6802" y="0"/>
                  <a:pt x="7291" y="189"/>
                  <a:pt x="7698" y="567"/>
                </a:cubicBezTo>
                <a:cubicBezTo>
                  <a:pt x="8104" y="944"/>
                  <a:pt x="8308" y="1398"/>
                  <a:pt x="8308" y="1928"/>
                </a:cubicBezTo>
                <a:lnTo>
                  <a:pt x="8308" y="3086"/>
                </a:lnTo>
                <a:lnTo>
                  <a:pt x="13292" y="3086"/>
                </a:lnTo>
                <a:lnTo>
                  <a:pt x="13292" y="1928"/>
                </a:lnTo>
                <a:cubicBezTo>
                  <a:pt x="13292" y="1398"/>
                  <a:pt x="13496" y="944"/>
                  <a:pt x="13902" y="567"/>
                </a:cubicBezTo>
                <a:cubicBezTo>
                  <a:pt x="14309" y="189"/>
                  <a:pt x="14798" y="0"/>
                  <a:pt x="15369" y="0"/>
                </a:cubicBezTo>
                <a:lnTo>
                  <a:pt x="16200" y="0"/>
                </a:lnTo>
                <a:cubicBezTo>
                  <a:pt x="16771" y="0"/>
                  <a:pt x="17260" y="189"/>
                  <a:pt x="17667" y="567"/>
                </a:cubicBezTo>
                <a:cubicBezTo>
                  <a:pt x="18074" y="944"/>
                  <a:pt x="18277" y="1398"/>
                  <a:pt x="18277" y="1928"/>
                </a:cubicBezTo>
                <a:lnTo>
                  <a:pt x="18277" y="3086"/>
                </a:lnTo>
                <a:lnTo>
                  <a:pt x="19939" y="3086"/>
                </a:lnTo>
                <a:cubicBezTo>
                  <a:pt x="20388" y="3086"/>
                  <a:pt x="20778" y="3238"/>
                  <a:pt x="21107" y="3544"/>
                </a:cubicBezTo>
                <a:cubicBezTo>
                  <a:pt x="21436" y="3849"/>
                  <a:pt x="21600" y="4211"/>
                  <a:pt x="21600" y="4628"/>
                </a:cubicBezTo>
                <a:close/>
                <a:moveTo>
                  <a:pt x="21600" y="4628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2" name="AutoShape 60"/>
          <p:cNvSpPr>
            <a:spLocks/>
          </p:cNvSpPr>
          <p:nvPr/>
        </p:nvSpPr>
        <p:spPr bwMode="auto">
          <a:xfrm>
            <a:off x="7543800" y="3025775"/>
            <a:ext cx="400050" cy="430213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6616" y="5400"/>
                </a:moveTo>
                <a:lnTo>
                  <a:pt x="16616" y="1928"/>
                </a:lnTo>
                <a:cubicBezTo>
                  <a:pt x="16616" y="1816"/>
                  <a:pt x="16576" y="1724"/>
                  <a:pt x="16499" y="1651"/>
                </a:cubicBezTo>
                <a:cubicBezTo>
                  <a:pt x="16421" y="1579"/>
                  <a:pt x="16321" y="1543"/>
                  <a:pt x="16200" y="1543"/>
                </a:cubicBezTo>
                <a:lnTo>
                  <a:pt x="15369" y="1543"/>
                </a:lnTo>
                <a:cubicBezTo>
                  <a:pt x="15248" y="1543"/>
                  <a:pt x="15149" y="1579"/>
                  <a:pt x="15071" y="1651"/>
                </a:cubicBezTo>
                <a:cubicBezTo>
                  <a:pt x="14993" y="1724"/>
                  <a:pt x="14954" y="1816"/>
                  <a:pt x="14954" y="1928"/>
                </a:cubicBezTo>
                <a:lnTo>
                  <a:pt x="14954" y="5400"/>
                </a:lnTo>
                <a:cubicBezTo>
                  <a:pt x="14954" y="5513"/>
                  <a:pt x="14993" y="5605"/>
                  <a:pt x="15071" y="5677"/>
                </a:cubicBezTo>
                <a:cubicBezTo>
                  <a:pt x="15149" y="5750"/>
                  <a:pt x="15248" y="5786"/>
                  <a:pt x="15369" y="5786"/>
                </a:cubicBezTo>
                <a:lnTo>
                  <a:pt x="16200" y="5786"/>
                </a:lnTo>
                <a:cubicBezTo>
                  <a:pt x="16321" y="5786"/>
                  <a:pt x="16421" y="5750"/>
                  <a:pt x="16499" y="5677"/>
                </a:cubicBezTo>
                <a:cubicBezTo>
                  <a:pt x="16576" y="5605"/>
                  <a:pt x="16616" y="5513"/>
                  <a:pt x="16616" y="5400"/>
                </a:cubicBezTo>
                <a:close/>
                <a:moveTo>
                  <a:pt x="6646" y="5400"/>
                </a:moveTo>
                <a:lnTo>
                  <a:pt x="6646" y="1928"/>
                </a:lnTo>
                <a:cubicBezTo>
                  <a:pt x="6646" y="1816"/>
                  <a:pt x="6607" y="1724"/>
                  <a:pt x="6529" y="1651"/>
                </a:cubicBezTo>
                <a:cubicBezTo>
                  <a:pt x="6451" y="1579"/>
                  <a:pt x="6352" y="1543"/>
                  <a:pt x="6231" y="1543"/>
                </a:cubicBezTo>
                <a:lnTo>
                  <a:pt x="5400" y="1543"/>
                </a:lnTo>
                <a:cubicBezTo>
                  <a:pt x="5279" y="1543"/>
                  <a:pt x="5179" y="1579"/>
                  <a:pt x="5101" y="1651"/>
                </a:cubicBezTo>
                <a:cubicBezTo>
                  <a:pt x="5024" y="1724"/>
                  <a:pt x="4985" y="1816"/>
                  <a:pt x="4985" y="1928"/>
                </a:cubicBezTo>
                <a:lnTo>
                  <a:pt x="4985" y="5400"/>
                </a:lnTo>
                <a:cubicBezTo>
                  <a:pt x="4985" y="5513"/>
                  <a:pt x="5024" y="5605"/>
                  <a:pt x="5101" y="5677"/>
                </a:cubicBezTo>
                <a:cubicBezTo>
                  <a:pt x="5179" y="5750"/>
                  <a:pt x="5279" y="5786"/>
                  <a:pt x="5400" y="5786"/>
                </a:cubicBezTo>
                <a:lnTo>
                  <a:pt x="6231" y="5786"/>
                </a:lnTo>
                <a:cubicBezTo>
                  <a:pt x="6352" y="5786"/>
                  <a:pt x="6451" y="5750"/>
                  <a:pt x="6529" y="5677"/>
                </a:cubicBezTo>
                <a:cubicBezTo>
                  <a:pt x="6607" y="5605"/>
                  <a:pt x="6646" y="5513"/>
                  <a:pt x="6646" y="5400"/>
                </a:cubicBezTo>
                <a:close/>
                <a:moveTo>
                  <a:pt x="1661" y="20057"/>
                </a:moveTo>
                <a:lnTo>
                  <a:pt x="19939" y="20057"/>
                </a:lnTo>
                <a:lnTo>
                  <a:pt x="19939" y="7714"/>
                </a:lnTo>
                <a:lnTo>
                  <a:pt x="1661" y="7714"/>
                </a:lnTo>
                <a:cubicBezTo>
                  <a:pt x="1661" y="7714"/>
                  <a:pt x="1661" y="20057"/>
                  <a:pt x="1661" y="20057"/>
                </a:cubicBezTo>
                <a:close/>
                <a:moveTo>
                  <a:pt x="21600" y="4628"/>
                </a:moveTo>
                <a:lnTo>
                  <a:pt x="21600" y="20057"/>
                </a:lnTo>
                <a:cubicBezTo>
                  <a:pt x="21600" y="20475"/>
                  <a:pt x="21436" y="20837"/>
                  <a:pt x="21107" y="21142"/>
                </a:cubicBezTo>
                <a:cubicBezTo>
                  <a:pt x="20778" y="21447"/>
                  <a:pt x="20388" y="21600"/>
                  <a:pt x="19939" y="21600"/>
                </a:cubicBezTo>
                <a:lnTo>
                  <a:pt x="1661" y="21600"/>
                </a:lnTo>
                <a:cubicBezTo>
                  <a:pt x="1211" y="21600"/>
                  <a:pt x="822" y="21447"/>
                  <a:pt x="493" y="21142"/>
                </a:cubicBezTo>
                <a:cubicBezTo>
                  <a:pt x="164" y="20837"/>
                  <a:pt x="0" y="20475"/>
                  <a:pt x="0" y="20057"/>
                </a:cubicBezTo>
                <a:lnTo>
                  <a:pt x="0" y="4628"/>
                </a:lnTo>
                <a:cubicBezTo>
                  <a:pt x="0" y="4211"/>
                  <a:pt x="164" y="3849"/>
                  <a:pt x="493" y="3544"/>
                </a:cubicBezTo>
                <a:cubicBezTo>
                  <a:pt x="822" y="3238"/>
                  <a:pt x="1211" y="3086"/>
                  <a:pt x="1661" y="3086"/>
                </a:cubicBezTo>
                <a:lnTo>
                  <a:pt x="3323" y="3086"/>
                </a:lnTo>
                <a:lnTo>
                  <a:pt x="3323" y="1928"/>
                </a:lnTo>
                <a:cubicBezTo>
                  <a:pt x="3323" y="1398"/>
                  <a:pt x="3526" y="944"/>
                  <a:pt x="3933" y="567"/>
                </a:cubicBezTo>
                <a:cubicBezTo>
                  <a:pt x="4340" y="189"/>
                  <a:pt x="4829" y="0"/>
                  <a:pt x="5400" y="0"/>
                </a:cubicBezTo>
                <a:lnTo>
                  <a:pt x="6231" y="0"/>
                </a:lnTo>
                <a:cubicBezTo>
                  <a:pt x="6802" y="0"/>
                  <a:pt x="7291" y="189"/>
                  <a:pt x="7698" y="567"/>
                </a:cubicBezTo>
                <a:cubicBezTo>
                  <a:pt x="8104" y="944"/>
                  <a:pt x="8308" y="1398"/>
                  <a:pt x="8308" y="1928"/>
                </a:cubicBezTo>
                <a:lnTo>
                  <a:pt x="8308" y="3086"/>
                </a:lnTo>
                <a:lnTo>
                  <a:pt x="13292" y="3086"/>
                </a:lnTo>
                <a:lnTo>
                  <a:pt x="13292" y="1928"/>
                </a:lnTo>
                <a:cubicBezTo>
                  <a:pt x="13292" y="1398"/>
                  <a:pt x="13496" y="944"/>
                  <a:pt x="13902" y="567"/>
                </a:cubicBezTo>
                <a:cubicBezTo>
                  <a:pt x="14309" y="189"/>
                  <a:pt x="14798" y="0"/>
                  <a:pt x="15369" y="0"/>
                </a:cubicBezTo>
                <a:lnTo>
                  <a:pt x="16200" y="0"/>
                </a:lnTo>
                <a:cubicBezTo>
                  <a:pt x="16771" y="0"/>
                  <a:pt x="17260" y="189"/>
                  <a:pt x="17667" y="567"/>
                </a:cubicBezTo>
                <a:cubicBezTo>
                  <a:pt x="18074" y="944"/>
                  <a:pt x="18277" y="1398"/>
                  <a:pt x="18277" y="1928"/>
                </a:cubicBezTo>
                <a:lnTo>
                  <a:pt x="18277" y="3086"/>
                </a:lnTo>
                <a:lnTo>
                  <a:pt x="19939" y="3086"/>
                </a:lnTo>
                <a:cubicBezTo>
                  <a:pt x="20388" y="3086"/>
                  <a:pt x="20778" y="3238"/>
                  <a:pt x="21107" y="3544"/>
                </a:cubicBezTo>
                <a:cubicBezTo>
                  <a:pt x="21436" y="3849"/>
                  <a:pt x="21600" y="4211"/>
                  <a:pt x="21600" y="4628"/>
                </a:cubicBezTo>
                <a:close/>
                <a:moveTo>
                  <a:pt x="21600" y="4628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3" name="AutoShape 61"/>
          <p:cNvSpPr>
            <a:spLocks/>
          </p:cNvSpPr>
          <p:nvPr/>
        </p:nvSpPr>
        <p:spPr bwMode="auto">
          <a:xfrm>
            <a:off x="8382000" y="3036888"/>
            <a:ext cx="460375" cy="40005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8511" y="9820"/>
                </a:moveTo>
                <a:cubicBezTo>
                  <a:pt x="9144" y="9089"/>
                  <a:pt x="9907" y="8723"/>
                  <a:pt x="10800" y="8723"/>
                </a:cubicBezTo>
                <a:cubicBezTo>
                  <a:pt x="11692" y="8723"/>
                  <a:pt x="12456" y="9089"/>
                  <a:pt x="13089" y="9820"/>
                </a:cubicBezTo>
                <a:cubicBezTo>
                  <a:pt x="13723" y="10551"/>
                  <a:pt x="14040" y="11432"/>
                  <a:pt x="14040" y="12462"/>
                </a:cubicBezTo>
                <a:cubicBezTo>
                  <a:pt x="14040" y="13491"/>
                  <a:pt x="13723" y="14372"/>
                  <a:pt x="13089" y="15103"/>
                </a:cubicBezTo>
                <a:cubicBezTo>
                  <a:pt x="12456" y="15834"/>
                  <a:pt x="11692" y="16200"/>
                  <a:pt x="10800" y="16200"/>
                </a:cubicBezTo>
                <a:cubicBezTo>
                  <a:pt x="9907" y="16200"/>
                  <a:pt x="9144" y="15834"/>
                  <a:pt x="8511" y="15103"/>
                </a:cubicBezTo>
                <a:cubicBezTo>
                  <a:pt x="7877" y="14372"/>
                  <a:pt x="7560" y="13491"/>
                  <a:pt x="7560" y="12462"/>
                </a:cubicBezTo>
                <a:cubicBezTo>
                  <a:pt x="7560" y="11432"/>
                  <a:pt x="7877" y="10551"/>
                  <a:pt x="8511" y="9820"/>
                </a:cubicBezTo>
                <a:close/>
                <a:moveTo>
                  <a:pt x="7239" y="16570"/>
                </a:moveTo>
                <a:cubicBezTo>
                  <a:pt x="8226" y="17708"/>
                  <a:pt x="9412" y="18277"/>
                  <a:pt x="10800" y="18277"/>
                </a:cubicBezTo>
                <a:cubicBezTo>
                  <a:pt x="12187" y="18277"/>
                  <a:pt x="13374" y="17708"/>
                  <a:pt x="14360" y="16570"/>
                </a:cubicBezTo>
                <a:cubicBezTo>
                  <a:pt x="15347" y="15432"/>
                  <a:pt x="15840" y="14063"/>
                  <a:pt x="15840" y="12462"/>
                </a:cubicBezTo>
                <a:cubicBezTo>
                  <a:pt x="15840" y="10861"/>
                  <a:pt x="15347" y="9491"/>
                  <a:pt x="14360" y="8353"/>
                </a:cubicBezTo>
                <a:cubicBezTo>
                  <a:pt x="13374" y="7215"/>
                  <a:pt x="12187" y="6646"/>
                  <a:pt x="10800" y="6646"/>
                </a:cubicBezTo>
                <a:cubicBezTo>
                  <a:pt x="9412" y="6646"/>
                  <a:pt x="8226" y="7215"/>
                  <a:pt x="7239" y="8353"/>
                </a:cubicBezTo>
                <a:cubicBezTo>
                  <a:pt x="6253" y="9491"/>
                  <a:pt x="5760" y="10861"/>
                  <a:pt x="5760" y="12462"/>
                </a:cubicBezTo>
                <a:cubicBezTo>
                  <a:pt x="5760" y="14063"/>
                  <a:pt x="6253" y="15432"/>
                  <a:pt x="7239" y="16570"/>
                </a:cubicBezTo>
                <a:close/>
                <a:moveTo>
                  <a:pt x="18720" y="3323"/>
                </a:moveTo>
                <a:cubicBezTo>
                  <a:pt x="19515" y="3323"/>
                  <a:pt x="20194" y="3648"/>
                  <a:pt x="20756" y="4297"/>
                </a:cubicBezTo>
                <a:cubicBezTo>
                  <a:pt x="21319" y="4946"/>
                  <a:pt x="21600" y="5729"/>
                  <a:pt x="21600" y="6646"/>
                </a:cubicBezTo>
                <a:lnTo>
                  <a:pt x="21600" y="18277"/>
                </a:lnTo>
                <a:cubicBezTo>
                  <a:pt x="21600" y="19194"/>
                  <a:pt x="21319" y="19977"/>
                  <a:pt x="20756" y="20627"/>
                </a:cubicBezTo>
                <a:cubicBezTo>
                  <a:pt x="20194" y="21276"/>
                  <a:pt x="19515" y="21600"/>
                  <a:pt x="18720" y="21600"/>
                </a:cubicBezTo>
                <a:lnTo>
                  <a:pt x="2880" y="21600"/>
                </a:lnTo>
                <a:cubicBezTo>
                  <a:pt x="2085" y="21600"/>
                  <a:pt x="1406" y="21276"/>
                  <a:pt x="844" y="20627"/>
                </a:cubicBezTo>
                <a:cubicBezTo>
                  <a:pt x="281" y="19977"/>
                  <a:pt x="0" y="19194"/>
                  <a:pt x="0" y="18277"/>
                </a:cubicBezTo>
                <a:lnTo>
                  <a:pt x="0" y="6646"/>
                </a:lnTo>
                <a:cubicBezTo>
                  <a:pt x="0" y="5729"/>
                  <a:pt x="281" y="4946"/>
                  <a:pt x="844" y="4297"/>
                </a:cubicBezTo>
                <a:cubicBezTo>
                  <a:pt x="1406" y="3648"/>
                  <a:pt x="2085" y="3323"/>
                  <a:pt x="2880" y="3323"/>
                </a:cubicBezTo>
                <a:lnTo>
                  <a:pt x="5400" y="3323"/>
                </a:lnTo>
                <a:lnTo>
                  <a:pt x="5974" y="1558"/>
                </a:lnTo>
                <a:cubicBezTo>
                  <a:pt x="6116" y="1134"/>
                  <a:pt x="6377" y="768"/>
                  <a:pt x="6756" y="461"/>
                </a:cubicBezTo>
                <a:cubicBezTo>
                  <a:pt x="7134" y="154"/>
                  <a:pt x="7522" y="0"/>
                  <a:pt x="7920" y="0"/>
                </a:cubicBezTo>
                <a:lnTo>
                  <a:pt x="13680" y="0"/>
                </a:lnTo>
                <a:cubicBezTo>
                  <a:pt x="14077" y="0"/>
                  <a:pt x="14466" y="154"/>
                  <a:pt x="14844" y="461"/>
                </a:cubicBezTo>
                <a:cubicBezTo>
                  <a:pt x="15223" y="768"/>
                  <a:pt x="15484" y="1134"/>
                  <a:pt x="15626" y="1558"/>
                </a:cubicBezTo>
                <a:lnTo>
                  <a:pt x="16200" y="3323"/>
                </a:lnTo>
                <a:cubicBezTo>
                  <a:pt x="16200" y="3323"/>
                  <a:pt x="18720" y="3323"/>
                  <a:pt x="18720" y="3323"/>
                </a:cubicBezTo>
                <a:close/>
                <a:moveTo>
                  <a:pt x="18720" y="3323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4" name="AutoShape 62"/>
          <p:cNvSpPr>
            <a:spLocks/>
          </p:cNvSpPr>
          <p:nvPr/>
        </p:nvSpPr>
        <p:spPr bwMode="auto">
          <a:xfrm>
            <a:off x="9229725" y="3048000"/>
            <a:ext cx="430213" cy="3683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1077" y="10223"/>
                </a:moveTo>
                <a:cubicBezTo>
                  <a:pt x="11150" y="10139"/>
                  <a:pt x="11186" y="10032"/>
                  <a:pt x="11186" y="9900"/>
                </a:cubicBezTo>
                <a:cubicBezTo>
                  <a:pt x="11186" y="9769"/>
                  <a:pt x="11150" y="9661"/>
                  <a:pt x="11077" y="9577"/>
                </a:cubicBezTo>
                <a:cubicBezTo>
                  <a:pt x="11005" y="9492"/>
                  <a:pt x="10913" y="9450"/>
                  <a:pt x="10800" y="9450"/>
                </a:cubicBezTo>
                <a:cubicBezTo>
                  <a:pt x="10270" y="9450"/>
                  <a:pt x="9816" y="9670"/>
                  <a:pt x="9438" y="10111"/>
                </a:cubicBezTo>
                <a:cubicBezTo>
                  <a:pt x="9060" y="10552"/>
                  <a:pt x="8872" y="11081"/>
                  <a:pt x="8872" y="11700"/>
                </a:cubicBezTo>
                <a:cubicBezTo>
                  <a:pt x="8872" y="11831"/>
                  <a:pt x="8908" y="11939"/>
                  <a:pt x="8980" y="12024"/>
                </a:cubicBezTo>
                <a:cubicBezTo>
                  <a:pt x="9052" y="12108"/>
                  <a:pt x="9145" y="12150"/>
                  <a:pt x="9257" y="12150"/>
                </a:cubicBezTo>
                <a:cubicBezTo>
                  <a:pt x="9370" y="12150"/>
                  <a:pt x="9462" y="12108"/>
                  <a:pt x="9534" y="12024"/>
                </a:cubicBezTo>
                <a:cubicBezTo>
                  <a:pt x="9607" y="11939"/>
                  <a:pt x="9643" y="11831"/>
                  <a:pt x="9643" y="11700"/>
                </a:cubicBezTo>
                <a:cubicBezTo>
                  <a:pt x="9643" y="11325"/>
                  <a:pt x="9755" y="11006"/>
                  <a:pt x="9980" y="10744"/>
                </a:cubicBezTo>
                <a:cubicBezTo>
                  <a:pt x="10205" y="10481"/>
                  <a:pt x="10479" y="10350"/>
                  <a:pt x="10800" y="10350"/>
                </a:cubicBezTo>
                <a:cubicBezTo>
                  <a:pt x="10913" y="10350"/>
                  <a:pt x="11005" y="10308"/>
                  <a:pt x="11077" y="10223"/>
                </a:cubicBezTo>
                <a:close/>
                <a:moveTo>
                  <a:pt x="12982" y="9183"/>
                </a:moveTo>
                <a:cubicBezTo>
                  <a:pt x="13584" y="9886"/>
                  <a:pt x="13886" y="10735"/>
                  <a:pt x="13886" y="11728"/>
                </a:cubicBezTo>
                <a:cubicBezTo>
                  <a:pt x="13886" y="12722"/>
                  <a:pt x="13584" y="13570"/>
                  <a:pt x="12982" y="14273"/>
                </a:cubicBezTo>
                <a:cubicBezTo>
                  <a:pt x="12379" y="14977"/>
                  <a:pt x="11652" y="15328"/>
                  <a:pt x="10800" y="15328"/>
                </a:cubicBezTo>
                <a:cubicBezTo>
                  <a:pt x="9948" y="15328"/>
                  <a:pt x="9221" y="14977"/>
                  <a:pt x="8618" y="14273"/>
                </a:cubicBezTo>
                <a:cubicBezTo>
                  <a:pt x="8016" y="13570"/>
                  <a:pt x="7714" y="12722"/>
                  <a:pt x="7714" y="11728"/>
                </a:cubicBezTo>
                <a:cubicBezTo>
                  <a:pt x="7714" y="10735"/>
                  <a:pt x="8016" y="9886"/>
                  <a:pt x="8618" y="9183"/>
                </a:cubicBezTo>
                <a:cubicBezTo>
                  <a:pt x="9221" y="8480"/>
                  <a:pt x="9948" y="8128"/>
                  <a:pt x="10800" y="8128"/>
                </a:cubicBezTo>
                <a:cubicBezTo>
                  <a:pt x="11652" y="8128"/>
                  <a:pt x="12379" y="8480"/>
                  <a:pt x="12982" y="9183"/>
                </a:cubicBezTo>
                <a:close/>
                <a:moveTo>
                  <a:pt x="14073" y="15546"/>
                </a:moveTo>
                <a:cubicBezTo>
                  <a:pt x="14977" y="14491"/>
                  <a:pt x="15429" y="13219"/>
                  <a:pt x="15429" y="11728"/>
                </a:cubicBezTo>
                <a:cubicBezTo>
                  <a:pt x="15429" y="10237"/>
                  <a:pt x="14977" y="8965"/>
                  <a:pt x="14073" y="7910"/>
                </a:cubicBezTo>
                <a:cubicBezTo>
                  <a:pt x="13169" y="6855"/>
                  <a:pt x="12078" y="6328"/>
                  <a:pt x="10800" y="6328"/>
                </a:cubicBezTo>
                <a:cubicBezTo>
                  <a:pt x="9522" y="6328"/>
                  <a:pt x="8431" y="6855"/>
                  <a:pt x="7528" y="7910"/>
                </a:cubicBezTo>
                <a:cubicBezTo>
                  <a:pt x="6623" y="8965"/>
                  <a:pt x="6172" y="10237"/>
                  <a:pt x="6172" y="11728"/>
                </a:cubicBezTo>
                <a:cubicBezTo>
                  <a:pt x="6172" y="13219"/>
                  <a:pt x="6623" y="14491"/>
                  <a:pt x="7528" y="15546"/>
                </a:cubicBezTo>
                <a:cubicBezTo>
                  <a:pt x="8431" y="16601"/>
                  <a:pt x="9522" y="17128"/>
                  <a:pt x="10800" y="17128"/>
                </a:cubicBezTo>
                <a:cubicBezTo>
                  <a:pt x="12078" y="17128"/>
                  <a:pt x="13169" y="16601"/>
                  <a:pt x="14073" y="15546"/>
                </a:cubicBezTo>
                <a:close/>
                <a:moveTo>
                  <a:pt x="3086" y="2700"/>
                </a:moveTo>
                <a:lnTo>
                  <a:pt x="7714" y="2700"/>
                </a:lnTo>
                <a:lnTo>
                  <a:pt x="7714" y="900"/>
                </a:lnTo>
                <a:lnTo>
                  <a:pt x="3086" y="900"/>
                </a:lnTo>
                <a:cubicBezTo>
                  <a:pt x="3086" y="900"/>
                  <a:pt x="3086" y="2700"/>
                  <a:pt x="3086" y="2700"/>
                </a:cubicBezTo>
                <a:close/>
                <a:moveTo>
                  <a:pt x="1543" y="19800"/>
                </a:moveTo>
                <a:lnTo>
                  <a:pt x="20057" y="19800"/>
                </a:lnTo>
                <a:lnTo>
                  <a:pt x="20057" y="18000"/>
                </a:lnTo>
                <a:lnTo>
                  <a:pt x="1543" y="18000"/>
                </a:lnTo>
                <a:cubicBezTo>
                  <a:pt x="1543" y="18000"/>
                  <a:pt x="1543" y="19800"/>
                  <a:pt x="1543" y="19800"/>
                </a:cubicBezTo>
                <a:close/>
                <a:moveTo>
                  <a:pt x="1543" y="5400"/>
                </a:moveTo>
                <a:lnTo>
                  <a:pt x="20057" y="5400"/>
                </a:lnTo>
                <a:lnTo>
                  <a:pt x="20057" y="3741"/>
                </a:lnTo>
                <a:lnTo>
                  <a:pt x="20057" y="1800"/>
                </a:lnTo>
                <a:lnTo>
                  <a:pt x="10077" y="1800"/>
                </a:lnTo>
                <a:lnTo>
                  <a:pt x="9305" y="3600"/>
                </a:lnTo>
                <a:lnTo>
                  <a:pt x="1543" y="3600"/>
                </a:lnTo>
                <a:cubicBezTo>
                  <a:pt x="1543" y="3600"/>
                  <a:pt x="1543" y="5400"/>
                  <a:pt x="1543" y="5400"/>
                </a:cubicBezTo>
                <a:close/>
                <a:moveTo>
                  <a:pt x="21600" y="1800"/>
                </a:moveTo>
                <a:lnTo>
                  <a:pt x="21600" y="19800"/>
                </a:lnTo>
                <a:cubicBezTo>
                  <a:pt x="21600" y="20297"/>
                  <a:pt x="21450" y="20721"/>
                  <a:pt x="21148" y="21073"/>
                </a:cubicBezTo>
                <a:cubicBezTo>
                  <a:pt x="20847" y="21424"/>
                  <a:pt x="20483" y="21600"/>
                  <a:pt x="20057" y="21600"/>
                </a:cubicBezTo>
                <a:lnTo>
                  <a:pt x="1543" y="21600"/>
                </a:lnTo>
                <a:cubicBezTo>
                  <a:pt x="1117" y="21600"/>
                  <a:pt x="753" y="21424"/>
                  <a:pt x="452" y="21073"/>
                </a:cubicBezTo>
                <a:cubicBezTo>
                  <a:pt x="151" y="20721"/>
                  <a:pt x="0" y="20297"/>
                  <a:pt x="0" y="19800"/>
                </a:cubicBezTo>
                <a:lnTo>
                  <a:pt x="0" y="1800"/>
                </a:lnTo>
                <a:cubicBezTo>
                  <a:pt x="0" y="1303"/>
                  <a:pt x="151" y="879"/>
                  <a:pt x="452" y="527"/>
                </a:cubicBezTo>
                <a:cubicBezTo>
                  <a:pt x="753" y="176"/>
                  <a:pt x="1117" y="0"/>
                  <a:pt x="1543" y="0"/>
                </a:cubicBezTo>
                <a:lnTo>
                  <a:pt x="20057" y="0"/>
                </a:lnTo>
                <a:cubicBezTo>
                  <a:pt x="20483" y="0"/>
                  <a:pt x="20847" y="176"/>
                  <a:pt x="21148" y="527"/>
                </a:cubicBezTo>
                <a:cubicBezTo>
                  <a:pt x="21450" y="879"/>
                  <a:pt x="21600" y="1303"/>
                  <a:pt x="21600" y="1800"/>
                </a:cubicBezTo>
                <a:close/>
                <a:moveTo>
                  <a:pt x="21600" y="1800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5" name="AutoShape 63"/>
          <p:cNvSpPr>
            <a:spLocks/>
          </p:cNvSpPr>
          <p:nvPr/>
        </p:nvSpPr>
        <p:spPr bwMode="auto">
          <a:xfrm>
            <a:off x="10217150" y="3111500"/>
            <a:ext cx="138113" cy="246063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1350"/>
                </a:moveTo>
                <a:lnTo>
                  <a:pt x="21600" y="20250"/>
                </a:lnTo>
                <a:cubicBezTo>
                  <a:pt x="21600" y="20616"/>
                  <a:pt x="21362" y="20932"/>
                  <a:pt x="20887" y="21199"/>
                </a:cubicBezTo>
                <a:cubicBezTo>
                  <a:pt x="20413" y="21467"/>
                  <a:pt x="19849" y="21600"/>
                  <a:pt x="19200" y="21600"/>
                </a:cubicBezTo>
                <a:cubicBezTo>
                  <a:pt x="18550" y="21600"/>
                  <a:pt x="17987" y="21467"/>
                  <a:pt x="17512" y="21199"/>
                </a:cubicBezTo>
                <a:lnTo>
                  <a:pt x="712" y="11749"/>
                </a:lnTo>
                <a:cubicBezTo>
                  <a:pt x="237" y="11482"/>
                  <a:pt x="0" y="11166"/>
                  <a:pt x="0" y="10800"/>
                </a:cubicBezTo>
                <a:cubicBezTo>
                  <a:pt x="0" y="10434"/>
                  <a:pt x="237" y="10118"/>
                  <a:pt x="712" y="9851"/>
                </a:cubicBezTo>
                <a:lnTo>
                  <a:pt x="17512" y="401"/>
                </a:lnTo>
                <a:cubicBezTo>
                  <a:pt x="17987" y="134"/>
                  <a:pt x="18550" y="0"/>
                  <a:pt x="19200" y="0"/>
                </a:cubicBezTo>
                <a:cubicBezTo>
                  <a:pt x="19849" y="0"/>
                  <a:pt x="20413" y="134"/>
                  <a:pt x="20887" y="401"/>
                </a:cubicBezTo>
                <a:cubicBezTo>
                  <a:pt x="21362" y="668"/>
                  <a:pt x="21600" y="985"/>
                  <a:pt x="21600" y="1350"/>
                </a:cubicBezTo>
                <a:close/>
                <a:moveTo>
                  <a:pt x="21600" y="1350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6" name="AutoShape 64"/>
          <p:cNvSpPr>
            <a:spLocks/>
          </p:cNvSpPr>
          <p:nvPr/>
        </p:nvSpPr>
        <p:spPr bwMode="auto">
          <a:xfrm>
            <a:off x="11053763" y="3111500"/>
            <a:ext cx="138112" cy="246063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10800"/>
                </a:moveTo>
                <a:cubicBezTo>
                  <a:pt x="21600" y="11166"/>
                  <a:pt x="21363" y="11482"/>
                  <a:pt x="20888" y="11749"/>
                </a:cubicBezTo>
                <a:lnTo>
                  <a:pt x="4088" y="21199"/>
                </a:lnTo>
                <a:cubicBezTo>
                  <a:pt x="3612" y="21467"/>
                  <a:pt x="3050" y="21600"/>
                  <a:pt x="2400" y="21600"/>
                </a:cubicBezTo>
                <a:cubicBezTo>
                  <a:pt x="1750" y="21600"/>
                  <a:pt x="1187" y="21467"/>
                  <a:pt x="713" y="21199"/>
                </a:cubicBezTo>
                <a:cubicBezTo>
                  <a:pt x="237" y="20932"/>
                  <a:pt x="0" y="20616"/>
                  <a:pt x="0" y="20250"/>
                </a:cubicBezTo>
                <a:lnTo>
                  <a:pt x="0" y="1350"/>
                </a:lnTo>
                <a:cubicBezTo>
                  <a:pt x="0" y="985"/>
                  <a:pt x="237" y="668"/>
                  <a:pt x="713" y="401"/>
                </a:cubicBezTo>
                <a:cubicBezTo>
                  <a:pt x="1187" y="134"/>
                  <a:pt x="1750" y="0"/>
                  <a:pt x="2400" y="0"/>
                </a:cubicBezTo>
                <a:cubicBezTo>
                  <a:pt x="3050" y="0"/>
                  <a:pt x="3612" y="134"/>
                  <a:pt x="4088" y="401"/>
                </a:cubicBezTo>
                <a:lnTo>
                  <a:pt x="20888" y="9851"/>
                </a:lnTo>
                <a:cubicBezTo>
                  <a:pt x="21363" y="10118"/>
                  <a:pt x="21600" y="10434"/>
                  <a:pt x="21600" y="10800"/>
                </a:cubicBezTo>
                <a:close/>
                <a:moveTo>
                  <a:pt x="21600" y="10800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7" name="AutoShape 65"/>
          <p:cNvSpPr>
            <a:spLocks/>
          </p:cNvSpPr>
          <p:nvPr/>
        </p:nvSpPr>
        <p:spPr bwMode="auto">
          <a:xfrm>
            <a:off x="11752263" y="3048000"/>
            <a:ext cx="368300" cy="3683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6102" y="7692"/>
                </a:moveTo>
                <a:cubicBezTo>
                  <a:pt x="16270" y="8020"/>
                  <a:pt x="16247" y="8330"/>
                  <a:pt x="16031" y="8620"/>
                </a:cubicBezTo>
                <a:lnTo>
                  <a:pt x="11531" y="14920"/>
                </a:lnTo>
                <a:cubicBezTo>
                  <a:pt x="11353" y="15174"/>
                  <a:pt x="11109" y="15300"/>
                  <a:pt x="10800" y="15300"/>
                </a:cubicBezTo>
                <a:cubicBezTo>
                  <a:pt x="10491" y="15300"/>
                  <a:pt x="10247" y="15174"/>
                  <a:pt x="10069" y="14920"/>
                </a:cubicBezTo>
                <a:lnTo>
                  <a:pt x="5569" y="8620"/>
                </a:lnTo>
                <a:cubicBezTo>
                  <a:pt x="5353" y="8330"/>
                  <a:pt x="5330" y="8020"/>
                  <a:pt x="5498" y="7692"/>
                </a:cubicBezTo>
                <a:cubicBezTo>
                  <a:pt x="5658" y="7364"/>
                  <a:pt x="5925" y="7200"/>
                  <a:pt x="6300" y="7200"/>
                </a:cubicBezTo>
                <a:lnTo>
                  <a:pt x="15300" y="7200"/>
                </a:lnTo>
                <a:cubicBezTo>
                  <a:pt x="15675" y="7200"/>
                  <a:pt x="15942" y="7364"/>
                  <a:pt x="16102" y="7692"/>
                </a:cubicBezTo>
                <a:close/>
                <a:moveTo>
                  <a:pt x="18000" y="17550"/>
                </a:moveTo>
                <a:lnTo>
                  <a:pt x="18000" y="4050"/>
                </a:lnTo>
                <a:cubicBezTo>
                  <a:pt x="18000" y="3928"/>
                  <a:pt x="17955" y="3823"/>
                  <a:pt x="17866" y="3734"/>
                </a:cubicBezTo>
                <a:cubicBezTo>
                  <a:pt x="17777" y="3645"/>
                  <a:pt x="17672" y="3600"/>
                  <a:pt x="17550" y="3600"/>
                </a:cubicBezTo>
                <a:lnTo>
                  <a:pt x="4050" y="3600"/>
                </a:lnTo>
                <a:cubicBezTo>
                  <a:pt x="3928" y="3600"/>
                  <a:pt x="3823" y="3645"/>
                  <a:pt x="3734" y="3734"/>
                </a:cubicBezTo>
                <a:cubicBezTo>
                  <a:pt x="3644" y="3823"/>
                  <a:pt x="3600" y="3928"/>
                  <a:pt x="3600" y="4050"/>
                </a:cubicBezTo>
                <a:lnTo>
                  <a:pt x="3600" y="17550"/>
                </a:lnTo>
                <a:cubicBezTo>
                  <a:pt x="3600" y="17672"/>
                  <a:pt x="3644" y="17778"/>
                  <a:pt x="3734" y="17867"/>
                </a:cubicBezTo>
                <a:cubicBezTo>
                  <a:pt x="3823" y="17956"/>
                  <a:pt x="3928" y="18000"/>
                  <a:pt x="4050" y="18000"/>
                </a:cubicBezTo>
                <a:lnTo>
                  <a:pt x="17550" y="18000"/>
                </a:lnTo>
                <a:cubicBezTo>
                  <a:pt x="17672" y="18000"/>
                  <a:pt x="17777" y="17956"/>
                  <a:pt x="17866" y="17867"/>
                </a:cubicBezTo>
                <a:cubicBezTo>
                  <a:pt x="17955" y="17778"/>
                  <a:pt x="18000" y="17672"/>
                  <a:pt x="18000" y="17550"/>
                </a:cubicBezTo>
                <a:close/>
                <a:moveTo>
                  <a:pt x="21600" y="4050"/>
                </a:moveTo>
                <a:lnTo>
                  <a:pt x="21600" y="17550"/>
                </a:lnTo>
                <a:cubicBezTo>
                  <a:pt x="21600" y="18666"/>
                  <a:pt x="21204" y="19620"/>
                  <a:pt x="20412" y="20412"/>
                </a:cubicBezTo>
                <a:cubicBezTo>
                  <a:pt x="19619" y="21204"/>
                  <a:pt x="18665" y="21600"/>
                  <a:pt x="17550" y="21600"/>
                </a:cubicBezTo>
                <a:lnTo>
                  <a:pt x="4050" y="21600"/>
                </a:lnTo>
                <a:cubicBezTo>
                  <a:pt x="2934" y="21600"/>
                  <a:pt x="1980" y="21204"/>
                  <a:pt x="1188" y="20412"/>
                </a:cubicBezTo>
                <a:cubicBezTo>
                  <a:pt x="396" y="19620"/>
                  <a:pt x="0" y="18666"/>
                  <a:pt x="0" y="17550"/>
                </a:cubicBezTo>
                <a:lnTo>
                  <a:pt x="0" y="4050"/>
                </a:lnTo>
                <a:cubicBezTo>
                  <a:pt x="0" y="2935"/>
                  <a:pt x="396" y="1981"/>
                  <a:pt x="1188" y="1188"/>
                </a:cubicBezTo>
                <a:cubicBezTo>
                  <a:pt x="1980" y="396"/>
                  <a:pt x="2934" y="0"/>
                  <a:pt x="4050" y="0"/>
                </a:cubicBezTo>
                <a:lnTo>
                  <a:pt x="17550" y="0"/>
                </a:lnTo>
                <a:cubicBezTo>
                  <a:pt x="18665" y="0"/>
                  <a:pt x="19619" y="396"/>
                  <a:pt x="20412" y="1188"/>
                </a:cubicBezTo>
                <a:cubicBezTo>
                  <a:pt x="21204" y="1981"/>
                  <a:pt x="21600" y="2935"/>
                  <a:pt x="21600" y="4050"/>
                </a:cubicBezTo>
                <a:close/>
                <a:moveTo>
                  <a:pt x="21600" y="4050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8" name="AutoShape 66"/>
          <p:cNvSpPr>
            <a:spLocks/>
          </p:cNvSpPr>
          <p:nvPr/>
        </p:nvSpPr>
        <p:spPr bwMode="auto">
          <a:xfrm>
            <a:off x="12566650" y="3048000"/>
            <a:ext cx="369888" cy="3683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4400" y="6300"/>
                </a:moveTo>
                <a:lnTo>
                  <a:pt x="14400" y="15300"/>
                </a:lnTo>
                <a:cubicBezTo>
                  <a:pt x="14400" y="15544"/>
                  <a:pt x="14311" y="15755"/>
                  <a:pt x="14133" y="15933"/>
                </a:cubicBezTo>
                <a:cubicBezTo>
                  <a:pt x="13955" y="16111"/>
                  <a:pt x="13744" y="16200"/>
                  <a:pt x="13500" y="16200"/>
                </a:cubicBezTo>
                <a:cubicBezTo>
                  <a:pt x="13312" y="16200"/>
                  <a:pt x="13139" y="16144"/>
                  <a:pt x="12980" y="16031"/>
                </a:cubicBezTo>
                <a:lnTo>
                  <a:pt x="6680" y="11531"/>
                </a:lnTo>
                <a:cubicBezTo>
                  <a:pt x="6427" y="11353"/>
                  <a:pt x="6300" y="11109"/>
                  <a:pt x="6300" y="10800"/>
                </a:cubicBezTo>
                <a:cubicBezTo>
                  <a:pt x="6300" y="10491"/>
                  <a:pt x="6427" y="10247"/>
                  <a:pt x="6680" y="10069"/>
                </a:cubicBezTo>
                <a:lnTo>
                  <a:pt x="12980" y="5569"/>
                </a:lnTo>
                <a:cubicBezTo>
                  <a:pt x="13139" y="5456"/>
                  <a:pt x="13312" y="5400"/>
                  <a:pt x="13500" y="5400"/>
                </a:cubicBezTo>
                <a:cubicBezTo>
                  <a:pt x="13744" y="5400"/>
                  <a:pt x="13955" y="5489"/>
                  <a:pt x="14133" y="5667"/>
                </a:cubicBezTo>
                <a:cubicBezTo>
                  <a:pt x="14311" y="5845"/>
                  <a:pt x="14400" y="6056"/>
                  <a:pt x="14400" y="6300"/>
                </a:cubicBezTo>
                <a:close/>
                <a:moveTo>
                  <a:pt x="18000" y="17550"/>
                </a:moveTo>
                <a:lnTo>
                  <a:pt x="18000" y="4050"/>
                </a:lnTo>
                <a:cubicBezTo>
                  <a:pt x="18000" y="3928"/>
                  <a:pt x="17955" y="3823"/>
                  <a:pt x="17866" y="3734"/>
                </a:cubicBezTo>
                <a:cubicBezTo>
                  <a:pt x="17777" y="3645"/>
                  <a:pt x="17672" y="3600"/>
                  <a:pt x="17550" y="3600"/>
                </a:cubicBezTo>
                <a:lnTo>
                  <a:pt x="4050" y="3600"/>
                </a:lnTo>
                <a:cubicBezTo>
                  <a:pt x="3928" y="3600"/>
                  <a:pt x="3823" y="3645"/>
                  <a:pt x="3734" y="3734"/>
                </a:cubicBezTo>
                <a:cubicBezTo>
                  <a:pt x="3644" y="3823"/>
                  <a:pt x="3600" y="3928"/>
                  <a:pt x="3600" y="4050"/>
                </a:cubicBezTo>
                <a:lnTo>
                  <a:pt x="3600" y="17550"/>
                </a:lnTo>
                <a:cubicBezTo>
                  <a:pt x="3600" y="17672"/>
                  <a:pt x="3644" y="17778"/>
                  <a:pt x="3734" y="17867"/>
                </a:cubicBezTo>
                <a:cubicBezTo>
                  <a:pt x="3823" y="17956"/>
                  <a:pt x="3928" y="18000"/>
                  <a:pt x="4050" y="18000"/>
                </a:cubicBezTo>
                <a:lnTo>
                  <a:pt x="17550" y="18000"/>
                </a:lnTo>
                <a:cubicBezTo>
                  <a:pt x="17672" y="18000"/>
                  <a:pt x="17777" y="17956"/>
                  <a:pt x="17866" y="17867"/>
                </a:cubicBezTo>
                <a:cubicBezTo>
                  <a:pt x="17955" y="17778"/>
                  <a:pt x="18000" y="17672"/>
                  <a:pt x="18000" y="17550"/>
                </a:cubicBezTo>
                <a:close/>
                <a:moveTo>
                  <a:pt x="21600" y="4050"/>
                </a:moveTo>
                <a:lnTo>
                  <a:pt x="21600" y="17550"/>
                </a:lnTo>
                <a:cubicBezTo>
                  <a:pt x="21600" y="18666"/>
                  <a:pt x="21204" y="19620"/>
                  <a:pt x="20412" y="20412"/>
                </a:cubicBezTo>
                <a:cubicBezTo>
                  <a:pt x="19619" y="21204"/>
                  <a:pt x="18665" y="21600"/>
                  <a:pt x="17550" y="21600"/>
                </a:cubicBezTo>
                <a:lnTo>
                  <a:pt x="4050" y="21600"/>
                </a:lnTo>
                <a:cubicBezTo>
                  <a:pt x="2934" y="21600"/>
                  <a:pt x="1980" y="21204"/>
                  <a:pt x="1188" y="20412"/>
                </a:cubicBezTo>
                <a:cubicBezTo>
                  <a:pt x="396" y="19620"/>
                  <a:pt x="0" y="18666"/>
                  <a:pt x="0" y="17550"/>
                </a:cubicBezTo>
                <a:lnTo>
                  <a:pt x="0" y="4050"/>
                </a:lnTo>
                <a:cubicBezTo>
                  <a:pt x="0" y="2935"/>
                  <a:pt x="396" y="1981"/>
                  <a:pt x="1188" y="1188"/>
                </a:cubicBezTo>
                <a:cubicBezTo>
                  <a:pt x="1980" y="396"/>
                  <a:pt x="2934" y="0"/>
                  <a:pt x="4050" y="0"/>
                </a:cubicBezTo>
                <a:lnTo>
                  <a:pt x="17550" y="0"/>
                </a:lnTo>
                <a:cubicBezTo>
                  <a:pt x="18665" y="0"/>
                  <a:pt x="19619" y="396"/>
                  <a:pt x="20412" y="1188"/>
                </a:cubicBezTo>
                <a:cubicBezTo>
                  <a:pt x="21204" y="1981"/>
                  <a:pt x="21600" y="2935"/>
                  <a:pt x="21600" y="4050"/>
                </a:cubicBezTo>
                <a:close/>
                <a:moveTo>
                  <a:pt x="21600" y="4050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69" name="AutoShape 67"/>
          <p:cNvSpPr>
            <a:spLocks/>
          </p:cNvSpPr>
          <p:nvPr/>
        </p:nvSpPr>
        <p:spPr bwMode="auto">
          <a:xfrm>
            <a:off x="13393738" y="3048000"/>
            <a:ext cx="368300" cy="3683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5300" y="10800"/>
                </a:moveTo>
                <a:cubicBezTo>
                  <a:pt x="15300" y="11109"/>
                  <a:pt x="15173" y="11353"/>
                  <a:pt x="14921" y="11531"/>
                </a:cubicBezTo>
                <a:lnTo>
                  <a:pt x="8621" y="16031"/>
                </a:lnTo>
                <a:cubicBezTo>
                  <a:pt x="8330" y="16247"/>
                  <a:pt x="8020" y="16270"/>
                  <a:pt x="7692" y="16102"/>
                </a:cubicBezTo>
                <a:cubicBezTo>
                  <a:pt x="7364" y="15942"/>
                  <a:pt x="7200" y="15675"/>
                  <a:pt x="7200" y="15300"/>
                </a:cubicBezTo>
                <a:lnTo>
                  <a:pt x="7200" y="6300"/>
                </a:lnTo>
                <a:cubicBezTo>
                  <a:pt x="7200" y="5925"/>
                  <a:pt x="7364" y="5658"/>
                  <a:pt x="7692" y="5498"/>
                </a:cubicBezTo>
                <a:cubicBezTo>
                  <a:pt x="8020" y="5330"/>
                  <a:pt x="8330" y="5353"/>
                  <a:pt x="8621" y="5569"/>
                </a:cubicBezTo>
                <a:lnTo>
                  <a:pt x="14921" y="10069"/>
                </a:lnTo>
                <a:cubicBezTo>
                  <a:pt x="15173" y="10247"/>
                  <a:pt x="15300" y="10491"/>
                  <a:pt x="15300" y="10800"/>
                </a:cubicBezTo>
                <a:close/>
                <a:moveTo>
                  <a:pt x="18001" y="17550"/>
                </a:moveTo>
                <a:lnTo>
                  <a:pt x="18001" y="4050"/>
                </a:lnTo>
                <a:cubicBezTo>
                  <a:pt x="18001" y="3919"/>
                  <a:pt x="17958" y="3811"/>
                  <a:pt x="17874" y="3727"/>
                </a:cubicBezTo>
                <a:cubicBezTo>
                  <a:pt x="17790" y="3642"/>
                  <a:pt x="17681" y="3600"/>
                  <a:pt x="17550" y="3600"/>
                </a:cubicBezTo>
                <a:lnTo>
                  <a:pt x="4050" y="3600"/>
                </a:lnTo>
                <a:cubicBezTo>
                  <a:pt x="3919" y="3600"/>
                  <a:pt x="3811" y="3642"/>
                  <a:pt x="3727" y="3727"/>
                </a:cubicBezTo>
                <a:cubicBezTo>
                  <a:pt x="3643" y="3811"/>
                  <a:pt x="3600" y="3919"/>
                  <a:pt x="3600" y="4050"/>
                </a:cubicBezTo>
                <a:lnTo>
                  <a:pt x="3600" y="17550"/>
                </a:lnTo>
                <a:cubicBezTo>
                  <a:pt x="3600" y="17682"/>
                  <a:pt x="3643" y="17789"/>
                  <a:pt x="3727" y="17873"/>
                </a:cubicBezTo>
                <a:cubicBezTo>
                  <a:pt x="3811" y="17958"/>
                  <a:pt x="3919" y="18000"/>
                  <a:pt x="4050" y="18000"/>
                </a:cubicBezTo>
                <a:lnTo>
                  <a:pt x="17550" y="18000"/>
                </a:lnTo>
                <a:cubicBezTo>
                  <a:pt x="17681" y="18000"/>
                  <a:pt x="17790" y="17958"/>
                  <a:pt x="17874" y="17873"/>
                </a:cubicBezTo>
                <a:cubicBezTo>
                  <a:pt x="17958" y="17789"/>
                  <a:pt x="18001" y="17682"/>
                  <a:pt x="18001" y="17550"/>
                </a:cubicBezTo>
                <a:close/>
                <a:moveTo>
                  <a:pt x="21600" y="4050"/>
                </a:moveTo>
                <a:lnTo>
                  <a:pt x="21600" y="17550"/>
                </a:lnTo>
                <a:cubicBezTo>
                  <a:pt x="21600" y="18666"/>
                  <a:pt x="21205" y="19620"/>
                  <a:pt x="20412" y="20412"/>
                </a:cubicBezTo>
                <a:cubicBezTo>
                  <a:pt x="19620" y="21204"/>
                  <a:pt x="18666" y="21600"/>
                  <a:pt x="17550" y="21600"/>
                </a:cubicBezTo>
                <a:lnTo>
                  <a:pt x="4050" y="21600"/>
                </a:lnTo>
                <a:cubicBezTo>
                  <a:pt x="2934" y="21600"/>
                  <a:pt x="1980" y="21204"/>
                  <a:pt x="1188" y="20412"/>
                </a:cubicBezTo>
                <a:cubicBezTo>
                  <a:pt x="396" y="19620"/>
                  <a:pt x="0" y="18666"/>
                  <a:pt x="0" y="17550"/>
                </a:cubicBezTo>
                <a:lnTo>
                  <a:pt x="0" y="4050"/>
                </a:lnTo>
                <a:cubicBezTo>
                  <a:pt x="0" y="2935"/>
                  <a:pt x="396" y="1981"/>
                  <a:pt x="1188" y="1188"/>
                </a:cubicBezTo>
                <a:cubicBezTo>
                  <a:pt x="1980" y="396"/>
                  <a:pt x="2934" y="0"/>
                  <a:pt x="4050" y="0"/>
                </a:cubicBezTo>
                <a:lnTo>
                  <a:pt x="17550" y="0"/>
                </a:lnTo>
                <a:cubicBezTo>
                  <a:pt x="18666" y="0"/>
                  <a:pt x="19620" y="396"/>
                  <a:pt x="20412" y="1188"/>
                </a:cubicBezTo>
                <a:cubicBezTo>
                  <a:pt x="21205" y="1981"/>
                  <a:pt x="21600" y="2935"/>
                  <a:pt x="21600" y="4050"/>
                </a:cubicBezTo>
                <a:close/>
                <a:moveTo>
                  <a:pt x="21600" y="4050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0" name="AutoShape 68"/>
          <p:cNvSpPr>
            <a:spLocks/>
          </p:cNvSpPr>
          <p:nvPr/>
        </p:nvSpPr>
        <p:spPr bwMode="auto">
          <a:xfrm>
            <a:off x="14123988" y="3048000"/>
            <a:ext cx="368300" cy="3683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6101" y="13908"/>
                </a:moveTo>
                <a:cubicBezTo>
                  <a:pt x="15942" y="14236"/>
                  <a:pt x="15675" y="14400"/>
                  <a:pt x="15300" y="14400"/>
                </a:cubicBezTo>
                <a:lnTo>
                  <a:pt x="6300" y="14400"/>
                </a:lnTo>
                <a:cubicBezTo>
                  <a:pt x="5925" y="14400"/>
                  <a:pt x="5658" y="14236"/>
                  <a:pt x="5499" y="13908"/>
                </a:cubicBezTo>
                <a:cubicBezTo>
                  <a:pt x="5329" y="13580"/>
                  <a:pt x="5352" y="13271"/>
                  <a:pt x="5568" y="12980"/>
                </a:cubicBezTo>
                <a:lnTo>
                  <a:pt x="10069" y="6680"/>
                </a:lnTo>
                <a:cubicBezTo>
                  <a:pt x="10247" y="6427"/>
                  <a:pt x="10490" y="6300"/>
                  <a:pt x="10801" y="6300"/>
                </a:cubicBezTo>
                <a:cubicBezTo>
                  <a:pt x="11110" y="6300"/>
                  <a:pt x="11353" y="6427"/>
                  <a:pt x="11531" y="6680"/>
                </a:cubicBezTo>
                <a:lnTo>
                  <a:pt x="16032" y="12980"/>
                </a:lnTo>
                <a:cubicBezTo>
                  <a:pt x="16248" y="13271"/>
                  <a:pt x="16271" y="13580"/>
                  <a:pt x="16101" y="13908"/>
                </a:cubicBezTo>
                <a:close/>
                <a:moveTo>
                  <a:pt x="18001" y="17550"/>
                </a:moveTo>
                <a:lnTo>
                  <a:pt x="18001" y="4050"/>
                </a:lnTo>
                <a:cubicBezTo>
                  <a:pt x="18001" y="3928"/>
                  <a:pt x="17955" y="3823"/>
                  <a:pt x="17867" y="3734"/>
                </a:cubicBezTo>
                <a:cubicBezTo>
                  <a:pt x="17777" y="3645"/>
                  <a:pt x="17672" y="3600"/>
                  <a:pt x="17550" y="3600"/>
                </a:cubicBezTo>
                <a:lnTo>
                  <a:pt x="4050" y="3600"/>
                </a:lnTo>
                <a:cubicBezTo>
                  <a:pt x="3928" y="3600"/>
                  <a:pt x="3823" y="3645"/>
                  <a:pt x="3733" y="3734"/>
                </a:cubicBezTo>
                <a:cubicBezTo>
                  <a:pt x="3644" y="3823"/>
                  <a:pt x="3599" y="3928"/>
                  <a:pt x="3599" y="4050"/>
                </a:cubicBezTo>
                <a:lnTo>
                  <a:pt x="3599" y="17550"/>
                </a:lnTo>
                <a:cubicBezTo>
                  <a:pt x="3599" y="17672"/>
                  <a:pt x="3644" y="17778"/>
                  <a:pt x="3733" y="17867"/>
                </a:cubicBezTo>
                <a:cubicBezTo>
                  <a:pt x="3823" y="17956"/>
                  <a:pt x="3928" y="18000"/>
                  <a:pt x="4050" y="18000"/>
                </a:cubicBezTo>
                <a:lnTo>
                  <a:pt x="17550" y="18000"/>
                </a:lnTo>
                <a:cubicBezTo>
                  <a:pt x="17672" y="18000"/>
                  <a:pt x="17777" y="17956"/>
                  <a:pt x="17867" y="17867"/>
                </a:cubicBezTo>
                <a:cubicBezTo>
                  <a:pt x="17955" y="17778"/>
                  <a:pt x="18001" y="17672"/>
                  <a:pt x="18001" y="17550"/>
                </a:cubicBezTo>
                <a:close/>
                <a:moveTo>
                  <a:pt x="21600" y="4050"/>
                </a:moveTo>
                <a:lnTo>
                  <a:pt x="21600" y="17550"/>
                </a:lnTo>
                <a:cubicBezTo>
                  <a:pt x="21600" y="18666"/>
                  <a:pt x="21205" y="19620"/>
                  <a:pt x="20412" y="20412"/>
                </a:cubicBezTo>
                <a:cubicBezTo>
                  <a:pt x="19620" y="21204"/>
                  <a:pt x="18666" y="21600"/>
                  <a:pt x="17550" y="21600"/>
                </a:cubicBezTo>
                <a:lnTo>
                  <a:pt x="4050" y="21600"/>
                </a:lnTo>
                <a:cubicBezTo>
                  <a:pt x="2934" y="21600"/>
                  <a:pt x="1980" y="21204"/>
                  <a:pt x="1188" y="20412"/>
                </a:cubicBezTo>
                <a:cubicBezTo>
                  <a:pt x="395" y="19620"/>
                  <a:pt x="0" y="18666"/>
                  <a:pt x="0" y="17550"/>
                </a:cubicBezTo>
                <a:lnTo>
                  <a:pt x="0" y="4050"/>
                </a:lnTo>
                <a:cubicBezTo>
                  <a:pt x="0" y="2935"/>
                  <a:pt x="395" y="1981"/>
                  <a:pt x="1188" y="1188"/>
                </a:cubicBezTo>
                <a:cubicBezTo>
                  <a:pt x="1980" y="396"/>
                  <a:pt x="2934" y="0"/>
                  <a:pt x="4050" y="0"/>
                </a:cubicBezTo>
                <a:lnTo>
                  <a:pt x="17550" y="0"/>
                </a:lnTo>
                <a:cubicBezTo>
                  <a:pt x="18666" y="0"/>
                  <a:pt x="19620" y="396"/>
                  <a:pt x="20412" y="1188"/>
                </a:cubicBezTo>
                <a:cubicBezTo>
                  <a:pt x="21205" y="1981"/>
                  <a:pt x="21600" y="2935"/>
                  <a:pt x="21600" y="4050"/>
                </a:cubicBezTo>
                <a:close/>
                <a:moveTo>
                  <a:pt x="21600" y="4050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" name="AutoShape 69"/>
          <p:cNvSpPr>
            <a:spLocks/>
          </p:cNvSpPr>
          <p:nvPr/>
        </p:nvSpPr>
        <p:spPr bwMode="auto">
          <a:xfrm>
            <a:off x="14928850" y="3165475"/>
            <a:ext cx="246063" cy="138113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19200"/>
                </a:moveTo>
                <a:cubicBezTo>
                  <a:pt x="21600" y="19850"/>
                  <a:pt x="21466" y="20413"/>
                  <a:pt x="21199" y="20887"/>
                </a:cubicBezTo>
                <a:cubicBezTo>
                  <a:pt x="20932" y="21363"/>
                  <a:pt x="20615" y="21600"/>
                  <a:pt x="20250" y="21600"/>
                </a:cubicBezTo>
                <a:lnTo>
                  <a:pt x="1350" y="21600"/>
                </a:lnTo>
                <a:cubicBezTo>
                  <a:pt x="983" y="21600"/>
                  <a:pt x="667" y="21363"/>
                  <a:pt x="400" y="20887"/>
                </a:cubicBezTo>
                <a:cubicBezTo>
                  <a:pt x="133" y="20413"/>
                  <a:pt x="0" y="19850"/>
                  <a:pt x="0" y="19200"/>
                </a:cubicBezTo>
                <a:cubicBezTo>
                  <a:pt x="0" y="18550"/>
                  <a:pt x="133" y="17988"/>
                  <a:pt x="400" y="17512"/>
                </a:cubicBezTo>
                <a:lnTo>
                  <a:pt x="9850" y="713"/>
                </a:lnTo>
                <a:cubicBezTo>
                  <a:pt x="10117" y="238"/>
                  <a:pt x="10434" y="0"/>
                  <a:pt x="10800" y="0"/>
                </a:cubicBezTo>
                <a:cubicBezTo>
                  <a:pt x="11165" y="0"/>
                  <a:pt x="11481" y="238"/>
                  <a:pt x="11748" y="713"/>
                </a:cubicBezTo>
                <a:lnTo>
                  <a:pt x="21199" y="17512"/>
                </a:lnTo>
                <a:cubicBezTo>
                  <a:pt x="21466" y="17988"/>
                  <a:pt x="21600" y="18550"/>
                  <a:pt x="21600" y="19200"/>
                </a:cubicBezTo>
                <a:close/>
                <a:moveTo>
                  <a:pt x="21600" y="19200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2" name="AutoShape 70"/>
          <p:cNvSpPr>
            <a:spLocks/>
          </p:cNvSpPr>
          <p:nvPr/>
        </p:nvSpPr>
        <p:spPr bwMode="auto">
          <a:xfrm>
            <a:off x="15668625" y="3048000"/>
            <a:ext cx="369888" cy="368300"/>
          </a:xfrm>
          <a:custGeom>
            <a:avLst/>
            <a:gdLst/>
            <a:ahLst/>
            <a:cxnLst/>
            <a:rect l="0" t="0" r="r" b="b"/>
            <a:pathLst>
              <a:path w="21483" h="21477">
                <a:moveTo>
                  <a:pt x="19239" y="10737"/>
                </a:moveTo>
                <a:lnTo>
                  <a:pt x="21168" y="12624"/>
                </a:lnTo>
                <a:cubicBezTo>
                  <a:pt x="21447" y="12885"/>
                  <a:pt x="21541" y="13211"/>
                  <a:pt x="21447" y="13602"/>
                </a:cubicBezTo>
                <a:cubicBezTo>
                  <a:pt x="21336" y="13984"/>
                  <a:pt x="21093" y="14222"/>
                  <a:pt x="20721" y="14315"/>
                </a:cubicBezTo>
                <a:lnTo>
                  <a:pt x="18093" y="14986"/>
                </a:lnTo>
                <a:lnTo>
                  <a:pt x="18834" y="17585"/>
                </a:lnTo>
                <a:cubicBezTo>
                  <a:pt x="18946" y="17967"/>
                  <a:pt x="18857" y="18293"/>
                  <a:pt x="18569" y="18563"/>
                </a:cubicBezTo>
                <a:cubicBezTo>
                  <a:pt x="18298" y="18852"/>
                  <a:pt x="17972" y="18940"/>
                  <a:pt x="17590" y="18829"/>
                </a:cubicBezTo>
                <a:lnTo>
                  <a:pt x="14990" y="18088"/>
                </a:lnTo>
                <a:lnTo>
                  <a:pt x="14319" y="20715"/>
                </a:lnTo>
                <a:cubicBezTo>
                  <a:pt x="14226" y="21088"/>
                  <a:pt x="13988" y="21330"/>
                  <a:pt x="13606" y="21442"/>
                </a:cubicBezTo>
                <a:cubicBezTo>
                  <a:pt x="13494" y="21460"/>
                  <a:pt x="13406" y="21470"/>
                  <a:pt x="13340" y="21470"/>
                </a:cubicBezTo>
                <a:cubicBezTo>
                  <a:pt x="13051" y="21470"/>
                  <a:pt x="12815" y="21367"/>
                  <a:pt x="12628" y="21162"/>
                </a:cubicBezTo>
                <a:lnTo>
                  <a:pt x="10742" y="19234"/>
                </a:lnTo>
                <a:lnTo>
                  <a:pt x="8854" y="21162"/>
                </a:lnTo>
                <a:cubicBezTo>
                  <a:pt x="8593" y="21442"/>
                  <a:pt x="8267" y="21535"/>
                  <a:pt x="7876" y="21442"/>
                </a:cubicBezTo>
                <a:cubicBezTo>
                  <a:pt x="7494" y="21339"/>
                  <a:pt x="7256" y="21097"/>
                  <a:pt x="7163" y="20715"/>
                </a:cubicBezTo>
                <a:lnTo>
                  <a:pt x="6492" y="18088"/>
                </a:lnTo>
                <a:lnTo>
                  <a:pt x="3892" y="18829"/>
                </a:lnTo>
                <a:cubicBezTo>
                  <a:pt x="3510" y="18940"/>
                  <a:pt x="3184" y="18852"/>
                  <a:pt x="2913" y="18563"/>
                </a:cubicBezTo>
                <a:cubicBezTo>
                  <a:pt x="2625" y="18293"/>
                  <a:pt x="2536" y="17967"/>
                  <a:pt x="2648" y="17585"/>
                </a:cubicBezTo>
                <a:lnTo>
                  <a:pt x="3389" y="14986"/>
                </a:lnTo>
                <a:lnTo>
                  <a:pt x="761" y="14315"/>
                </a:lnTo>
                <a:cubicBezTo>
                  <a:pt x="389" y="14222"/>
                  <a:pt x="146" y="13984"/>
                  <a:pt x="35" y="13602"/>
                </a:cubicBezTo>
                <a:cubicBezTo>
                  <a:pt x="-59" y="13211"/>
                  <a:pt x="35" y="12885"/>
                  <a:pt x="314" y="12624"/>
                </a:cubicBezTo>
                <a:lnTo>
                  <a:pt x="2243" y="10737"/>
                </a:lnTo>
                <a:lnTo>
                  <a:pt x="314" y="8851"/>
                </a:lnTo>
                <a:cubicBezTo>
                  <a:pt x="35" y="8590"/>
                  <a:pt x="-59" y="8264"/>
                  <a:pt x="35" y="7873"/>
                </a:cubicBezTo>
                <a:cubicBezTo>
                  <a:pt x="146" y="7491"/>
                  <a:pt x="389" y="7253"/>
                  <a:pt x="761" y="7160"/>
                </a:cubicBezTo>
                <a:lnTo>
                  <a:pt x="3389" y="6489"/>
                </a:lnTo>
                <a:lnTo>
                  <a:pt x="2648" y="3890"/>
                </a:lnTo>
                <a:cubicBezTo>
                  <a:pt x="2536" y="3508"/>
                  <a:pt x="2625" y="3182"/>
                  <a:pt x="2913" y="2912"/>
                </a:cubicBezTo>
                <a:cubicBezTo>
                  <a:pt x="3184" y="2623"/>
                  <a:pt x="3510" y="2534"/>
                  <a:pt x="3892" y="2646"/>
                </a:cubicBezTo>
                <a:lnTo>
                  <a:pt x="6492" y="3387"/>
                </a:lnTo>
                <a:lnTo>
                  <a:pt x="7163" y="759"/>
                </a:lnTo>
                <a:cubicBezTo>
                  <a:pt x="7256" y="378"/>
                  <a:pt x="7494" y="140"/>
                  <a:pt x="7876" y="47"/>
                </a:cubicBezTo>
                <a:cubicBezTo>
                  <a:pt x="8257" y="-65"/>
                  <a:pt x="8583" y="24"/>
                  <a:pt x="8854" y="312"/>
                </a:cubicBezTo>
                <a:lnTo>
                  <a:pt x="10742" y="2255"/>
                </a:lnTo>
                <a:lnTo>
                  <a:pt x="12628" y="312"/>
                </a:lnTo>
                <a:cubicBezTo>
                  <a:pt x="12898" y="33"/>
                  <a:pt x="13225" y="-56"/>
                  <a:pt x="13606" y="47"/>
                </a:cubicBezTo>
                <a:cubicBezTo>
                  <a:pt x="13988" y="140"/>
                  <a:pt x="14226" y="378"/>
                  <a:pt x="14319" y="759"/>
                </a:cubicBezTo>
                <a:lnTo>
                  <a:pt x="14990" y="3387"/>
                </a:lnTo>
                <a:lnTo>
                  <a:pt x="17590" y="2646"/>
                </a:lnTo>
                <a:cubicBezTo>
                  <a:pt x="17972" y="2534"/>
                  <a:pt x="18298" y="2623"/>
                  <a:pt x="18569" y="2912"/>
                </a:cubicBezTo>
                <a:cubicBezTo>
                  <a:pt x="18857" y="3182"/>
                  <a:pt x="18946" y="3508"/>
                  <a:pt x="18834" y="3890"/>
                </a:cubicBezTo>
                <a:lnTo>
                  <a:pt x="18093" y="6489"/>
                </a:lnTo>
                <a:lnTo>
                  <a:pt x="20721" y="7160"/>
                </a:lnTo>
                <a:cubicBezTo>
                  <a:pt x="21093" y="7253"/>
                  <a:pt x="21336" y="7491"/>
                  <a:pt x="21447" y="7873"/>
                </a:cubicBezTo>
                <a:cubicBezTo>
                  <a:pt x="21541" y="8264"/>
                  <a:pt x="21447" y="8590"/>
                  <a:pt x="21168" y="8851"/>
                </a:cubicBezTo>
                <a:cubicBezTo>
                  <a:pt x="21168" y="8851"/>
                  <a:pt x="19239" y="10737"/>
                  <a:pt x="19239" y="10737"/>
                </a:cubicBezTo>
                <a:close/>
                <a:moveTo>
                  <a:pt x="19239" y="10737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3" name="AutoShape 71"/>
          <p:cNvSpPr>
            <a:spLocks/>
          </p:cNvSpPr>
          <p:nvPr/>
        </p:nvSpPr>
        <p:spPr bwMode="auto">
          <a:xfrm>
            <a:off x="16398875" y="3036888"/>
            <a:ext cx="392113" cy="392112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9059" y="15882"/>
                </a:moveTo>
                <a:cubicBezTo>
                  <a:pt x="19059" y="15530"/>
                  <a:pt x="18936" y="15230"/>
                  <a:pt x="18688" y="14982"/>
                </a:cubicBezTo>
                <a:lnTo>
                  <a:pt x="15935" y="12229"/>
                </a:lnTo>
                <a:cubicBezTo>
                  <a:pt x="15688" y="11982"/>
                  <a:pt x="15389" y="11859"/>
                  <a:pt x="15035" y="11859"/>
                </a:cubicBezTo>
                <a:cubicBezTo>
                  <a:pt x="14665" y="11859"/>
                  <a:pt x="14348" y="12000"/>
                  <a:pt x="14083" y="12282"/>
                </a:cubicBezTo>
                <a:cubicBezTo>
                  <a:pt x="14110" y="12309"/>
                  <a:pt x="14193" y="12391"/>
                  <a:pt x="14334" y="12527"/>
                </a:cubicBezTo>
                <a:cubicBezTo>
                  <a:pt x="14475" y="12664"/>
                  <a:pt x="14569" y="12759"/>
                  <a:pt x="14619" y="12812"/>
                </a:cubicBezTo>
                <a:cubicBezTo>
                  <a:pt x="14667" y="12865"/>
                  <a:pt x="14734" y="12949"/>
                  <a:pt x="14817" y="13063"/>
                </a:cubicBezTo>
                <a:cubicBezTo>
                  <a:pt x="14901" y="13178"/>
                  <a:pt x="14958" y="13291"/>
                  <a:pt x="14989" y="13401"/>
                </a:cubicBezTo>
                <a:cubicBezTo>
                  <a:pt x="15020" y="13511"/>
                  <a:pt x="15035" y="13632"/>
                  <a:pt x="15035" y="13765"/>
                </a:cubicBezTo>
                <a:cubicBezTo>
                  <a:pt x="15035" y="14118"/>
                  <a:pt x="14911" y="14418"/>
                  <a:pt x="14665" y="14665"/>
                </a:cubicBezTo>
                <a:cubicBezTo>
                  <a:pt x="14418" y="14912"/>
                  <a:pt x="14118" y="15035"/>
                  <a:pt x="13765" y="15035"/>
                </a:cubicBezTo>
                <a:cubicBezTo>
                  <a:pt x="13632" y="15035"/>
                  <a:pt x="13511" y="15020"/>
                  <a:pt x="13401" y="14989"/>
                </a:cubicBezTo>
                <a:cubicBezTo>
                  <a:pt x="13290" y="14958"/>
                  <a:pt x="13178" y="14901"/>
                  <a:pt x="13064" y="14817"/>
                </a:cubicBezTo>
                <a:cubicBezTo>
                  <a:pt x="12948" y="14733"/>
                  <a:pt x="12865" y="14667"/>
                  <a:pt x="12812" y="14618"/>
                </a:cubicBezTo>
                <a:cubicBezTo>
                  <a:pt x="12759" y="14570"/>
                  <a:pt x="12664" y="14475"/>
                  <a:pt x="12528" y="14334"/>
                </a:cubicBezTo>
                <a:cubicBezTo>
                  <a:pt x="12390" y="14193"/>
                  <a:pt x="12310" y="14109"/>
                  <a:pt x="12283" y="14082"/>
                </a:cubicBezTo>
                <a:cubicBezTo>
                  <a:pt x="11992" y="14356"/>
                  <a:pt x="11846" y="14678"/>
                  <a:pt x="11846" y="15048"/>
                </a:cubicBezTo>
                <a:cubicBezTo>
                  <a:pt x="11846" y="15401"/>
                  <a:pt x="11969" y="15702"/>
                  <a:pt x="12216" y="15948"/>
                </a:cubicBezTo>
                <a:lnTo>
                  <a:pt x="14943" y="18688"/>
                </a:lnTo>
                <a:cubicBezTo>
                  <a:pt x="15181" y="18926"/>
                  <a:pt x="15481" y="19045"/>
                  <a:pt x="15843" y="19045"/>
                </a:cubicBezTo>
                <a:cubicBezTo>
                  <a:pt x="16196" y="19045"/>
                  <a:pt x="16495" y="18931"/>
                  <a:pt x="16743" y="18701"/>
                </a:cubicBezTo>
                <a:lnTo>
                  <a:pt x="18688" y="16769"/>
                </a:lnTo>
                <a:cubicBezTo>
                  <a:pt x="18936" y="16522"/>
                  <a:pt x="19059" y="16226"/>
                  <a:pt x="19059" y="15882"/>
                </a:cubicBezTo>
                <a:close/>
                <a:moveTo>
                  <a:pt x="9755" y="6552"/>
                </a:moveTo>
                <a:cubicBezTo>
                  <a:pt x="9755" y="6199"/>
                  <a:pt x="9631" y="5898"/>
                  <a:pt x="9384" y="5652"/>
                </a:cubicBezTo>
                <a:lnTo>
                  <a:pt x="6657" y="2912"/>
                </a:lnTo>
                <a:cubicBezTo>
                  <a:pt x="6410" y="2665"/>
                  <a:pt x="6111" y="2541"/>
                  <a:pt x="5757" y="2541"/>
                </a:cubicBezTo>
                <a:cubicBezTo>
                  <a:pt x="5413" y="2541"/>
                  <a:pt x="5114" y="2660"/>
                  <a:pt x="4857" y="2899"/>
                </a:cubicBezTo>
                <a:lnTo>
                  <a:pt x="2912" y="4831"/>
                </a:lnTo>
                <a:cubicBezTo>
                  <a:pt x="2664" y="5078"/>
                  <a:pt x="2541" y="5374"/>
                  <a:pt x="2541" y="5718"/>
                </a:cubicBezTo>
                <a:cubicBezTo>
                  <a:pt x="2541" y="6071"/>
                  <a:pt x="2664" y="6371"/>
                  <a:pt x="2912" y="6618"/>
                </a:cubicBezTo>
                <a:lnTo>
                  <a:pt x="5665" y="9371"/>
                </a:lnTo>
                <a:cubicBezTo>
                  <a:pt x="5903" y="9609"/>
                  <a:pt x="6203" y="9728"/>
                  <a:pt x="6565" y="9728"/>
                </a:cubicBezTo>
                <a:cubicBezTo>
                  <a:pt x="6936" y="9728"/>
                  <a:pt x="7254" y="9591"/>
                  <a:pt x="7518" y="9318"/>
                </a:cubicBezTo>
                <a:cubicBezTo>
                  <a:pt x="7492" y="9291"/>
                  <a:pt x="7407" y="9210"/>
                  <a:pt x="7266" y="9073"/>
                </a:cubicBezTo>
                <a:cubicBezTo>
                  <a:pt x="7125" y="8936"/>
                  <a:pt x="7031" y="8841"/>
                  <a:pt x="6982" y="8788"/>
                </a:cubicBezTo>
                <a:cubicBezTo>
                  <a:pt x="6933" y="8735"/>
                  <a:pt x="6866" y="8651"/>
                  <a:pt x="6783" y="8537"/>
                </a:cubicBezTo>
                <a:cubicBezTo>
                  <a:pt x="6699" y="8422"/>
                  <a:pt x="6642" y="8310"/>
                  <a:pt x="6611" y="8199"/>
                </a:cubicBezTo>
                <a:cubicBezTo>
                  <a:pt x="6580" y="8089"/>
                  <a:pt x="6565" y="7968"/>
                  <a:pt x="6565" y="7835"/>
                </a:cubicBezTo>
                <a:cubicBezTo>
                  <a:pt x="6565" y="7482"/>
                  <a:pt x="6689" y="7182"/>
                  <a:pt x="6936" y="6935"/>
                </a:cubicBezTo>
                <a:cubicBezTo>
                  <a:pt x="7182" y="6688"/>
                  <a:pt x="7482" y="6565"/>
                  <a:pt x="7836" y="6565"/>
                </a:cubicBezTo>
                <a:cubicBezTo>
                  <a:pt x="7968" y="6565"/>
                  <a:pt x="8089" y="6580"/>
                  <a:pt x="8200" y="6611"/>
                </a:cubicBezTo>
                <a:cubicBezTo>
                  <a:pt x="8310" y="6642"/>
                  <a:pt x="8422" y="6699"/>
                  <a:pt x="8537" y="6783"/>
                </a:cubicBezTo>
                <a:cubicBezTo>
                  <a:pt x="8652" y="6867"/>
                  <a:pt x="8736" y="6933"/>
                  <a:pt x="8788" y="6982"/>
                </a:cubicBezTo>
                <a:cubicBezTo>
                  <a:pt x="8841" y="7030"/>
                  <a:pt x="8936" y="7125"/>
                  <a:pt x="9073" y="7266"/>
                </a:cubicBezTo>
                <a:cubicBezTo>
                  <a:pt x="9210" y="7407"/>
                  <a:pt x="9292" y="7491"/>
                  <a:pt x="9318" y="7518"/>
                </a:cubicBezTo>
                <a:cubicBezTo>
                  <a:pt x="9609" y="7244"/>
                  <a:pt x="9755" y="6922"/>
                  <a:pt x="9755" y="6552"/>
                </a:cubicBezTo>
                <a:close/>
                <a:moveTo>
                  <a:pt x="21600" y="15882"/>
                </a:moveTo>
                <a:cubicBezTo>
                  <a:pt x="21600" y="16941"/>
                  <a:pt x="21226" y="17837"/>
                  <a:pt x="20476" y="18569"/>
                </a:cubicBezTo>
                <a:lnTo>
                  <a:pt x="18530" y="20502"/>
                </a:lnTo>
                <a:cubicBezTo>
                  <a:pt x="17798" y="21234"/>
                  <a:pt x="16902" y="21600"/>
                  <a:pt x="15843" y="21600"/>
                </a:cubicBezTo>
                <a:cubicBezTo>
                  <a:pt x="14775" y="21600"/>
                  <a:pt x="13875" y="21225"/>
                  <a:pt x="13143" y="20475"/>
                </a:cubicBezTo>
                <a:lnTo>
                  <a:pt x="10416" y="17735"/>
                </a:lnTo>
                <a:cubicBezTo>
                  <a:pt x="9683" y="17003"/>
                  <a:pt x="9318" y="16107"/>
                  <a:pt x="9318" y="15048"/>
                </a:cubicBezTo>
                <a:cubicBezTo>
                  <a:pt x="9318" y="13963"/>
                  <a:pt x="9706" y="13041"/>
                  <a:pt x="10483" y="12282"/>
                </a:cubicBezTo>
                <a:lnTo>
                  <a:pt x="9318" y="11118"/>
                </a:lnTo>
                <a:cubicBezTo>
                  <a:pt x="8559" y="11894"/>
                  <a:pt x="7642" y="12282"/>
                  <a:pt x="6565" y="12282"/>
                </a:cubicBezTo>
                <a:cubicBezTo>
                  <a:pt x="5505" y="12282"/>
                  <a:pt x="4607" y="11912"/>
                  <a:pt x="3865" y="11171"/>
                </a:cubicBezTo>
                <a:lnTo>
                  <a:pt x="1111" y="8418"/>
                </a:lnTo>
                <a:cubicBezTo>
                  <a:pt x="371" y="7677"/>
                  <a:pt x="0" y="6777"/>
                  <a:pt x="0" y="5718"/>
                </a:cubicBezTo>
                <a:cubicBezTo>
                  <a:pt x="0" y="4659"/>
                  <a:pt x="376" y="3763"/>
                  <a:pt x="1125" y="3031"/>
                </a:cubicBezTo>
                <a:lnTo>
                  <a:pt x="3071" y="1098"/>
                </a:lnTo>
                <a:cubicBezTo>
                  <a:pt x="3804" y="366"/>
                  <a:pt x="4699" y="0"/>
                  <a:pt x="5757" y="0"/>
                </a:cubicBezTo>
                <a:cubicBezTo>
                  <a:pt x="6825" y="0"/>
                  <a:pt x="7725" y="375"/>
                  <a:pt x="8457" y="1125"/>
                </a:cubicBezTo>
                <a:lnTo>
                  <a:pt x="11184" y="3865"/>
                </a:lnTo>
                <a:cubicBezTo>
                  <a:pt x="11917" y="4597"/>
                  <a:pt x="12283" y="5493"/>
                  <a:pt x="12283" y="6552"/>
                </a:cubicBezTo>
                <a:cubicBezTo>
                  <a:pt x="12283" y="7637"/>
                  <a:pt x="11895" y="8559"/>
                  <a:pt x="11118" y="9318"/>
                </a:cubicBezTo>
                <a:lnTo>
                  <a:pt x="12283" y="10482"/>
                </a:lnTo>
                <a:cubicBezTo>
                  <a:pt x="13041" y="9706"/>
                  <a:pt x="13959" y="9318"/>
                  <a:pt x="15035" y="9318"/>
                </a:cubicBezTo>
                <a:cubicBezTo>
                  <a:pt x="16095" y="9318"/>
                  <a:pt x="16995" y="9688"/>
                  <a:pt x="17735" y="10430"/>
                </a:cubicBezTo>
                <a:lnTo>
                  <a:pt x="20489" y="13182"/>
                </a:lnTo>
                <a:cubicBezTo>
                  <a:pt x="21230" y="13923"/>
                  <a:pt x="21600" y="14823"/>
                  <a:pt x="21600" y="15882"/>
                </a:cubicBezTo>
                <a:close/>
                <a:moveTo>
                  <a:pt x="21600" y="15882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4" name="AutoShape 72"/>
          <p:cNvSpPr>
            <a:spLocks/>
          </p:cNvSpPr>
          <p:nvPr/>
        </p:nvSpPr>
        <p:spPr bwMode="auto">
          <a:xfrm>
            <a:off x="17171988" y="3036888"/>
            <a:ext cx="398462" cy="40005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483" y="7178"/>
                </a:moveTo>
                <a:cubicBezTo>
                  <a:pt x="21561" y="7256"/>
                  <a:pt x="21600" y="7356"/>
                  <a:pt x="21600" y="7477"/>
                </a:cubicBezTo>
                <a:cubicBezTo>
                  <a:pt x="21600" y="7598"/>
                  <a:pt x="21561" y="7698"/>
                  <a:pt x="21483" y="7775"/>
                </a:cubicBezTo>
                <a:cubicBezTo>
                  <a:pt x="21405" y="7853"/>
                  <a:pt x="21305" y="7892"/>
                  <a:pt x="21184" y="7892"/>
                </a:cubicBezTo>
                <a:lnTo>
                  <a:pt x="17031" y="7892"/>
                </a:lnTo>
                <a:cubicBezTo>
                  <a:pt x="16910" y="7892"/>
                  <a:pt x="16810" y="7853"/>
                  <a:pt x="16732" y="7775"/>
                </a:cubicBezTo>
                <a:cubicBezTo>
                  <a:pt x="16655" y="7698"/>
                  <a:pt x="16615" y="7598"/>
                  <a:pt x="16615" y="7477"/>
                </a:cubicBezTo>
                <a:cubicBezTo>
                  <a:pt x="16615" y="7356"/>
                  <a:pt x="16655" y="7256"/>
                  <a:pt x="16732" y="7178"/>
                </a:cubicBezTo>
                <a:cubicBezTo>
                  <a:pt x="16810" y="7100"/>
                  <a:pt x="16910" y="7062"/>
                  <a:pt x="17031" y="7062"/>
                </a:cubicBezTo>
                <a:lnTo>
                  <a:pt x="21184" y="7062"/>
                </a:lnTo>
                <a:cubicBezTo>
                  <a:pt x="21305" y="7062"/>
                  <a:pt x="21405" y="7100"/>
                  <a:pt x="21483" y="7178"/>
                </a:cubicBezTo>
                <a:close/>
                <a:moveTo>
                  <a:pt x="19822" y="2375"/>
                </a:moveTo>
                <a:lnTo>
                  <a:pt x="16499" y="5699"/>
                </a:lnTo>
                <a:cubicBezTo>
                  <a:pt x="16403" y="5777"/>
                  <a:pt x="16304" y="5815"/>
                  <a:pt x="16201" y="5815"/>
                </a:cubicBezTo>
                <a:cubicBezTo>
                  <a:pt x="16096" y="5815"/>
                  <a:pt x="15997" y="5777"/>
                  <a:pt x="15901" y="5699"/>
                </a:cubicBezTo>
                <a:cubicBezTo>
                  <a:pt x="15823" y="5612"/>
                  <a:pt x="15785" y="5513"/>
                  <a:pt x="15785" y="5400"/>
                </a:cubicBezTo>
                <a:cubicBezTo>
                  <a:pt x="15785" y="5288"/>
                  <a:pt x="15823" y="5188"/>
                  <a:pt x="15901" y="5101"/>
                </a:cubicBezTo>
                <a:lnTo>
                  <a:pt x="19225" y="1778"/>
                </a:lnTo>
                <a:cubicBezTo>
                  <a:pt x="19311" y="1701"/>
                  <a:pt x="19411" y="1661"/>
                  <a:pt x="19523" y="1661"/>
                </a:cubicBezTo>
                <a:cubicBezTo>
                  <a:pt x="19635" y="1661"/>
                  <a:pt x="19735" y="1701"/>
                  <a:pt x="19822" y="1778"/>
                </a:cubicBezTo>
                <a:cubicBezTo>
                  <a:pt x="19899" y="1865"/>
                  <a:pt x="19939" y="1965"/>
                  <a:pt x="19939" y="2077"/>
                </a:cubicBezTo>
                <a:cubicBezTo>
                  <a:pt x="19939" y="2190"/>
                  <a:pt x="19899" y="2289"/>
                  <a:pt x="19822" y="2375"/>
                </a:cubicBezTo>
                <a:close/>
                <a:moveTo>
                  <a:pt x="14538" y="415"/>
                </a:moveTo>
                <a:lnTo>
                  <a:pt x="14538" y="4569"/>
                </a:lnTo>
                <a:cubicBezTo>
                  <a:pt x="14538" y="4690"/>
                  <a:pt x="14500" y="4790"/>
                  <a:pt x="14422" y="4868"/>
                </a:cubicBezTo>
                <a:cubicBezTo>
                  <a:pt x="14343" y="4946"/>
                  <a:pt x="14245" y="4984"/>
                  <a:pt x="14124" y="4984"/>
                </a:cubicBezTo>
                <a:cubicBezTo>
                  <a:pt x="14002" y="4984"/>
                  <a:pt x="13903" y="4946"/>
                  <a:pt x="13824" y="4868"/>
                </a:cubicBezTo>
                <a:cubicBezTo>
                  <a:pt x="13747" y="4790"/>
                  <a:pt x="13708" y="4690"/>
                  <a:pt x="13708" y="4569"/>
                </a:cubicBezTo>
                <a:lnTo>
                  <a:pt x="13708" y="415"/>
                </a:lnTo>
                <a:cubicBezTo>
                  <a:pt x="13708" y="294"/>
                  <a:pt x="13747" y="195"/>
                  <a:pt x="13824" y="117"/>
                </a:cubicBezTo>
                <a:cubicBezTo>
                  <a:pt x="13903" y="39"/>
                  <a:pt x="14002" y="0"/>
                  <a:pt x="14124" y="0"/>
                </a:cubicBezTo>
                <a:cubicBezTo>
                  <a:pt x="14245" y="0"/>
                  <a:pt x="14343" y="39"/>
                  <a:pt x="14422" y="117"/>
                </a:cubicBezTo>
                <a:cubicBezTo>
                  <a:pt x="14500" y="195"/>
                  <a:pt x="14538" y="294"/>
                  <a:pt x="14538" y="415"/>
                </a:cubicBezTo>
                <a:close/>
                <a:moveTo>
                  <a:pt x="21393" y="15785"/>
                </a:moveTo>
                <a:cubicBezTo>
                  <a:pt x="21393" y="16823"/>
                  <a:pt x="21024" y="17702"/>
                  <a:pt x="20289" y="18420"/>
                </a:cubicBezTo>
                <a:lnTo>
                  <a:pt x="18381" y="20315"/>
                </a:lnTo>
                <a:cubicBezTo>
                  <a:pt x="17662" y="21033"/>
                  <a:pt x="16784" y="21392"/>
                  <a:pt x="15746" y="21392"/>
                </a:cubicBezTo>
                <a:cubicBezTo>
                  <a:pt x="14699" y="21392"/>
                  <a:pt x="13816" y="21024"/>
                  <a:pt x="13098" y="20289"/>
                </a:cubicBezTo>
                <a:lnTo>
                  <a:pt x="8763" y="15940"/>
                </a:lnTo>
                <a:cubicBezTo>
                  <a:pt x="8580" y="15759"/>
                  <a:pt x="8399" y="15517"/>
                  <a:pt x="8218" y="15214"/>
                </a:cubicBezTo>
                <a:lnTo>
                  <a:pt x="11319" y="14980"/>
                </a:lnTo>
                <a:lnTo>
                  <a:pt x="14863" y="18537"/>
                </a:lnTo>
                <a:cubicBezTo>
                  <a:pt x="15097" y="18770"/>
                  <a:pt x="15390" y="18889"/>
                  <a:pt x="15746" y="18893"/>
                </a:cubicBezTo>
                <a:cubicBezTo>
                  <a:pt x="16101" y="18898"/>
                  <a:pt x="16394" y="18783"/>
                  <a:pt x="16629" y="18550"/>
                </a:cubicBezTo>
                <a:lnTo>
                  <a:pt x="18537" y="16654"/>
                </a:lnTo>
                <a:cubicBezTo>
                  <a:pt x="18778" y="16412"/>
                  <a:pt x="18900" y="16122"/>
                  <a:pt x="18900" y="15785"/>
                </a:cubicBezTo>
                <a:cubicBezTo>
                  <a:pt x="18900" y="15439"/>
                  <a:pt x="18778" y="15144"/>
                  <a:pt x="18537" y="14902"/>
                </a:cubicBezTo>
                <a:lnTo>
                  <a:pt x="14980" y="11332"/>
                </a:lnTo>
                <a:lnTo>
                  <a:pt x="15214" y="8230"/>
                </a:lnTo>
                <a:cubicBezTo>
                  <a:pt x="15516" y="8411"/>
                  <a:pt x="15759" y="8593"/>
                  <a:pt x="15941" y="8775"/>
                </a:cubicBezTo>
                <a:lnTo>
                  <a:pt x="20303" y="13136"/>
                </a:lnTo>
                <a:cubicBezTo>
                  <a:pt x="21029" y="13881"/>
                  <a:pt x="21393" y="14764"/>
                  <a:pt x="21393" y="15785"/>
                </a:cubicBezTo>
                <a:close/>
                <a:moveTo>
                  <a:pt x="7892" y="17031"/>
                </a:moveTo>
                <a:lnTo>
                  <a:pt x="7892" y="21185"/>
                </a:lnTo>
                <a:cubicBezTo>
                  <a:pt x="7892" y="21306"/>
                  <a:pt x="7854" y="21405"/>
                  <a:pt x="7776" y="21483"/>
                </a:cubicBezTo>
                <a:cubicBezTo>
                  <a:pt x="7697" y="21561"/>
                  <a:pt x="7598" y="21600"/>
                  <a:pt x="7478" y="21600"/>
                </a:cubicBezTo>
                <a:cubicBezTo>
                  <a:pt x="7356" y="21600"/>
                  <a:pt x="7257" y="21561"/>
                  <a:pt x="7178" y="21483"/>
                </a:cubicBezTo>
                <a:cubicBezTo>
                  <a:pt x="7100" y="21405"/>
                  <a:pt x="7062" y="21306"/>
                  <a:pt x="7062" y="21185"/>
                </a:cubicBezTo>
                <a:lnTo>
                  <a:pt x="7062" y="17031"/>
                </a:lnTo>
                <a:cubicBezTo>
                  <a:pt x="7062" y="16910"/>
                  <a:pt x="7100" y="16810"/>
                  <a:pt x="7178" y="16732"/>
                </a:cubicBezTo>
                <a:cubicBezTo>
                  <a:pt x="7257" y="16654"/>
                  <a:pt x="7356" y="16616"/>
                  <a:pt x="7478" y="16616"/>
                </a:cubicBezTo>
                <a:cubicBezTo>
                  <a:pt x="7598" y="16616"/>
                  <a:pt x="7697" y="16654"/>
                  <a:pt x="7776" y="16732"/>
                </a:cubicBezTo>
                <a:cubicBezTo>
                  <a:pt x="7854" y="16810"/>
                  <a:pt x="7892" y="16910"/>
                  <a:pt x="7892" y="17031"/>
                </a:cubicBezTo>
                <a:close/>
                <a:moveTo>
                  <a:pt x="5699" y="16499"/>
                </a:moveTo>
                <a:lnTo>
                  <a:pt x="2376" y="19822"/>
                </a:lnTo>
                <a:cubicBezTo>
                  <a:pt x="2289" y="19900"/>
                  <a:pt x="2189" y="19939"/>
                  <a:pt x="2077" y="19939"/>
                </a:cubicBezTo>
                <a:cubicBezTo>
                  <a:pt x="1973" y="19939"/>
                  <a:pt x="1874" y="19900"/>
                  <a:pt x="1779" y="19822"/>
                </a:cubicBezTo>
                <a:cubicBezTo>
                  <a:pt x="1701" y="19735"/>
                  <a:pt x="1662" y="19636"/>
                  <a:pt x="1662" y="19523"/>
                </a:cubicBezTo>
                <a:cubicBezTo>
                  <a:pt x="1662" y="19411"/>
                  <a:pt x="1701" y="19311"/>
                  <a:pt x="1779" y="19225"/>
                </a:cubicBezTo>
                <a:lnTo>
                  <a:pt x="5101" y="15901"/>
                </a:lnTo>
                <a:cubicBezTo>
                  <a:pt x="5188" y="15824"/>
                  <a:pt x="5287" y="15785"/>
                  <a:pt x="5401" y="15785"/>
                </a:cubicBezTo>
                <a:cubicBezTo>
                  <a:pt x="5513" y="15785"/>
                  <a:pt x="5612" y="15824"/>
                  <a:pt x="5699" y="15901"/>
                </a:cubicBezTo>
                <a:cubicBezTo>
                  <a:pt x="5777" y="15988"/>
                  <a:pt x="5815" y="16088"/>
                  <a:pt x="5815" y="16200"/>
                </a:cubicBezTo>
                <a:cubicBezTo>
                  <a:pt x="5815" y="16313"/>
                  <a:pt x="5777" y="16412"/>
                  <a:pt x="5699" y="16499"/>
                </a:cubicBezTo>
                <a:close/>
                <a:moveTo>
                  <a:pt x="13384" y="6386"/>
                </a:moveTo>
                <a:lnTo>
                  <a:pt x="10281" y="6620"/>
                </a:lnTo>
                <a:lnTo>
                  <a:pt x="6738" y="3063"/>
                </a:lnTo>
                <a:cubicBezTo>
                  <a:pt x="6495" y="2821"/>
                  <a:pt x="6201" y="2700"/>
                  <a:pt x="5855" y="2700"/>
                </a:cubicBezTo>
                <a:cubicBezTo>
                  <a:pt x="5517" y="2700"/>
                  <a:pt x="5223" y="2817"/>
                  <a:pt x="4972" y="3050"/>
                </a:cubicBezTo>
                <a:lnTo>
                  <a:pt x="3064" y="4946"/>
                </a:lnTo>
                <a:cubicBezTo>
                  <a:pt x="2822" y="5188"/>
                  <a:pt x="2700" y="5478"/>
                  <a:pt x="2700" y="5815"/>
                </a:cubicBezTo>
                <a:cubicBezTo>
                  <a:pt x="2700" y="6162"/>
                  <a:pt x="2822" y="6456"/>
                  <a:pt x="3064" y="6698"/>
                </a:cubicBezTo>
                <a:lnTo>
                  <a:pt x="6621" y="10255"/>
                </a:lnTo>
                <a:lnTo>
                  <a:pt x="6386" y="13370"/>
                </a:lnTo>
                <a:cubicBezTo>
                  <a:pt x="6084" y="13189"/>
                  <a:pt x="5841" y="13007"/>
                  <a:pt x="5660" y="12825"/>
                </a:cubicBezTo>
                <a:lnTo>
                  <a:pt x="1299" y="8464"/>
                </a:lnTo>
                <a:cubicBezTo>
                  <a:pt x="571" y="7719"/>
                  <a:pt x="208" y="6837"/>
                  <a:pt x="208" y="5815"/>
                </a:cubicBezTo>
                <a:cubicBezTo>
                  <a:pt x="208" y="4777"/>
                  <a:pt x="576" y="3899"/>
                  <a:pt x="1311" y="3180"/>
                </a:cubicBezTo>
                <a:lnTo>
                  <a:pt x="3219" y="1285"/>
                </a:lnTo>
                <a:cubicBezTo>
                  <a:pt x="3938" y="567"/>
                  <a:pt x="4816" y="208"/>
                  <a:pt x="5855" y="208"/>
                </a:cubicBezTo>
                <a:cubicBezTo>
                  <a:pt x="6902" y="208"/>
                  <a:pt x="7785" y="576"/>
                  <a:pt x="8503" y="1311"/>
                </a:cubicBezTo>
                <a:lnTo>
                  <a:pt x="12839" y="5660"/>
                </a:lnTo>
                <a:cubicBezTo>
                  <a:pt x="13020" y="5841"/>
                  <a:pt x="13201" y="6084"/>
                  <a:pt x="13384" y="6386"/>
                </a:cubicBezTo>
                <a:close/>
                <a:moveTo>
                  <a:pt x="4868" y="13825"/>
                </a:moveTo>
                <a:cubicBezTo>
                  <a:pt x="4946" y="13902"/>
                  <a:pt x="4985" y="14002"/>
                  <a:pt x="4985" y="14123"/>
                </a:cubicBezTo>
                <a:cubicBezTo>
                  <a:pt x="4985" y="14244"/>
                  <a:pt x="4946" y="14344"/>
                  <a:pt x="4868" y="14422"/>
                </a:cubicBezTo>
                <a:cubicBezTo>
                  <a:pt x="4790" y="14500"/>
                  <a:pt x="4690" y="14538"/>
                  <a:pt x="4570" y="14538"/>
                </a:cubicBezTo>
                <a:lnTo>
                  <a:pt x="416" y="14538"/>
                </a:lnTo>
                <a:cubicBezTo>
                  <a:pt x="295" y="14538"/>
                  <a:pt x="195" y="14500"/>
                  <a:pt x="117" y="14422"/>
                </a:cubicBezTo>
                <a:cubicBezTo>
                  <a:pt x="40" y="14344"/>
                  <a:pt x="0" y="14244"/>
                  <a:pt x="0" y="14123"/>
                </a:cubicBezTo>
                <a:cubicBezTo>
                  <a:pt x="0" y="14002"/>
                  <a:pt x="40" y="13902"/>
                  <a:pt x="117" y="13825"/>
                </a:cubicBezTo>
                <a:cubicBezTo>
                  <a:pt x="195" y="13747"/>
                  <a:pt x="295" y="13708"/>
                  <a:pt x="416" y="13708"/>
                </a:cubicBezTo>
                <a:lnTo>
                  <a:pt x="4570" y="13708"/>
                </a:lnTo>
                <a:cubicBezTo>
                  <a:pt x="4690" y="13708"/>
                  <a:pt x="4790" y="13747"/>
                  <a:pt x="4868" y="13825"/>
                </a:cubicBezTo>
                <a:close/>
                <a:moveTo>
                  <a:pt x="4868" y="13825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5" name="AutoShape 73"/>
          <p:cNvSpPr>
            <a:spLocks/>
          </p:cNvSpPr>
          <p:nvPr/>
        </p:nvSpPr>
        <p:spPr bwMode="auto">
          <a:xfrm>
            <a:off x="14863763" y="2393950"/>
            <a:ext cx="373062" cy="284163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4218"/>
                </a:moveTo>
                <a:cubicBezTo>
                  <a:pt x="21600" y="4703"/>
                  <a:pt x="21470" y="5115"/>
                  <a:pt x="21211" y="5455"/>
                </a:cubicBezTo>
                <a:lnTo>
                  <a:pt x="11121" y="18618"/>
                </a:lnTo>
                <a:lnTo>
                  <a:pt x="9226" y="21091"/>
                </a:lnTo>
                <a:cubicBezTo>
                  <a:pt x="8966" y="21431"/>
                  <a:pt x="8649" y="21600"/>
                  <a:pt x="8278" y="21600"/>
                </a:cubicBezTo>
                <a:cubicBezTo>
                  <a:pt x="7906" y="21600"/>
                  <a:pt x="7591" y="21431"/>
                  <a:pt x="7331" y="21091"/>
                </a:cubicBezTo>
                <a:lnTo>
                  <a:pt x="5435" y="18618"/>
                </a:lnTo>
                <a:lnTo>
                  <a:pt x="390" y="12036"/>
                </a:lnTo>
                <a:cubicBezTo>
                  <a:pt x="130" y="11697"/>
                  <a:pt x="0" y="11285"/>
                  <a:pt x="0" y="10800"/>
                </a:cubicBezTo>
                <a:cubicBezTo>
                  <a:pt x="0" y="10316"/>
                  <a:pt x="130" y="9903"/>
                  <a:pt x="390" y="9564"/>
                </a:cubicBezTo>
                <a:lnTo>
                  <a:pt x="2286" y="7091"/>
                </a:lnTo>
                <a:cubicBezTo>
                  <a:pt x="2546" y="6752"/>
                  <a:pt x="2861" y="6582"/>
                  <a:pt x="3233" y="6582"/>
                </a:cubicBezTo>
                <a:cubicBezTo>
                  <a:pt x="3604" y="6582"/>
                  <a:pt x="3921" y="6752"/>
                  <a:pt x="4181" y="7091"/>
                </a:cubicBezTo>
                <a:lnTo>
                  <a:pt x="8278" y="12455"/>
                </a:lnTo>
                <a:lnTo>
                  <a:pt x="17420" y="509"/>
                </a:lnTo>
                <a:cubicBezTo>
                  <a:pt x="17679" y="170"/>
                  <a:pt x="17996" y="0"/>
                  <a:pt x="18368" y="0"/>
                </a:cubicBezTo>
                <a:cubicBezTo>
                  <a:pt x="18739" y="0"/>
                  <a:pt x="19055" y="170"/>
                  <a:pt x="19315" y="509"/>
                </a:cubicBezTo>
                <a:lnTo>
                  <a:pt x="21211" y="2982"/>
                </a:lnTo>
                <a:cubicBezTo>
                  <a:pt x="21470" y="3322"/>
                  <a:pt x="21600" y="3734"/>
                  <a:pt x="21600" y="4218"/>
                </a:cubicBezTo>
                <a:close/>
                <a:moveTo>
                  <a:pt x="21600" y="4218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6" name="AutoShape 74"/>
          <p:cNvSpPr>
            <a:spLocks/>
          </p:cNvSpPr>
          <p:nvPr/>
        </p:nvSpPr>
        <p:spPr bwMode="auto">
          <a:xfrm>
            <a:off x="15679738" y="2351088"/>
            <a:ext cx="368300" cy="3683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8056" y="8522"/>
                </a:moveTo>
                <a:cubicBezTo>
                  <a:pt x="18056" y="8260"/>
                  <a:pt x="17971" y="8044"/>
                  <a:pt x="17803" y="7875"/>
                </a:cubicBezTo>
                <a:lnTo>
                  <a:pt x="16523" y="6609"/>
                </a:lnTo>
                <a:cubicBezTo>
                  <a:pt x="16345" y="6431"/>
                  <a:pt x="16134" y="6342"/>
                  <a:pt x="15891" y="6342"/>
                </a:cubicBezTo>
                <a:cubicBezTo>
                  <a:pt x="15646" y="6342"/>
                  <a:pt x="15435" y="6431"/>
                  <a:pt x="15257" y="6609"/>
                </a:cubicBezTo>
                <a:lnTo>
                  <a:pt x="9521" y="12333"/>
                </a:lnTo>
                <a:lnTo>
                  <a:pt x="6343" y="9155"/>
                </a:lnTo>
                <a:cubicBezTo>
                  <a:pt x="6164" y="8977"/>
                  <a:pt x="5954" y="8887"/>
                  <a:pt x="5709" y="8887"/>
                </a:cubicBezTo>
                <a:cubicBezTo>
                  <a:pt x="5465" y="8887"/>
                  <a:pt x="5255" y="8977"/>
                  <a:pt x="5077" y="9155"/>
                </a:cubicBezTo>
                <a:lnTo>
                  <a:pt x="3797" y="10420"/>
                </a:lnTo>
                <a:cubicBezTo>
                  <a:pt x="3629" y="10589"/>
                  <a:pt x="3544" y="10805"/>
                  <a:pt x="3544" y="11067"/>
                </a:cubicBezTo>
                <a:cubicBezTo>
                  <a:pt x="3544" y="11320"/>
                  <a:pt x="3629" y="11531"/>
                  <a:pt x="3797" y="11700"/>
                </a:cubicBezTo>
                <a:lnTo>
                  <a:pt x="8887" y="16791"/>
                </a:lnTo>
                <a:cubicBezTo>
                  <a:pt x="9065" y="16969"/>
                  <a:pt x="9277" y="17058"/>
                  <a:pt x="9521" y="17058"/>
                </a:cubicBezTo>
                <a:cubicBezTo>
                  <a:pt x="9774" y="17058"/>
                  <a:pt x="9989" y="16969"/>
                  <a:pt x="10168" y="16791"/>
                </a:cubicBezTo>
                <a:lnTo>
                  <a:pt x="17803" y="9155"/>
                </a:lnTo>
                <a:cubicBezTo>
                  <a:pt x="17971" y="8986"/>
                  <a:pt x="18056" y="8775"/>
                  <a:pt x="18056" y="8522"/>
                </a:cubicBezTo>
                <a:close/>
                <a:moveTo>
                  <a:pt x="20151" y="5379"/>
                </a:moveTo>
                <a:cubicBezTo>
                  <a:pt x="21116" y="7034"/>
                  <a:pt x="21600" y="8841"/>
                  <a:pt x="21600" y="10800"/>
                </a:cubicBezTo>
                <a:cubicBezTo>
                  <a:pt x="21600" y="12760"/>
                  <a:pt x="21116" y="14567"/>
                  <a:pt x="20151" y="16221"/>
                </a:cubicBezTo>
                <a:cubicBezTo>
                  <a:pt x="19185" y="17876"/>
                  <a:pt x="17876" y="19186"/>
                  <a:pt x="16221" y="20152"/>
                </a:cubicBezTo>
                <a:cubicBezTo>
                  <a:pt x="14566" y="21117"/>
                  <a:pt x="12759" y="21600"/>
                  <a:pt x="10800" y="21600"/>
                </a:cubicBezTo>
                <a:cubicBezTo>
                  <a:pt x="8841" y="21600"/>
                  <a:pt x="7034" y="21117"/>
                  <a:pt x="5379" y="20152"/>
                </a:cubicBezTo>
                <a:cubicBezTo>
                  <a:pt x="3724" y="19186"/>
                  <a:pt x="2415" y="17876"/>
                  <a:pt x="1449" y="16221"/>
                </a:cubicBezTo>
                <a:cubicBezTo>
                  <a:pt x="482" y="14567"/>
                  <a:pt x="0" y="12760"/>
                  <a:pt x="0" y="10800"/>
                </a:cubicBezTo>
                <a:cubicBezTo>
                  <a:pt x="0" y="8841"/>
                  <a:pt x="482" y="7034"/>
                  <a:pt x="1449" y="5379"/>
                </a:cubicBezTo>
                <a:cubicBezTo>
                  <a:pt x="2415" y="3724"/>
                  <a:pt x="3724" y="2414"/>
                  <a:pt x="5379" y="1449"/>
                </a:cubicBezTo>
                <a:cubicBezTo>
                  <a:pt x="7034" y="483"/>
                  <a:pt x="8841" y="0"/>
                  <a:pt x="10800" y="0"/>
                </a:cubicBezTo>
                <a:cubicBezTo>
                  <a:pt x="12759" y="0"/>
                  <a:pt x="14566" y="483"/>
                  <a:pt x="16221" y="1449"/>
                </a:cubicBezTo>
                <a:cubicBezTo>
                  <a:pt x="17876" y="2414"/>
                  <a:pt x="19185" y="3724"/>
                  <a:pt x="20151" y="5379"/>
                </a:cubicBezTo>
                <a:close/>
                <a:moveTo>
                  <a:pt x="20151" y="5379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7" name="AutoShape 75"/>
          <p:cNvSpPr>
            <a:spLocks/>
          </p:cNvSpPr>
          <p:nvPr/>
        </p:nvSpPr>
        <p:spPr bwMode="auto">
          <a:xfrm>
            <a:off x="16409988" y="2351088"/>
            <a:ext cx="368300" cy="3683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6468" y="9633"/>
                </a:moveTo>
                <a:lnTo>
                  <a:pt x="10532" y="15567"/>
                </a:lnTo>
                <a:cubicBezTo>
                  <a:pt x="10354" y="15745"/>
                  <a:pt x="10143" y="15834"/>
                  <a:pt x="9900" y="15834"/>
                </a:cubicBezTo>
                <a:cubicBezTo>
                  <a:pt x="9656" y="15834"/>
                  <a:pt x="9445" y="15745"/>
                  <a:pt x="9267" y="15567"/>
                </a:cubicBezTo>
                <a:lnTo>
                  <a:pt x="5132" y="11433"/>
                </a:lnTo>
                <a:cubicBezTo>
                  <a:pt x="4954" y="11255"/>
                  <a:pt x="4866" y="11044"/>
                  <a:pt x="4866" y="10800"/>
                </a:cubicBezTo>
                <a:cubicBezTo>
                  <a:pt x="4866" y="10556"/>
                  <a:pt x="4954" y="10345"/>
                  <a:pt x="5132" y="10167"/>
                </a:cubicBezTo>
                <a:lnTo>
                  <a:pt x="6567" y="8733"/>
                </a:lnTo>
                <a:cubicBezTo>
                  <a:pt x="6745" y="8555"/>
                  <a:pt x="6957" y="8466"/>
                  <a:pt x="7200" y="8466"/>
                </a:cubicBezTo>
                <a:cubicBezTo>
                  <a:pt x="7444" y="8466"/>
                  <a:pt x="7655" y="8555"/>
                  <a:pt x="7833" y="8733"/>
                </a:cubicBezTo>
                <a:lnTo>
                  <a:pt x="9900" y="10800"/>
                </a:lnTo>
                <a:lnTo>
                  <a:pt x="13767" y="6933"/>
                </a:lnTo>
                <a:cubicBezTo>
                  <a:pt x="13945" y="6755"/>
                  <a:pt x="14156" y="6666"/>
                  <a:pt x="14400" y="6666"/>
                </a:cubicBezTo>
                <a:cubicBezTo>
                  <a:pt x="14643" y="6666"/>
                  <a:pt x="14855" y="6755"/>
                  <a:pt x="15033" y="6933"/>
                </a:cubicBezTo>
                <a:lnTo>
                  <a:pt x="16468" y="8367"/>
                </a:lnTo>
                <a:cubicBezTo>
                  <a:pt x="16646" y="8546"/>
                  <a:pt x="16734" y="8756"/>
                  <a:pt x="16734" y="9000"/>
                </a:cubicBezTo>
                <a:cubicBezTo>
                  <a:pt x="16734" y="9244"/>
                  <a:pt x="16646" y="9455"/>
                  <a:pt x="16468" y="9633"/>
                </a:cubicBezTo>
                <a:close/>
                <a:moveTo>
                  <a:pt x="17424" y="14639"/>
                </a:moveTo>
                <a:cubicBezTo>
                  <a:pt x="18108" y="13467"/>
                  <a:pt x="18450" y="12187"/>
                  <a:pt x="18450" y="10800"/>
                </a:cubicBezTo>
                <a:cubicBezTo>
                  <a:pt x="18450" y="9413"/>
                  <a:pt x="18108" y="8133"/>
                  <a:pt x="17424" y="6961"/>
                </a:cubicBezTo>
                <a:cubicBezTo>
                  <a:pt x="16739" y="5789"/>
                  <a:pt x="15811" y="4861"/>
                  <a:pt x="14639" y="4177"/>
                </a:cubicBezTo>
                <a:cubicBezTo>
                  <a:pt x="13467" y="3492"/>
                  <a:pt x="12187" y="3150"/>
                  <a:pt x="10800" y="3150"/>
                </a:cubicBezTo>
                <a:cubicBezTo>
                  <a:pt x="9413" y="3150"/>
                  <a:pt x="8133" y="3492"/>
                  <a:pt x="6961" y="4177"/>
                </a:cubicBezTo>
                <a:cubicBezTo>
                  <a:pt x="5789" y="4861"/>
                  <a:pt x="4861" y="5789"/>
                  <a:pt x="4177" y="6961"/>
                </a:cubicBezTo>
                <a:cubicBezTo>
                  <a:pt x="3492" y="8133"/>
                  <a:pt x="3150" y="9413"/>
                  <a:pt x="3150" y="10800"/>
                </a:cubicBezTo>
                <a:cubicBezTo>
                  <a:pt x="3150" y="12187"/>
                  <a:pt x="3492" y="13467"/>
                  <a:pt x="4177" y="14639"/>
                </a:cubicBezTo>
                <a:cubicBezTo>
                  <a:pt x="4861" y="15811"/>
                  <a:pt x="5789" y="16739"/>
                  <a:pt x="6961" y="17423"/>
                </a:cubicBezTo>
                <a:cubicBezTo>
                  <a:pt x="8133" y="18108"/>
                  <a:pt x="9413" y="18450"/>
                  <a:pt x="10800" y="18450"/>
                </a:cubicBezTo>
                <a:cubicBezTo>
                  <a:pt x="12187" y="18450"/>
                  <a:pt x="13467" y="18108"/>
                  <a:pt x="14639" y="17423"/>
                </a:cubicBezTo>
                <a:cubicBezTo>
                  <a:pt x="15811" y="16739"/>
                  <a:pt x="16739" y="15811"/>
                  <a:pt x="17424" y="14639"/>
                </a:cubicBezTo>
                <a:close/>
                <a:moveTo>
                  <a:pt x="20151" y="5379"/>
                </a:moveTo>
                <a:cubicBezTo>
                  <a:pt x="21116" y="7034"/>
                  <a:pt x="21600" y="8841"/>
                  <a:pt x="21600" y="10800"/>
                </a:cubicBezTo>
                <a:cubicBezTo>
                  <a:pt x="21600" y="12760"/>
                  <a:pt x="21116" y="14567"/>
                  <a:pt x="20151" y="16221"/>
                </a:cubicBezTo>
                <a:cubicBezTo>
                  <a:pt x="19185" y="17876"/>
                  <a:pt x="17876" y="19186"/>
                  <a:pt x="16221" y="20152"/>
                </a:cubicBezTo>
                <a:cubicBezTo>
                  <a:pt x="14566" y="21117"/>
                  <a:pt x="12759" y="21600"/>
                  <a:pt x="10800" y="21600"/>
                </a:cubicBezTo>
                <a:cubicBezTo>
                  <a:pt x="8841" y="21600"/>
                  <a:pt x="7034" y="21117"/>
                  <a:pt x="5379" y="20152"/>
                </a:cubicBezTo>
                <a:cubicBezTo>
                  <a:pt x="3724" y="19186"/>
                  <a:pt x="2415" y="17876"/>
                  <a:pt x="1449" y="16221"/>
                </a:cubicBezTo>
                <a:cubicBezTo>
                  <a:pt x="482" y="14567"/>
                  <a:pt x="0" y="12760"/>
                  <a:pt x="0" y="10800"/>
                </a:cubicBezTo>
                <a:cubicBezTo>
                  <a:pt x="0" y="8841"/>
                  <a:pt x="482" y="7034"/>
                  <a:pt x="1449" y="5379"/>
                </a:cubicBezTo>
                <a:cubicBezTo>
                  <a:pt x="2415" y="3724"/>
                  <a:pt x="3724" y="2414"/>
                  <a:pt x="5379" y="1449"/>
                </a:cubicBezTo>
                <a:cubicBezTo>
                  <a:pt x="7034" y="483"/>
                  <a:pt x="8841" y="0"/>
                  <a:pt x="10800" y="0"/>
                </a:cubicBezTo>
                <a:cubicBezTo>
                  <a:pt x="12759" y="0"/>
                  <a:pt x="14566" y="483"/>
                  <a:pt x="16221" y="1449"/>
                </a:cubicBezTo>
                <a:cubicBezTo>
                  <a:pt x="17876" y="2414"/>
                  <a:pt x="19185" y="3724"/>
                  <a:pt x="20151" y="5379"/>
                </a:cubicBezTo>
                <a:close/>
                <a:moveTo>
                  <a:pt x="20151" y="5379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8" name="AutoShape 76"/>
          <p:cNvSpPr>
            <a:spLocks/>
          </p:cNvSpPr>
          <p:nvPr/>
        </p:nvSpPr>
        <p:spPr bwMode="auto">
          <a:xfrm>
            <a:off x="17181513" y="2351088"/>
            <a:ext cx="369887" cy="3683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9633" y="16467"/>
                </a:moveTo>
                <a:lnTo>
                  <a:pt x="18267" y="7833"/>
                </a:lnTo>
                <a:cubicBezTo>
                  <a:pt x="18445" y="7655"/>
                  <a:pt x="18534" y="7444"/>
                  <a:pt x="18534" y="7200"/>
                </a:cubicBezTo>
                <a:cubicBezTo>
                  <a:pt x="18534" y="6956"/>
                  <a:pt x="18445" y="6745"/>
                  <a:pt x="18267" y="6567"/>
                </a:cubicBezTo>
                <a:lnTo>
                  <a:pt x="16832" y="5133"/>
                </a:lnTo>
                <a:cubicBezTo>
                  <a:pt x="16654" y="4955"/>
                  <a:pt x="16443" y="4866"/>
                  <a:pt x="16200" y="4866"/>
                </a:cubicBezTo>
                <a:cubicBezTo>
                  <a:pt x="15956" y="4866"/>
                  <a:pt x="15745" y="4955"/>
                  <a:pt x="15567" y="5133"/>
                </a:cubicBezTo>
                <a:lnTo>
                  <a:pt x="9000" y="11700"/>
                </a:lnTo>
                <a:lnTo>
                  <a:pt x="6033" y="8733"/>
                </a:lnTo>
                <a:cubicBezTo>
                  <a:pt x="5854" y="8555"/>
                  <a:pt x="5644" y="8466"/>
                  <a:pt x="5400" y="8466"/>
                </a:cubicBezTo>
                <a:cubicBezTo>
                  <a:pt x="5156" y="8466"/>
                  <a:pt x="4946" y="8555"/>
                  <a:pt x="4768" y="8733"/>
                </a:cubicBezTo>
                <a:lnTo>
                  <a:pt x="3333" y="10167"/>
                </a:lnTo>
                <a:cubicBezTo>
                  <a:pt x="3155" y="10345"/>
                  <a:pt x="3066" y="10556"/>
                  <a:pt x="3066" y="10800"/>
                </a:cubicBezTo>
                <a:cubicBezTo>
                  <a:pt x="3066" y="11044"/>
                  <a:pt x="3155" y="11255"/>
                  <a:pt x="3333" y="11433"/>
                </a:cubicBezTo>
                <a:lnTo>
                  <a:pt x="8367" y="16467"/>
                </a:lnTo>
                <a:cubicBezTo>
                  <a:pt x="8545" y="16645"/>
                  <a:pt x="8756" y="16734"/>
                  <a:pt x="9000" y="16734"/>
                </a:cubicBezTo>
                <a:cubicBezTo>
                  <a:pt x="9243" y="16734"/>
                  <a:pt x="9455" y="16645"/>
                  <a:pt x="9633" y="16467"/>
                </a:cubicBezTo>
                <a:close/>
                <a:moveTo>
                  <a:pt x="21600" y="4050"/>
                </a:moveTo>
                <a:lnTo>
                  <a:pt x="21600" y="17550"/>
                </a:lnTo>
                <a:cubicBezTo>
                  <a:pt x="21600" y="18666"/>
                  <a:pt x="21204" y="19620"/>
                  <a:pt x="20412" y="20412"/>
                </a:cubicBezTo>
                <a:cubicBezTo>
                  <a:pt x="19619" y="21204"/>
                  <a:pt x="18665" y="21600"/>
                  <a:pt x="17550" y="21600"/>
                </a:cubicBezTo>
                <a:lnTo>
                  <a:pt x="4050" y="21600"/>
                </a:lnTo>
                <a:cubicBezTo>
                  <a:pt x="2934" y="21600"/>
                  <a:pt x="1980" y="21204"/>
                  <a:pt x="1188" y="20412"/>
                </a:cubicBezTo>
                <a:cubicBezTo>
                  <a:pt x="396" y="19620"/>
                  <a:pt x="0" y="18666"/>
                  <a:pt x="0" y="17550"/>
                </a:cubicBezTo>
                <a:lnTo>
                  <a:pt x="0" y="4050"/>
                </a:lnTo>
                <a:cubicBezTo>
                  <a:pt x="0" y="2935"/>
                  <a:pt x="396" y="1981"/>
                  <a:pt x="1188" y="1188"/>
                </a:cubicBezTo>
                <a:cubicBezTo>
                  <a:pt x="1980" y="396"/>
                  <a:pt x="2934" y="0"/>
                  <a:pt x="4050" y="0"/>
                </a:cubicBezTo>
                <a:lnTo>
                  <a:pt x="17550" y="0"/>
                </a:lnTo>
                <a:cubicBezTo>
                  <a:pt x="18665" y="0"/>
                  <a:pt x="19619" y="396"/>
                  <a:pt x="20412" y="1188"/>
                </a:cubicBezTo>
                <a:cubicBezTo>
                  <a:pt x="21204" y="1981"/>
                  <a:pt x="21600" y="2935"/>
                  <a:pt x="21600" y="4050"/>
                </a:cubicBezTo>
                <a:close/>
                <a:moveTo>
                  <a:pt x="21600" y="4050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9" name="AutoShape 77"/>
          <p:cNvSpPr>
            <a:spLocks/>
          </p:cNvSpPr>
          <p:nvPr/>
        </p:nvSpPr>
        <p:spPr bwMode="auto">
          <a:xfrm>
            <a:off x="17943513" y="2360613"/>
            <a:ext cx="400050" cy="338137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288" y="4802"/>
                </a:moveTo>
                <a:lnTo>
                  <a:pt x="10716" y="17289"/>
                </a:lnTo>
                <a:cubicBezTo>
                  <a:pt x="10508" y="17535"/>
                  <a:pt x="10261" y="17657"/>
                  <a:pt x="9975" y="17657"/>
                </a:cubicBezTo>
                <a:cubicBezTo>
                  <a:pt x="9689" y="17657"/>
                  <a:pt x="9442" y="17535"/>
                  <a:pt x="9235" y="17289"/>
                </a:cubicBezTo>
                <a:lnTo>
                  <a:pt x="3650" y="10693"/>
                </a:lnTo>
                <a:cubicBezTo>
                  <a:pt x="3442" y="10447"/>
                  <a:pt x="3338" y="10156"/>
                  <a:pt x="3338" y="9818"/>
                </a:cubicBezTo>
                <a:cubicBezTo>
                  <a:pt x="3338" y="9481"/>
                  <a:pt x="3442" y="9189"/>
                  <a:pt x="3650" y="8944"/>
                </a:cubicBezTo>
                <a:lnTo>
                  <a:pt x="5078" y="7256"/>
                </a:lnTo>
                <a:cubicBezTo>
                  <a:pt x="5287" y="7011"/>
                  <a:pt x="5533" y="6888"/>
                  <a:pt x="5819" y="6888"/>
                </a:cubicBezTo>
                <a:cubicBezTo>
                  <a:pt x="6104" y="6888"/>
                  <a:pt x="6352" y="7011"/>
                  <a:pt x="6559" y="7256"/>
                </a:cubicBezTo>
                <a:lnTo>
                  <a:pt x="9975" y="11291"/>
                </a:lnTo>
                <a:lnTo>
                  <a:pt x="18379" y="1365"/>
                </a:lnTo>
                <a:cubicBezTo>
                  <a:pt x="18586" y="1120"/>
                  <a:pt x="18834" y="997"/>
                  <a:pt x="19119" y="997"/>
                </a:cubicBezTo>
                <a:cubicBezTo>
                  <a:pt x="19405" y="997"/>
                  <a:pt x="19651" y="1120"/>
                  <a:pt x="19860" y="1365"/>
                </a:cubicBezTo>
                <a:lnTo>
                  <a:pt x="21288" y="3053"/>
                </a:lnTo>
                <a:cubicBezTo>
                  <a:pt x="21496" y="3298"/>
                  <a:pt x="21600" y="3590"/>
                  <a:pt x="21600" y="3927"/>
                </a:cubicBezTo>
                <a:cubicBezTo>
                  <a:pt x="21600" y="4265"/>
                  <a:pt x="21496" y="4556"/>
                  <a:pt x="21288" y="4802"/>
                </a:cubicBezTo>
                <a:close/>
                <a:moveTo>
                  <a:pt x="18287" y="12303"/>
                </a:moveTo>
                <a:lnTo>
                  <a:pt x="18287" y="17182"/>
                </a:lnTo>
                <a:cubicBezTo>
                  <a:pt x="18287" y="18399"/>
                  <a:pt x="17922" y="19440"/>
                  <a:pt x="17191" y="20304"/>
                </a:cubicBezTo>
                <a:cubicBezTo>
                  <a:pt x="16458" y="21168"/>
                  <a:pt x="15577" y="21600"/>
                  <a:pt x="14547" y="21600"/>
                </a:cubicBezTo>
                <a:lnTo>
                  <a:pt x="3740" y="21600"/>
                </a:lnTo>
                <a:cubicBezTo>
                  <a:pt x="2710" y="21600"/>
                  <a:pt x="1829" y="21168"/>
                  <a:pt x="1098" y="20304"/>
                </a:cubicBezTo>
                <a:cubicBezTo>
                  <a:pt x="366" y="19440"/>
                  <a:pt x="0" y="18399"/>
                  <a:pt x="0" y="17182"/>
                </a:cubicBezTo>
                <a:lnTo>
                  <a:pt x="0" y="4418"/>
                </a:lnTo>
                <a:cubicBezTo>
                  <a:pt x="0" y="3201"/>
                  <a:pt x="366" y="2161"/>
                  <a:pt x="1098" y="1296"/>
                </a:cubicBezTo>
                <a:cubicBezTo>
                  <a:pt x="1829" y="432"/>
                  <a:pt x="2710" y="0"/>
                  <a:pt x="3740" y="0"/>
                </a:cubicBezTo>
                <a:lnTo>
                  <a:pt x="14547" y="0"/>
                </a:lnTo>
                <a:cubicBezTo>
                  <a:pt x="15092" y="0"/>
                  <a:pt x="15599" y="128"/>
                  <a:pt x="16067" y="384"/>
                </a:cubicBezTo>
                <a:cubicBezTo>
                  <a:pt x="16196" y="455"/>
                  <a:pt x="16275" y="573"/>
                  <a:pt x="16301" y="737"/>
                </a:cubicBezTo>
                <a:cubicBezTo>
                  <a:pt x="16327" y="910"/>
                  <a:pt x="16287" y="1059"/>
                  <a:pt x="16184" y="1181"/>
                </a:cubicBezTo>
                <a:lnTo>
                  <a:pt x="15547" y="1933"/>
                </a:lnTo>
                <a:cubicBezTo>
                  <a:pt x="15460" y="2035"/>
                  <a:pt x="15361" y="2086"/>
                  <a:pt x="15248" y="2086"/>
                </a:cubicBezTo>
                <a:cubicBezTo>
                  <a:pt x="15222" y="2086"/>
                  <a:pt x="15184" y="2076"/>
                  <a:pt x="15132" y="2056"/>
                </a:cubicBezTo>
                <a:cubicBezTo>
                  <a:pt x="14932" y="1994"/>
                  <a:pt x="14737" y="1964"/>
                  <a:pt x="14547" y="1964"/>
                </a:cubicBezTo>
                <a:lnTo>
                  <a:pt x="3740" y="1964"/>
                </a:lnTo>
                <a:cubicBezTo>
                  <a:pt x="3169" y="1964"/>
                  <a:pt x="2680" y="2204"/>
                  <a:pt x="2273" y="2685"/>
                </a:cubicBezTo>
                <a:cubicBezTo>
                  <a:pt x="1866" y="3165"/>
                  <a:pt x="1663" y="3743"/>
                  <a:pt x="1663" y="4418"/>
                </a:cubicBezTo>
                <a:lnTo>
                  <a:pt x="1663" y="17182"/>
                </a:lnTo>
                <a:cubicBezTo>
                  <a:pt x="1663" y="17857"/>
                  <a:pt x="1866" y="18435"/>
                  <a:pt x="2273" y="18915"/>
                </a:cubicBezTo>
                <a:cubicBezTo>
                  <a:pt x="2680" y="19396"/>
                  <a:pt x="3169" y="19636"/>
                  <a:pt x="3740" y="19636"/>
                </a:cubicBezTo>
                <a:lnTo>
                  <a:pt x="14547" y="19636"/>
                </a:lnTo>
                <a:cubicBezTo>
                  <a:pt x="15118" y="19636"/>
                  <a:pt x="15608" y="19396"/>
                  <a:pt x="16015" y="18915"/>
                </a:cubicBezTo>
                <a:cubicBezTo>
                  <a:pt x="16422" y="18435"/>
                  <a:pt x="16625" y="17857"/>
                  <a:pt x="16625" y="17182"/>
                </a:cubicBezTo>
                <a:lnTo>
                  <a:pt x="16625" y="13285"/>
                </a:lnTo>
                <a:cubicBezTo>
                  <a:pt x="16625" y="13152"/>
                  <a:pt x="16665" y="13040"/>
                  <a:pt x="16742" y="12948"/>
                </a:cubicBezTo>
                <a:lnTo>
                  <a:pt x="17573" y="11966"/>
                </a:lnTo>
                <a:cubicBezTo>
                  <a:pt x="17660" y="11864"/>
                  <a:pt x="17760" y="11813"/>
                  <a:pt x="17872" y="11813"/>
                </a:cubicBezTo>
                <a:cubicBezTo>
                  <a:pt x="17924" y="11813"/>
                  <a:pt x="17976" y="11828"/>
                  <a:pt x="18027" y="11858"/>
                </a:cubicBezTo>
                <a:cubicBezTo>
                  <a:pt x="18201" y="11940"/>
                  <a:pt x="18287" y="12089"/>
                  <a:pt x="18287" y="12303"/>
                </a:cubicBezTo>
                <a:close/>
                <a:moveTo>
                  <a:pt x="18287" y="12303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0" name="AutoShape 78"/>
          <p:cNvSpPr>
            <a:spLocks/>
          </p:cNvSpPr>
          <p:nvPr/>
        </p:nvSpPr>
        <p:spPr bwMode="auto">
          <a:xfrm>
            <a:off x="18684875" y="2351088"/>
            <a:ext cx="368300" cy="3683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1433" y="16467"/>
                </a:moveTo>
                <a:lnTo>
                  <a:pt x="17817" y="10083"/>
                </a:lnTo>
                <a:cubicBezTo>
                  <a:pt x="17995" y="9905"/>
                  <a:pt x="18084" y="9694"/>
                  <a:pt x="18084" y="9450"/>
                </a:cubicBezTo>
                <a:cubicBezTo>
                  <a:pt x="18084" y="9206"/>
                  <a:pt x="17995" y="8995"/>
                  <a:pt x="17817" y="8817"/>
                </a:cubicBezTo>
                <a:lnTo>
                  <a:pt x="16383" y="7383"/>
                </a:lnTo>
                <a:cubicBezTo>
                  <a:pt x="16205" y="7205"/>
                  <a:pt x="15994" y="7116"/>
                  <a:pt x="15749" y="7116"/>
                </a:cubicBezTo>
                <a:cubicBezTo>
                  <a:pt x="15506" y="7116"/>
                  <a:pt x="15295" y="7205"/>
                  <a:pt x="15117" y="7383"/>
                </a:cubicBezTo>
                <a:lnTo>
                  <a:pt x="10800" y="11700"/>
                </a:lnTo>
                <a:lnTo>
                  <a:pt x="6483" y="7383"/>
                </a:lnTo>
                <a:cubicBezTo>
                  <a:pt x="6305" y="7205"/>
                  <a:pt x="6094" y="7116"/>
                  <a:pt x="5851" y="7116"/>
                </a:cubicBezTo>
                <a:cubicBezTo>
                  <a:pt x="5606" y="7116"/>
                  <a:pt x="5395" y="7205"/>
                  <a:pt x="5217" y="7383"/>
                </a:cubicBezTo>
                <a:lnTo>
                  <a:pt x="3783" y="8817"/>
                </a:lnTo>
                <a:cubicBezTo>
                  <a:pt x="3605" y="8995"/>
                  <a:pt x="3516" y="9206"/>
                  <a:pt x="3516" y="9450"/>
                </a:cubicBezTo>
                <a:cubicBezTo>
                  <a:pt x="3516" y="9694"/>
                  <a:pt x="3605" y="9905"/>
                  <a:pt x="3783" y="10083"/>
                </a:cubicBezTo>
                <a:lnTo>
                  <a:pt x="10168" y="16467"/>
                </a:lnTo>
                <a:cubicBezTo>
                  <a:pt x="10346" y="16645"/>
                  <a:pt x="10556" y="16734"/>
                  <a:pt x="10800" y="16734"/>
                </a:cubicBezTo>
                <a:cubicBezTo>
                  <a:pt x="11044" y="16734"/>
                  <a:pt x="11254" y="16645"/>
                  <a:pt x="11433" y="16467"/>
                </a:cubicBezTo>
                <a:close/>
                <a:moveTo>
                  <a:pt x="20151" y="5379"/>
                </a:moveTo>
                <a:cubicBezTo>
                  <a:pt x="21116" y="7034"/>
                  <a:pt x="21600" y="8841"/>
                  <a:pt x="21600" y="10800"/>
                </a:cubicBezTo>
                <a:cubicBezTo>
                  <a:pt x="21600" y="12760"/>
                  <a:pt x="21116" y="14567"/>
                  <a:pt x="20151" y="16221"/>
                </a:cubicBezTo>
                <a:cubicBezTo>
                  <a:pt x="19185" y="17876"/>
                  <a:pt x="17876" y="19186"/>
                  <a:pt x="16221" y="20152"/>
                </a:cubicBezTo>
                <a:cubicBezTo>
                  <a:pt x="14566" y="21117"/>
                  <a:pt x="12759" y="21600"/>
                  <a:pt x="10800" y="21600"/>
                </a:cubicBezTo>
                <a:cubicBezTo>
                  <a:pt x="8841" y="21600"/>
                  <a:pt x="7034" y="21117"/>
                  <a:pt x="5379" y="20152"/>
                </a:cubicBezTo>
                <a:cubicBezTo>
                  <a:pt x="3724" y="19186"/>
                  <a:pt x="2415" y="17876"/>
                  <a:pt x="1449" y="16221"/>
                </a:cubicBezTo>
                <a:cubicBezTo>
                  <a:pt x="482" y="14567"/>
                  <a:pt x="0" y="12760"/>
                  <a:pt x="0" y="10800"/>
                </a:cubicBezTo>
                <a:cubicBezTo>
                  <a:pt x="0" y="8841"/>
                  <a:pt x="482" y="7034"/>
                  <a:pt x="1449" y="5379"/>
                </a:cubicBezTo>
                <a:cubicBezTo>
                  <a:pt x="2415" y="3724"/>
                  <a:pt x="3724" y="2414"/>
                  <a:pt x="5379" y="1449"/>
                </a:cubicBezTo>
                <a:cubicBezTo>
                  <a:pt x="7034" y="483"/>
                  <a:pt x="8841" y="0"/>
                  <a:pt x="10800" y="0"/>
                </a:cubicBezTo>
                <a:cubicBezTo>
                  <a:pt x="12759" y="0"/>
                  <a:pt x="14566" y="483"/>
                  <a:pt x="16221" y="1449"/>
                </a:cubicBezTo>
                <a:cubicBezTo>
                  <a:pt x="17876" y="2414"/>
                  <a:pt x="19185" y="3724"/>
                  <a:pt x="20151" y="5379"/>
                </a:cubicBezTo>
                <a:close/>
                <a:moveTo>
                  <a:pt x="20151" y="5379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1" name="AutoShape 79"/>
          <p:cNvSpPr>
            <a:spLocks/>
          </p:cNvSpPr>
          <p:nvPr/>
        </p:nvSpPr>
        <p:spPr bwMode="auto">
          <a:xfrm>
            <a:off x="19467513" y="2351088"/>
            <a:ext cx="369887" cy="3683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2782" y="17817"/>
                </a:moveTo>
                <a:lnTo>
                  <a:pt x="14218" y="16383"/>
                </a:lnTo>
                <a:cubicBezTo>
                  <a:pt x="14395" y="16205"/>
                  <a:pt x="14484" y="15994"/>
                  <a:pt x="14484" y="15750"/>
                </a:cubicBezTo>
                <a:cubicBezTo>
                  <a:pt x="14484" y="15506"/>
                  <a:pt x="14395" y="15295"/>
                  <a:pt x="14218" y="15117"/>
                </a:cubicBezTo>
                <a:lnTo>
                  <a:pt x="9900" y="10800"/>
                </a:lnTo>
                <a:lnTo>
                  <a:pt x="14218" y="6483"/>
                </a:lnTo>
                <a:cubicBezTo>
                  <a:pt x="14395" y="6305"/>
                  <a:pt x="14484" y="6094"/>
                  <a:pt x="14484" y="5850"/>
                </a:cubicBezTo>
                <a:cubicBezTo>
                  <a:pt x="14484" y="5606"/>
                  <a:pt x="14395" y="5396"/>
                  <a:pt x="14218" y="5217"/>
                </a:cubicBezTo>
                <a:lnTo>
                  <a:pt x="12782" y="3783"/>
                </a:lnTo>
                <a:cubicBezTo>
                  <a:pt x="12605" y="3605"/>
                  <a:pt x="12393" y="3516"/>
                  <a:pt x="12150" y="3516"/>
                </a:cubicBezTo>
                <a:cubicBezTo>
                  <a:pt x="11906" y="3516"/>
                  <a:pt x="11695" y="3605"/>
                  <a:pt x="11517" y="3783"/>
                </a:cubicBezTo>
                <a:lnTo>
                  <a:pt x="5132" y="10167"/>
                </a:lnTo>
                <a:cubicBezTo>
                  <a:pt x="4954" y="10345"/>
                  <a:pt x="4866" y="10556"/>
                  <a:pt x="4866" y="10800"/>
                </a:cubicBezTo>
                <a:cubicBezTo>
                  <a:pt x="4866" y="11044"/>
                  <a:pt x="4954" y="11255"/>
                  <a:pt x="5132" y="11433"/>
                </a:cubicBezTo>
                <a:lnTo>
                  <a:pt x="11517" y="17817"/>
                </a:lnTo>
                <a:cubicBezTo>
                  <a:pt x="11695" y="17995"/>
                  <a:pt x="11906" y="18084"/>
                  <a:pt x="12150" y="18084"/>
                </a:cubicBezTo>
                <a:cubicBezTo>
                  <a:pt x="12393" y="18084"/>
                  <a:pt x="12605" y="17995"/>
                  <a:pt x="12782" y="17817"/>
                </a:cubicBezTo>
                <a:close/>
                <a:moveTo>
                  <a:pt x="20151" y="5379"/>
                </a:moveTo>
                <a:cubicBezTo>
                  <a:pt x="21116" y="7034"/>
                  <a:pt x="21600" y="8841"/>
                  <a:pt x="21600" y="10800"/>
                </a:cubicBezTo>
                <a:cubicBezTo>
                  <a:pt x="21600" y="12760"/>
                  <a:pt x="21116" y="14567"/>
                  <a:pt x="20151" y="16221"/>
                </a:cubicBezTo>
                <a:cubicBezTo>
                  <a:pt x="19185" y="17876"/>
                  <a:pt x="17876" y="19186"/>
                  <a:pt x="16221" y="20152"/>
                </a:cubicBezTo>
                <a:cubicBezTo>
                  <a:pt x="14566" y="21117"/>
                  <a:pt x="12759" y="21600"/>
                  <a:pt x="10800" y="21600"/>
                </a:cubicBezTo>
                <a:cubicBezTo>
                  <a:pt x="8841" y="21600"/>
                  <a:pt x="7034" y="21117"/>
                  <a:pt x="5379" y="20152"/>
                </a:cubicBezTo>
                <a:cubicBezTo>
                  <a:pt x="3724" y="19186"/>
                  <a:pt x="2415" y="17876"/>
                  <a:pt x="1449" y="16221"/>
                </a:cubicBezTo>
                <a:cubicBezTo>
                  <a:pt x="482" y="14567"/>
                  <a:pt x="0" y="12760"/>
                  <a:pt x="0" y="10800"/>
                </a:cubicBezTo>
                <a:cubicBezTo>
                  <a:pt x="0" y="8841"/>
                  <a:pt x="482" y="7034"/>
                  <a:pt x="1449" y="5379"/>
                </a:cubicBezTo>
                <a:cubicBezTo>
                  <a:pt x="2415" y="3724"/>
                  <a:pt x="3724" y="2414"/>
                  <a:pt x="5379" y="1449"/>
                </a:cubicBezTo>
                <a:cubicBezTo>
                  <a:pt x="7034" y="483"/>
                  <a:pt x="8841" y="0"/>
                  <a:pt x="10800" y="0"/>
                </a:cubicBezTo>
                <a:cubicBezTo>
                  <a:pt x="12759" y="0"/>
                  <a:pt x="14566" y="483"/>
                  <a:pt x="16221" y="1449"/>
                </a:cubicBezTo>
                <a:cubicBezTo>
                  <a:pt x="17876" y="2414"/>
                  <a:pt x="19185" y="3724"/>
                  <a:pt x="20151" y="5379"/>
                </a:cubicBezTo>
                <a:close/>
                <a:moveTo>
                  <a:pt x="20151" y="5379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2" name="AutoShape 80"/>
          <p:cNvSpPr>
            <a:spLocks/>
          </p:cNvSpPr>
          <p:nvPr/>
        </p:nvSpPr>
        <p:spPr bwMode="auto">
          <a:xfrm>
            <a:off x="20272375" y="2351088"/>
            <a:ext cx="369888" cy="3683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0083" y="17817"/>
                </a:moveTo>
                <a:lnTo>
                  <a:pt x="16468" y="11433"/>
                </a:lnTo>
                <a:cubicBezTo>
                  <a:pt x="16646" y="11255"/>
                  <a:pt x="16734" y="11044"/>
                  <a:pt x="16734" y="10800"/>
                </a:cubicBezTo>
                <a:cubicBezTo>
                  <a:pt x="16734" y="10556"/>
                  <a:pt x="16646" y="10345"/>
                  <a:pt x="16468" y="10167"/>
                </a:cubicBezTo>
                <a:lnTo>
                  <a:pt x="10083" y="3783"/>
                </a:lnTo>
                <a:cubicBezTo>
                  <a:pt x="9905" y="3605"/>
                  <a:pt x="9694" y="3516"/>
                  <a:pt x="9450" y="3516"/>
                </a:cubicBezTo>
                <a:cubicBezTo>
                  <a:pt x="9207" y="3516"/>
                  <a:pt x="8996" y="3605"/>
                  <a:pt x="8818" y="3783"/>
                </a:cubicBezTo>
                <a:lnTo>
                  <a:pt x="7382" y="5217"/>
                </a:lnTo>
                <a:cubicBezTo>
                  <a:pt x="7205" y="5396"/>
                  <a:pt x="7116" y="5606"/>
                  <a:pt x="7116" y="5850"/>
                </a:cubicBezTo>
                <a:cubicBezTo>
                  <a:pt x="7116" y="6094"/>
                  <a:pt x="7205" y="6305"/>
                  <a:pt x="7382" y="6483"/>
                </a:cubicBezTo>
                <a:lnTo>
                  <a:pt x="11700" y="10800"/>
                </a:lnTo>
                <a:lnTo>
                  <a:pt x="7382" y="15117"/>
                </a:lnTo>
                <a:cubicBezTo>
                  <a:pt x="7205" y="15295"/>
                  <a:pt x="7116" y="15506"/>
                  <a:pt x="7116" y="15750"/>
                </a:cubicBezTo>
                <a:cubicBezTo>
                  <a:pt x="7116" y="15994"/>
                  <a:pt x="7205" y="16205"/>
                  <a:pt x="7382" y="16383"/>
                </a:cubicBezTo>
                <a:lnTo>
                  <a:pt x="8818" y="17817"/>
                </a:lnTo>
                <a:cubicBezTo>
                  <a:pt x="8996" y="17995"/>
                  <a:pt x="9207" y="18084"/>
                  <a:pt x="9450" y="18084"/>
                </a:cubicBezTo>
                <a:cubicBezTo>
                  <a:pt x="9694" y="18084"/>
                  <a:pt x="9905" y="17995"/>
                  <a:pt x="10083" y="17817"/>
                </a:cubicBezTo>
                <a:close/>
                <a:moveTo>
                  <a:pt x="20151" y="5379"/>
                </a:moveTo>
                <a:cubicBezTo>
                  <a:pt x="21116" y="7034"/>
                  <a:pt x="21600" y="8841"/>
                  <a:pt x="21600" y="10800"/>
                </a:cubicBezTo>
                <a:cubicBezTo>
                  <a:pt x="21600" y="12760"/>
                  <a:pt x="21116" y="14567"/>
                  <a:pt x="20151" y="16221"/>
                </a:cubicBezTo>
                <a:cubicBezTo>
                  <a:pt x="19185" y="17876"/>
                  <a:pt x="17876" y="19186"/>
                  <a:pt x="16221" y="20152"/>
                </a:cubicBezTo>
                <a:cubicBezTo>
                  <a:pt x="14566" y="21117"/>
                  <a:pt x="12759" y="21600"/>
                  <a:pt x="10800" y="21600"/>
                </a:cubicBezTo>
                <a:cubicBezTo>
                  <a:pt x="8841" y="21600"/>
                  <a:pt x="7034" y="21117"/>
                  <a:pt x="5379" y="20152"/>
                </a:cubicBezTo>
                <a:cubicBezTo>
                  <a:pt x="3724" y="19186"/>
                  <a:pt x="2415" y="17876"/>
                  <a:pt x="1449" y="16221"/>
                </a:cubicBezTo>
                <a:cubicBezTo>
                  <a:pt x="482" y="14567"/>
                  <a:pt x="0" y="12760"/>
                  <a:pt x="0" y="10800"/>
                </a:cubicBezTo>
                <a:cubicBezTo>
                  <a:pt x="0" y="8841"/>
                  <a:pt x="482" y="7034"/>
                  <a:pt x="1449" y="5379"/>
                </a:cubicBezTo>
                <a:cubicBezTo>
                  <a:pt x="2415" y="3724"/>
                  <a:pt x="3724" y="2414"/>
                  <a:pt x="5379" y="1449"/>
                </a:cubicBezTo>
                <a:cubicBezTo>
                  <a:pt x="7034" y="483"/>
                  <a:pt x="8841" y="0"/>
                  <a:pt x="10800" y="0"/>
                </a:cubicBezTo>
                <a:cubicBezTo>
                  <a:pt x="12759" y="0"/>
                  <a:pt x="14566" y="483"/>
                  <a:pt x="16221" y="1449"/>
                </a:cubicBezTo>
                <a:cubicBezTo>
                  <a:pt x="17876" y="2414"/>
                  <a:pt x="19185" y="3724"/>
                  <a:pt x="20151" y="5379"/>
                </a:cubicBezTo>
                <a:close/>
                <a:moveTo>
                  <a:pt x="20151" y="5379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3" name="AutoShape 81"/>
          <p:cNvSpPr>
            <a:spLocks/>
          </p:cNvSpPr>
          <p:nvPr/>
        </p:nvSpPr>
        <p:spPr bwMode="auto">
          <a:xfrm>
            <a:off x="1216025" y="3733800"/>
            <a:ext cx="368300" cy="369888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6383" y="14217"/>
                </a:moveTo>
                <a:lnTo>
                  <a:pt x="17817" y="12783"/>
                </a:lnTo>
                <a:cubicBezTo>
                  <a:pt x="17995" y="12605"/>
                  <a:pt x="18085" y="12394"/>
                  <a:pt x="18085" y="12150"/>
                </a:cubicBezTo>
                <a:cubicBezTo>
                  <a:pt x="18085" y="11906"/>
                  <a:pt x="17995" y="11696"/>
                  <a:pt x="17817" y="11517"/>
                </a:cubicBezTo>
                <a:lnTo>
                  <a:pt x="11433" y="5133"/>
                </a:lnTo>
                <a:cubicBezTo>
                  <a:pt x="11255" y="4955"/>
                  <a:pt x="11044" y="4866"/>
                  <a:pt x="10800" y="4866"/>
                </a:cubicBezTo>
                <a:cubicBezTo>
                  <a:pt x="10556" y="4866"/>
                  <a:pt x="10345" y="4955"/>
                  <a:pt x="10167" y="5133"/>
                </a:cubicBezTo>
                <a:lnTo>
                  <a:pt x="3783" y="11517"/>
                </a:lnTo>
                <a:cubicBezTo>
                  <a:pt x="3605" y="11696"/>
                  <a:pt x="3516" y="11906"/>
                  <a:pt x="3516" y="12150"/>
                </a:cubicBezTo>
                <a:cubicBezTo>
                  <a:pt x="3516" y="12394"/>
                  <a:pt x="3605" y="12605"/>
                  <a:pt x="3783" y="12783"/>
                </a:cubicBezTo>
                <a:lnTo>
                  <a:pt x="5217" y="14217"/>
                </a:lnTo>
                <a:cubicBezTo>
                  <a:pt x="5395" y="14395"/>
                  <a:pt x="5606" y="14484"/>
                  <a:pt x="5850" y="14484"/>
                </a:cubicBezTo>
                <a:cubicBezTo>
                  <a:pt x="6094" y="14484"/>
                  <a:pt x="6305" y="14395"/>
                  <a:pt x="6483" y="14217"/>
                </a:cubicBezTo>
                <a:lnTo>
                  <a:pt x="10800" y="9900"/>
                </a:lnTo>
                <a:lnTo>
                  <a:pt x="15117" y="14217"/>
                </a:lnTo>
                <a:cubicBezTo>
                  <a:pt x="15295" y="14395"/>
                  <a:pt x="15506" y="14484"/>
                  <a:pt x="15750" y="14484"/>
                </a:cubicBezTo>
                <a:cubicBezTo>
                  <a:pt x="15994" y="14484"/>
                  <a:pt x="16205" y="14395"/>
                  <a:pt x="16383" y="14217"/>
                </a:cubicBezTo>
                <a:close/>
                <a:moveTo>
                  <a:pt x="20151" y="5379"/>
                </a:moveTo>
                <a:cubicBezTo>
                  <a:pt x="21117" y="7034"/>
                  <a:pt x="21600" y="8841"/>
                  <a:pt x="21600" y="10800"/>
                </a:cubicBezTo>
                <a:cubicBezTo>
                  <a:pt x="21600" y="12760"/>
                  <a:pt x="21117" y="14567"/>
                  <a:pt x="20151" y="16221"/>
                </a:cubicBezTo>
                <a:cubicBezTo>
                  <a:pt x="19186" y="17876"/>
                  <a:pt x="17876" y="19186"/>
                  <a:pt x="16221" y="20152"/>
                </a:cubicBezTo>
                <a:cubicBezTo>
                  <a:pt x="14566" y="21117"/>
                  <a:pt x="12759" y="21600"/>
                  <a:pt x="10800" y="21600"/>
                </a:cubicBezTo>
                <a:cubicBezTo>
                  <a:pt x="8840" y="21600"/>
                  <a:pt x="7033" y="21117"/>
                  <a:pt x="5379" y="20152"/>
                </a:cubicBezTo>
                <a:cubicBezTo>
                  <a:pt x="3724" y="19186"/>
                  <a:pt x="2414" y="17876"/>
                  <a:pt x="1449" y="16221"/>
                </a:cubicBezTo>
                <a:cubicBezTo>
                  <a:pt x="483" y="14567"/>
                  <a:pt x="0" y="12760"/>
                  <a:pt x="0" y="10800"/>
                </a:cubicBezTo>
                <a:cubicBezTo>
                  <a:pt x="0" y="8841"/>
                  <a:pt x="483" y="7034"/>
                  <a:pt x="1449" y="5379"/>
                </a:cubicBezTo>
                <a:cubicBezTo>
                  <a:pt x="2414" y="3724"/>
                  <a:pt x="3724" y="2414"/>
                  <a:pt x="5379" y="1449"/>
                </a:cubicBezTo>
                <a:cubicBezTo>
                  <a:pt x="7033" y="483"/>
                  <a:pt x="8840" y="0"/>
                  <a:pt x="10800" y="0"/>
                </a:cubicBezTo>
                <a:cubicBezTo>
                  <a:pt x="12759" y="0"/>
                  <a:pt x="14566" y="483"/>
                  <a:pt x="16221" y="1449"/>
                </a:cubicBezTo>
                <a:cubicBezTo>
                  <a:pt x="17876" y="2414"/>
                  <a:pt x="19186" y="3724"/>
                  <a:pt x="20151" y="5379"/>
                </a:cubicBezTo>
                <a:close/>
                <a:moveTo>
                  <a:pt x="20151" y="5379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4" name="AutoShape 82"/>
          <p:cNvSpPr>
            <a:spLocks/>
          </p:cNvSpPr>
          <p:nvPr/>
        </p:nvSpPr>
        <p:spPr bwMode="auto">
          <a:xfrm>
            <a:off x="1846263" y="3798888"/>
            <a:ext cx="373062" cy="23495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4465"/>
                </a:moveTo>
                <a:cubicBezTo>
                  <a:pt x="21600" y="5243"/>
                  <a:pt x="21429" y="5903"/>
                  <a:pt x="21087" y="6445"/>
                </a:cubicBezTo>
                <a:lnTo>
                  <a:pt x="12061" y="20764"/>
                </a:lnTo>
                <a:cubicBezTo>
                  <a:pt x="11710" y="21322"/>
                  <a:pt x="11290" y="21600"/>
                  <a:pt x="10800" y="21600"/>
                </a:cubicBezTo>
                <a:cubicBezTo>
                  <a:pt x="10301" y="21600"/>
                  <a:pt x="9885" y="21322"/>
                  <a:pt x="9552" y="20764"/>
                </a:cubicBezTo>
                <a:lnTo>
                  <a:pt x="527" y="6445"/>
                </a:lnTo>
                <a:cubicBezTo>
                  <a:pt x="175" y="5917"/>
                  <a:pt x="0" y="5257"/>
                  <a:pt x="0" y="4465"/>
                </a:cubicBezTo>
                <a:cubicBezTo>
                  <a:pt x="0" y="3688"/>
                  <a:pt x="175" y="3021"/>
                  <a:pt x="527" y="2464"/>
                </a:cubicBezTo>
                <a:lnTo>
                  <a:pt x="1553" y="814"/>
                </a:lnTo>
                <a:cubicBezTo>
                  <a:pt x="1913" y="271"/>
                  <a:pt x="2334" y="0"/>
                  <a:pt x="2814" y="0"/>
                </a:cubicBezTo>
                <a:cubicBezTo>
                  <a:pt x="3304" y="0"/>
                  <a:pt x="3720" y="271"/>
                  <a:pt x="4062" y="814"/>
                </a:cubicBezTo>
                <a:lnTo>
                  <a:pt x="10800" y="11504"/>
                </a:lnTo>
                <a:lnTo>
                  <a:pt x="17538" y="814"/>
                </a:lnTo>
                <a:cubicBezTo>
                  <a:pt x="17880" y="271"/>
                  <a:pt x="18295" y="0"/>
                  <a:pt x="18786" y="0"/>
                </a:cubicBezTo>
                <a:cubicBezTo>
                  <a:pt x="19266" y="0"/>
                  <a:pt x="19687" y="271"/>
                  <a:pt x="20047" y="814"/>
                </a:cubicBezTo>
                <a:lnTo>
                  <a:pt x="21087" y="2464"/>
                </a:lnTo>
                <a:cubicBezTo>
                  <a:pt x="21429" y="3035"/>
                  <a:pt x="21600" y="3703"/>
                  <a:pt x="21600" y="4465"/>
                </a:cubicBezTo>
                <a:close/>
                <a:moveTo>
                  <a:pt x="21600" y="4465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5" name="AutoShape 83"/>
          <p:cNvSpPr>
            <a:spLocks/>
          </p:cNvSpPr>
          <p:nvPr/>
        </p:nvSpPr>
        <p:spPr bwMode="auto">
          <a:xfrm>
            <a:off x="2617788" y="3733800"/>
            <a:ext cx="236537" cy="37465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5155" y="21087"/>
                </a:moveTo>
                <a:lnTo>
                  <a:pt x="814" y="12055"/>
                </a:lnTo>
                <a:cubicBezTo>
                  <a:pt x="271" y="11714"/>
                  <a:pt x="0" y="11295"/>
                  <a:pt x="0" y="10800"/>
                </a:cubicBezTo>
                <a:cubicBezTo>
                  <a:pt x="0" y="10305"/>
                  <a:pt x="271" y="9887"/>
                  <a:pt x="814" y="9545"/>
                </a:cubicBezTo>
                <a:lnTo>
                  <a:pt x="15155" y="513"/>
                </a:lnTo>
                <a:cubicBezTo>
                  <a:pt x="15697" y="171"/>
                  <a:pt x="16361" y="0"/>
                  <a:pt x="17146" y="0"/>
                </a:cubicBezTo>
                <a:cubicBezTo>
                  <a:pt x="17930" y="0"/>
                  <a:pt x="18594" y="171"/>
                  <a:pt x="19136" y="513"/>
                </a:cubicBezTo>
                <a:lnTo>
                  <a:pt x="20786" y="1554"/>
                </a:lnTo>
                <a:cubicBezTo>
                  <a:pt x="21329" y="1896"/>
                  <a:pt x="21600" y="2315"/>
                  <a:pt x="21600" y="2809"/>
                </a:cubicBezTo>
                <a:cubicBezTo>
                  <a:pt x="21600" y="3304"/>
                  <a:pt x="21329" y="3723"/>
                  <a:pt x="20786" y="4065"/>
                </a:cubicBezTo>
                <a:lnTo>
                  <a:pt x="10096" y="10807"/>
                </a:lnTo>
                <a:lnTo>
                  <a:pt x="20786" y="17535"/>
                </a:lnTo>
                <a:cubicBezTo>
                  <a:pt x="21329" y="17887"/>
                  <a:pt x="21600" y="18308"/>
                  <a:pt x="21600" y="18798"/>
                </a:cubicBezTo>
                <a:cubicBezTo>
                  <a:pt x="21600" y="19288"/>
                  <a:pt x="21329" y="19704"/>
                  <a:pt x="20786" y="20046"/>
                </a:cubicBezTo>
                <a:lnTo>
                  <a:pt x="19136" y="21087"/>
                </a:lnTo>
                <a:cubicBezTo>
                  <a:pt x="18594" y="21429"/>
                  <a:pt x="17930" y="21600"/>
                  <a:pt x="17146" y="21600"/>
                </a:cubicBezTo>
                <a:cubicBezTo>
                  <a:pt x="16361" y="21600"/>
                  <a:pt x="15697" y="21429"/>
                  <a:pt x="15155" y="21087"/>
                </a:cubicBezTo>
                <a:close/>
                <a:moveTo>
                  <a:pt x="15155" y="21087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6" name="AutoShape 84"/>
          <p:cNvSpPr>
            <a:spLocks/>
          </p:cNvSpPr>
          <p:nvPr/>
        </p:nvSpPr>
        <p:spPr bwMode="auto">
          <a:xfrm>
            <a:off x="3284538" y="3733800"/>
            <a:ext cx="234950" cy="37465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10800"/>
                </a:moveTo>
                <a:cubicBezTo>
                  <a:pt x="21600" y="11281"/>
                  <a:pt x="21328" y="11701"/>
                  <a:pt x="20786" y="12062"/>
                </a:cubicBezTo>
                <a:lnTo>
                  <a:pt x="6445" y="21087"/>
                </a:lnTo>
                <a:cubicBezTo>
                  <a:pt x="5902" y="21429"/>
                  <a:pt x="5242" y="21600"/>
                  <a:pt x="4465" y="21600"/>
                </a:cubicBezTo>
                <a:cubicBezTo>
                  <a:pt x="3688" y="21600"/>
                  <a:pt x="3028" y="21429"/>
                  <a:pt x="2486" y="21087"/>
                </a:cubicBezTo>
                <a:lnTo>
                  <a:pt x="814" y="20047"/>
                </a:lnTo>
                <a:cubicBezTo>
                  <a:pt x="271" y="19687"/>
                  <a:pt x="0" y="19266"/>
                  <a:pt x="0" y="18786"/>
                </a:cubicBezTo>
                <a:cubicBezTo>
                  <a:pt x="0" y="18296"/>
                  <a:pt x="271" y="17880"/>
                  <a:pt x="814" y="17538"/>
                </a:cubicBezTo>
                <a:lnTo>
                  <a:pt x="11504" y="10800"/>
                </a:lnTo>
                <a:lnTo>
                  <a:pt x="814" y="4076"/>
                </a:lnTo>
                <a:cubicBezTo>
                  <a:pt x="271" y="3716"/>
                  <a:pt x="0" y="3295"/>
                  <a:pt x="0" y="2814"/>
                </a:cubicBezTo>
                <a:cubicBezTo>
                  <a:pt x="0" y="2325"/>
                  <a:pt x="271" y="1909"/>
                  <a:pt x="814" y="1567"/>
                </a:cubicBezTo>
                <a:lnTo>
                  <a:pt x="2486" y="527"/>
                </a:lnTo>
                <a:cubicBezTo>
                  <a:pt x="3014" y="176"/>
                  <a:pt x="3673" y="0"/>
                  <a:pt x="4465" y="0"/>
                </a:cubicBezTo>
                <a:cubicBezTo>
                  <a:pt x="5257" y="0"/>
                  <a:pt x="5917" y="176"/>
                  <a:pt x="6445" y="527"/>
                </a:cubicBezTo>
                <a:lnTo>
                  <a:pt x="20786" y="9552"/>
                </a:lnTo>
                <a:cubicBezTo>
                  <a:pt x="21328" y="9894"/>
                  <a:pt x="21600" y="10310"/>
                  <a:pt x="21600" y="10800"/>
                </a:cubicBezTo>
                <a:close/>
                <a:moveTo>
                  <a:pt x="21600" y="10800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7" name="AutoShape 85"/>
          <p:cNvSpPr>
            <a:spLocks/>
          </p:cNvSpPr>
          <p:nvPr/>
        </p:nvSpPr>
        <p:spPr bwMode="auto">
          <a:xfrm>
            <a:off x="3916363" y="3798888"/>
            <a:ext cx="374650" cy="23495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17135"/>
                </a:moveTo>
                <a:cubicBezTo>
                  <a:pt x="21600" y="17912"/>
                  <a:pt x="21429" y="18572"/>
                  <a:pt x="21087" y="19114"/>
                </a:cubicBezTo>
                <a:lnTo>
                  <a:pt x="20047" y="20764"/>
                </a:lnTo>
                <a:cubicBezTo>
                  <a:pt x="19696" y="21322"/>
                  <a:pt x="19275" y="21600"/>
                  <a:pt x="18786" y="21600"/>
                </a:cubicBezTo>
                <a:cubicBezTo>
                  <a:pt x="18286" y="21600"/>
                  <a:pt x="17871" y="21322"/>
                  <a:pt x="17538" y="20764"/>
                </a:cubicBezTo>
                <a:lnTo>
                  <a:pt x="10800" y="10096"/>
                </a:lnTo>
                <a:lnTo>
                  <a:pt x="4062" y="20764"/>
                </a:lnTo>
                <a:cubicBezTo>
                  <a:pt x="3729" y="21322"/>
                  <a:pt x="3313" y="21600"/>
                  <a:pt x="2814" y="21600"/>
                </a:cubicBezTo>
                <a:cubicBezTo>
                  <a:pt x="2315" y="21600"/>
                  <a:pt x="1899" y="21322"/>
                  <a:pt x="1566" y="20764"/>
                </a:cubicBezTo>
                <a:lnTo>
                  <a:pt x="527" y="19114"/>
                </a:lnTo>
                <a:cubicBezTo>
                  <a:pt x="175" y="18586"/>
                  <a:pt x="0" y="17927"/>
                  <a:pt x="0" y="17135"/>
                </a:cubicBezTo>
                <a:cubicBezTo>
                  <a:pt x="0" y="16358"/>
                  <a:pt x="175" y="15691"/>
                  <a:pt x="527" y="15133"/>
                </a:cubicBezTo>
                <a:lnTo>
                  <a:pt x="9552" y="814"/>
                </a:lnTo>
                <a:cubicBezTo>
                  <a:pt x="9894" y="272"/>
                  <a:pt x="10310" y="0"/>
                  <a:pt x="10800" y="0"/>
                </a:cubicBezTo>
                <a:cubicBezTo>
                  <a:pt x="11280" y="0"/>
                  <a:pt x="11701" y="272"/>
                  <a:pt x="12061" y="814"/>
                </a:cubicBezTo>
                <a:lnTo>
                  <a:pt x="21073" y="15133"/>
                </a:lnTo>
                <a:cubicBezTo>
                  <a:pt x="21424" y="15691"/>
                  <a:pt x="21600" y="16358"/>
                  <a:pt x="21600" y="17135"/>
                </a:cubicBezTo>
                <a:close/>
                <a:moveTo>
                  <a:pt x="21600" y="17135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8" name="AutoShape 86"/>
          <p:cNvSpPr>
            <a:spLocks/>
          </p:cNvSpPr>
          <p:nvPr/>
        </p:nvSpPr>
        <p:spPr bwMode="auto">
          <a:xfrm>
            <a:off x="4657725" y="3733800"/>
            <a:ext cx="368300" cy="369888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0151" y="5379"/>
                </a:moveTo>
                <a:cubicBezTo>
                  <a:pt x="21117" y="7034"/>
                  <a:pt x="21600" y="8841"/>
                  <a:pt x="21600" y="10800"/>
                </a:cubicBezTo>
                <a:cubicBezTo>
                  <a:pt x="21600" y="12760"/>
                  <a:pt x="21117" y="14567"/>
                  <a:pt x="20151" y="16221"/>
                </a:cubicBezTo>
                <a:cubicBezTo>
                  <a:pt x="19186" y="17876"/>
                  <a:pt x="17876" y="19186"/>
                  <a:pt x="16221" y="20152"/>
                </a:cubicBezTo>
                <a:cubicBezTo>
                  <a:pt x="14566" y="21117"/>
                  <a:pt x="12759" y="21600"/>
                  <a:pt x="10800" y="21600"/>
                </a:cubicBezTo>
                <a:cubicBezTo>
                  <a:pt x="8840" y="21600"/>
                  <a:pt x="7033" y="21117"/>
                  <a:pt x="5379" y="20152"/>
                </a:cubicBezTo>
                <a:cubicBezTo>
                  <a:pt x="3724" y="19186"/>
                  <a:pt x="2414" y="17876"/>
                  <a:pt x="1449" y="16221"/>
                </a:cubicBezTo>
                <a:cubicBezTo>
                  <a:pt x="483" y="14567"/>
                  <a:pt x="0" y="12760"/>
                  <a:pt x="0" y="10800"/>
                </a:cubicBezTo>
                <a:cubicBezTo>
                  <a:pt x="0" y="8841"/>
                  <a:pt x="483" y="7034"/>
                  <a:pt x="1449" y="5379"/>
                </a:cubicBezTo>
                <a:cubicBezTo>
                  <a:pt x="2414" y="3724"/>
                  <a:pt x="3724" y="2414"/>
                  <a:pt x="5379" y="1449"/>
                </a:cubicBezTo>
                <a:cubicBezTo>
                  <a:pt x="7033" y="483"/>
                  <a:pt x="8840" y="0"/>
                  <a:pt x="10800" y="0"/>
                </a:cubicBezTo>
                <a:cubicBezTo>
                  <a:pt x="12759" y="0"/>
                  <a:pt x="14566" y="483"/>
                  <a:pt x="16221" y="1449"/>
                </a:cubicBezTo>
                <a:cubicBezTo>
                  <a:pt x="17876" y="2414"/>
                  <a:pt x="19186" y="3724"/>
                  <a:pt x="20151" y="5379"/>
                </a:cubicBezTo>
                <a:close/>
                <a:moveTo>
                  <a:pt x="20151" y="5379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9" name="AutoShape 87"/>
          <p:cNvSpPr>
            <a:spLocks/>
          </p:cNvSpPr>
          <p:nvPr/>
        </p:nvSpPr>
        <p:spPr bwMode="auto">
          <a:xfrm>
            <a:off x="5311775" y="3733800"/>
            <a:ext cx="369888" cy="369888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4639" y="4177"/>
                </a:moveTo>
                <a:cubicBezTo>
                  <a:pt x="13467" y="3492"/>
                  <a:pt x="12187" y="3150"/>
                  <a:pt x="10800" y="3150"/>
                </a:cubicBezTo>
                <a:cubicBezTo>
                  <a:pt x="9413" y="3150"/>
                  <a:pt x="8133" y="3492"/>
                  <a:pt x="6961" y="4177"/>
                </a:cubicBezTo>
                <a:cubicBezTo>
                  <a:pt x="5789" y="4861"/>
                  <a:pt x="4861" y="5789"/>
                  <a:pt x="4177" y="6961"/>
                </a:cubicBezTo>
                <a:cubicBezTo>
                  <a:pt x="3492" y="8133"/>
                  <a:pt x="3150" y="9413"/>
                  <a:pt x="3150" y="10800"/>
                </a:cubicBezTo>
                <a:cubicBezTo>
                  <a:pt x="3150" y="12187"/>
                  <a:pt x="3492" y="13467"/>
                  <a:pt x="4177" y="14639"/>
                </a:cubicBezTo>
                <a:cubicBezTo>
                  <a:pt x="4861" y="15811"/>
                  <a:pt x="5789" y="16739"/>
                  <a:pt x="6961" y="17423"/>
                </a:cubicBezTo>
                <a:cubicBezTo>
                  <a:pt x="8133" y="18108"/>
                  <a:pt x="9413" y="18450"/>
                  <a:pt x="10800" y="18450"/>
                </a:cubicBezTo>
                <a:cubicBezTo>
                  <a:pt x="12187" y="18450"/>
                  <a:pt x="13467" y="18108"/>
                  <a:pt x="14639" y="17423"/>
                </a:cubicBezTo>
                <a:cubicBezTo>
                  <a:pt x="15811" y="16739"/>
                  <a:pt x="16739" y="15811"/>
                  <a:pt x="17423" y="14639"/>
                </a:cubicBezTo>
                <a:cubicBezTo>
                  <a:pt x="18108" y="13467"/>
                  <a:pt x="18450" y="12187"/>
                  <a:pt x="18450" y="10800"/>
                </a:cubicBezTo>
                <a:cubicBezTo>
                  <a:pt x="18450" y="9413"/>
                  <a:pt x="18108" y="8133"/>
                  <a:pt x="17423" y="6961"/>
                </a:cubicBezTo>
                <a:cubicBezTo>
                  <a:pt x="16739" y="5789"/>
                  <a:pt x="15811" y="4861"/>
                  <a:pt x="14639" y="4177"/>
                </a:cubicBezTo>
                <a:close/>
                <a:moveTo>
                  <a:pt x="20151" y="5379"/>
                </a:moveTo>
                <a:cubicBezTo>
                  <a:pt x="21117" y="7034"/>
                  <a:pt x="21600" y="8841"/>
                  <a:pt x="21600" y="10800"/>
                </a:cubicBezTo>
                <a:cubicBezTo>
                  <a:pt x="21600" y="12760"/>
                  <a:pt x="21117" y="14567"/>
                  <a:pt x="20151" y="16221"/>
                </a:cubicBezTo>
                <a:cubicBezTo>
                  <a:pt x="19186" y="17876"/>
                  <a:pt x="17876" y="19186"/>
                  <a:pt x="16221" y="20152"/>
                </a:cubicBezTo>
                <a:cubicBezTo>
                  <a:pt x="14566" y="21117"/>
                  <a:pt x="12759" y="21600"/>
                  <a:pt x="10800" y="21600"/>
                </a:cubicBezTo>
                <a:cubicBezTo>
                  <a:pt x="8840" y="21600"/>
                  <a:pt x="7033" y="21117"/>
                  <a:pt x="5379" y="20152"/>
                </a:cubicBezTo>
                <a:cubicBezTo>
                  <a:pt x="3724" y="19186"/>
                  <a:pt x="2414" y="17876"/>
                  <a:pt x="1449" y="16221"/>
                </a:cubicBezTo>
                <a:cubicBezTo>
                  <a:pt x="483" y="14567"/>
                  <a:pt x="0" y="12760"/>
                  <a:pt x="0" y="10800"/>
                </a:cubicBezTo>
                <a:cubicBezTo>
                  <a:pt x="0" y="8841"/>
                  <a:pt x="483" y="7034"/>
                  <a:pt x="1449" y="5379"/>
                </a:cubicBezTo>
                <a:cubicBezTo>
                  <a:pt x="2414" y="3724"/>
                  <a:pt x="3724" y="2414"/>
                  <a:pt x="5379" y="1449"/>
                </a:cubicBezTo>
                <a:cubicBezTo>
                  <a:pt x="7033" y="483"/>
                  <a:pt x="8840" y="0"/>
                  <a:pt x="10800" y="0"/>
                </a:cubicBezTo>
                <a:cubicBezTo>
                  <a:pt x="12759" y="0"/>
                  <a:pt x="14566" y="483"/>
                  <a:pt x="16221" y="1449"/>
                </a:cubicBezTo>
                <a:cubicBezTo>
                  <a:pt x="17876" y="2414"/>
                  <a:pt x="19186" y="3724"/>
                  <a:pt x="20151" y="5379"/>
                </a:cubicBezTo>
                <a:close/>
                <a:moveTo>
                  <a:pt x="20151" y="5379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0" name="AutoShape 88"/>
          <p:cNvSpPr>
            <a:spLocks/>
          </p:cNvSpPr>
          <p:nvPr/>
        </p:nvSpPr>
        <p:spPr bwMode="auto">
          <a:xfrm>
            <a:off x="6030913" y="3702050"/>
            <a:ext cx="430212" cy="430213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5429" y="10800"/>
                </a:moveTo>
                <a:lnTo>
                  <a:pt x="19033" y="10800"/>
                </a:lnTo>
                <a:lnTo>
                  <a:pt x="15429" y="7196"/>
                </a:lnTo>
                <a:cubicBezTo>
                  <a:pt x="15429" y="7196"/>
                  <a:pt x="15429" y="10800"/>
                  <a:pt x="15429" y="10800"/>
                </a:cubicBezTo>
                <a:close/>
                <a:moveTo>
                  <a:pt x="9257" y="20057"/>
                </a:moveTo>
                <a:lnTo>
                  <a:pt x="20057" y="20057"/>
                </a:lnTo>
                <a:lnTo>
                  <a:pt x="20057" y="12343"/>
                </a:lnTo>
                <a:lnTo>
                  <a:pt x="15043" y="12343"/>
                </a:lnTo>
                <a:cubicBezTo>
                  <a:pt x="14721" y="12343"/>
                  <a:pt x="14448" y="12230"/>
                  <a:pt x="14223" y="12005"/>
                </a:cubicBezTo>
                <a:cubicBezTo>
                  <a:pt x="13998" y="11780"/>
                  <a:pt x="13886" y="11507"/>
                  <a:pt x="13886" y="11186"/>
                </a:cubicBezTo>
                <a:lnTo>
                  <a:pt x="13886" y="6172"/>
                </a:lnTo>
                <a:lnTo>
                  <a:pt x="9257" y="6172"/>
                </a:lnTo>
                <a:cubicBezTo>
                  <a:pt x="9257" y="6172"/>
                  <a:pt x="9257" y="20057"/>
                  <a:pt x="9257" y="20057"/>
                </a:cubicBezTo>
                <a:close/>
                <a:moveTo>
                  <a:pt x="12343" y="2700"/>
                </a:moveTo>
                <a:lnTo>
                  <a:pt x="12343" y="1928"/>
                </a:lnTo>
                <a:cubicBezTo>
                  <a:pt x="12343" y="1824"/>
                  <a:pt x="12305" y="1734"/>
                  <a:pt x="12228" y="1657"/>
                </a:cubicBezTo>
                <a:cubicBezTo>
                  <a:pt x="12152" y="1581"/>
                  <a:pt x="12062" y="1543"/>
                  <a:pt x="11957" y="1543"/>
                </a:cubicBezTo>
                <a:lnTo>
                  <a:pt x="3472" y="1543"/>
                </a:lnTo>
                <a:cubicBezTo>
                  <a:pt x="3367" y="1543"/>
                  <a:pt x="3277" y="1581"/>
                  <a:pt x="3200" y="1657"/>
                </a:cubicBezTo>
                <a:cubicBezTo>
                  <a:pt x="3124" y="1734"/>
                  <a:pt x="3086" y="1824"/>
                  <a:pt x="3086" y="1928"/>
                </a:cubicBezTo>
                <a:lnTo>
                  <a:pt x="3086" y="2700"/>
                </a:lnTo>
                <a:cubicBezTo>
                  <a:pt x="3086" y="2804"/>
                  <a:pt x="3124" y="2895"/>
                  <a:pt x="3200" y="2971"/>
                </a:cubicBezTo>
                <a:cubicBezTo>
                  <a:pt x="3277" y="3048"/>
                  <a:pt x="3367" y="3086"/>
                  <a:pt x="3472" y="3086"/>
                </a:cubicBezTo>
                <a:lnTo>
                  <a:pt x="11957" y="3086"/>
                </a:lnTo>
                <a:cubicBezTo>
                  <a:pt x="12062" y="3086"/>
                  <a:pt x="12152" y="3048"/>
                  <a:pt x="12228" y="2971"/>
                </a:cubicBezTo>
                <a:cubicBezTo>
                  <a:pt x="12305" y="2895"/>
                  <a:pt x="12343" y="2804"/>
                  <a:pt x="12343" y="2700"/>
                </a:cubicBezTo>
                <a:close/>
                <a:moveTo>
                  <a:pt x="21600" y="12343"/>
                </a:moveTo>
                <a:lnTo>
                  <a:pt x="21600" y="20443"/>
                </a:lnTo>
                <a:cubicBezTo>
                  <a:pt x="21600" y="20764"/>
                  <a:pt x="21487" y="21038"/>
                  <a:pt x="21262" y="21263"/>
                </a:cubicBezTo>
                <a:cubicBezTo>
                  <a:pt x="21038" y="21487"/>
                  <a:pt x="20764" y="21600"/>
                  <a:pt x="20443" y="21600"/>
                </a:cubicBezTo>
                <a:lnTo>
                  <a:pt x="8872" y="21600"/>
                </a:lnTo>
                <a:cubicBezTo>
                  <a:pt x="8550" y="21600"/>
                  <a:pt x="8277" y="21487"/>
                  <a:pt x="8052" y="21263"/>
                </a:cubicBezTo>
                <a:cubicBezTo>
                  <a:pt x="7827" y="21038"/>
                  <a:pt x="7714" y="20764"/>
                  <a:pt x="7714" y="20443"/>
                </a:cubicBezTo>
                <a:lnTo>
                  <a:pt x="7714" y="18514"/>
                </a:lnTo>
                <a:lnTo>
                  <a:pt x="1157" y="18514"/>
                </a:lnTo>
                <a:cubicBezTo>
                  <a:pt x="836" y="18514"/>
                  <a:pt x="562" y="18402"/>
                  <a:pt x="338" y="18177"/>
                </a:cubicBezTo>
                <a:cubicBezTo>
                  <a:pt x="112" y="17952"/>
                  <a:pt x="0" y="17679"/>
                  <a:pt x="0" y="17357"/>
                </a:cubicBezTo>
                <a:lnTo>
                  <a:pt x="0" y="1157"/>
                </a:lnTo>
                <a:cubicBezTo>
                  <a:pt x="0" y="836"/>
                  <a:pt x="112" y="562"/>
                  <a:pt x="338" y="338"/>
                </a:cubicBezTo>
                <a:cubicBezTo>
                  <a:pt x="562" y="113"/>
                  <a:pt x="836" y="0"/>
                  <a:pt x="1157" y="0"/>
                </a:cubicBezTo>
                <a:lnTo>
                  <a:pt x="14272" y="0"/>
                </a:lnTo>
                <a:cubicBezTo>
                  <a:pt x="14593" y="0"/>
                  <a:pt x="14866" y="113"/>
                  <a:pt x="15091" y="338"/>
                </a:cubicBezTo>
                <a:cubicBezTo>
                  <a:pt x="15316" y="562"/>
                  <a:pt x="15429" y="836"/>
                  <a:pt x="15429" y="1157"/>
                </a:cubicBezTo>
                <a:lnTo>
                  <a:pt x="15429" y="5111"/>
                </a:lnTo>
                <a:cubicBezTo>
                  <a:pt x="15597" y="5215"/>
                  <a:pt x="15742" y="5328"/>
                  <a:pt x="15862" y="5448"/>
                </a:cubicBezTo>
                <a:lnTo>
                  <a:pt x="20781" y="10366"/>
                </a:lnTo>
                <a:cubicBezTo>
                  <a:pt x="21005" y="10591"/>
                  <a:pt x="21198" y="10897"/>
                  <a:pt x="21359" y="11282"/>
                </a:cubicBezTo>
                <a:cubicBezTo>
                  <a:pt x="21520" y="11668"/>
                  <a:pt x="21600" y="12022"/>
                  <a:pt x="21600" y="12343"/>
                </a:cubicBezTo>
                <a:close/>
                <a:moveTo>
                  <a:pt x="21600" y="12343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1" name="AutoShape 89"/>
          <p:cNvSpPr>
            <a:spLocks/>
          </p:cNvSpPr>
          <p:nvPr/>
        </p:nvSpPr>
        <p:spPr bwMode="auto">
          <a:xfrm>
            <a:off x="6815138" y="3733800"/>
            <a:ext cx="368300" cy="369888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2600" y="5850"/>
                </a:moveTo>
                <a:lnTo>
                  <a:pt x="12600" y="12150"/>
                </a:lnTo>
                <a:cubicBezTo>
                  <a:pt x="12600" y="12281"/>
                  <a:pt x="12558" y="12389"/>
                  <a:pt x="12474" y="12474"/>
                </a:cubicBezTo>
                <a:cubicBezTo>
                  <a:pt x="12389" y="12558"/>
                  <a:pt x="12281" y="12600"/>
                  <a:pt x="12150" y="12600"/>
                </a:cubicBezTo>
                <a:lnTo>
                  <a:pt x="7650" y="12600"/>
                </a:lnTo>
                <a:cubicBezTo>
                  <a:pt x="7519" y="12600"/>
                  <a:pt x="7411" y="12558"/>
                  <a:pt x="7327" y="12474"/>
                </a:cubicBezTo>
                <a:cubicBezTo>
                  <a:pt x="7242" y="12389"/>
                  <a:pt x="7200" y="12281"/>
                  <a:pt x="7200" y="12150"/>
                </a:cubicBezTo>
                <a:lnTo>
                  <a:pt x="7200" y="11250"/>
                </a:lnTo>
                <a:cubicBezTo>
                  <a:pt x="7200" y="11119"/>
                  <a:pt x="7242" y="11011"/>
                  <a:pt x="7327" y="10927"/>
                </a:cubicBezTo>
                <a:cubicBezTo>
                  <a:pt x="7411" y="10842"/>
                  <a:pt x="7519" y="10800"/>
                  <a:pt x="7650" y="10800"/>
                </a:cubicBezTo>
                <a:lnTo>
                  <a:pt x="10800" y="10800"/>
                </a:lnTo>
                <a:lnTo>
                  <a:pt x="10800" y="5850"/>
                </a:lnTo>
                <a:cubicBezTo>
                  <a:pt x="10800" y="5719"/>
                  <a:pt x="10842" y="5611"/>
                  <a:pt x="10926" y="5527"/>
                </a:cubicBezTo>
                <a:cubicBezTo>
                  <a:pt x="11011" y="5442"/>
                  <a:pt x="11119" y="5400"/>
                  <a:pt x="11250" y="5400"/>
                </a:cubicBezTo>
                <a:lnTo>
                  <a:pt x="12150" y="5400"/>
                </a:lnTo>
                <a:cubicBezTo>
                  <a:pt x="12281" y="5400"/>
                  <a:pt x="12389" y="5442"/>
                  <a:pt x="12474" y="5527"/>
                </a:cubicBezTo>
                <a:cubicBezTo>
                  <a:pt x="12558" y="5611"/>
                  <a:pt x="12600" y="5719"/>
                  <a:pt x="12600" y="5850"/>
                </a:cubicBezTo>
                <a:close/>
                <a:moveTo>
                  <a:pt x="17423" y="14639"/>
                </a:moveTo>
                <a:cubicBezTo>
                  <a:pt x="18108" y="13467"/>
                  <a:pt x="18450" y="12187"/>
                  <a:pt x="18450" y="10800"/>
                </a:cubicBezTo>
                <a:cubicBezTo>
                  <a:pt x="18450" y="9413"/>
                  <a:pt x="18108" y="8133"/>
                  <a:pt x="17423" y="6961"/>
                </a:cubicBezTo>
                <a:cubicBezTo>
                  <a:pt x="16739" y="5789"/>
                  <a:pt x="15811" y="4861"/>
                  <a:pt x="14639" y="4177"/>
                </a:cubicBezTo>
                <a:cubicBezTo>
                  <a:pt x="13467" y="3492"/>
                  <a:pt x="12187" y="3150"/>
                  <a:pt x="10800" y="3150"/>
                </a:cubicBezTo>
                <a:cubicBezTo>
                  <a:pt x="9413" y="3150"/>
                  <a:pt x="8133" y="3492"/>
                  <a:pt x="6961" y="4177"/>
                </a:cubicBezTo>
                <a:cubicBezTo>
                  <a:pt x="5789" y="4861"/>
                  <a:pt x="4861" y="5789"/>
                  <a:pt x="4177" y="6961"/>
                </a:cubicBezTo>
                <a:cubicBezTo>
                  <a:pt x="3492" y="8133"/>
                  <a:pt x="3150" y="9413"/>
                  <a:pt x="3150" y="10800"/>
                </a:cubicBezTo>
                <a:cubicBezTo>
                  <a:pt x="3150" y="12187"/>
                  <a:pt x="3492" y="13467"/>
                  <a:pt x="4177" y="14639"/>
                </a:cubicBezTo>
                <a:cubicBezTo>
                  <a:pt x="4861" y="15811"/>
                  <a:pt x="5789" y="16739"/>
                  <a:pt x="6961" y="17423"/>
                </a:cubicBezTo>
                <a:cubicBezTo>
                  <a:pt x="8133" y="18108"/>
                  <a:pt x="9413" y="18450"/>
                  <a:pt x="10800" y="18450"/>
                </a:cubicBezTo>
                <a:cubicBezTo>
                  <a:pt x="12187" y="18450"/>
                  <a:pt x="13467" y="18108"/>
                  <a:pt x="14639" y="17423"/>
                </a:cubicBezTo>
                <a:cubicBezTo>
                  <a:pt x="15811" y="16739"/>
                  <a:pt x="16739" y="15811"/>
                  <a:pt x="17423" y="14639"/>
                </a:cubicBezTo>
                <a:close/>
                <a:moveTo>
                  <a:pt x="20151" y="5379"/>
                </a:moveTo>
                <a:cubicBezTo>
                  <a:pt x="21117" y="7034"/>
                  <a:pt x="21600" y="8841"/>
                  <a:pt x="21600" y="10800"/>
                </a:cubicBezTo>
                <a:cubicBezTo>
                  <a:pt x="21600" y="12760"/>
                  <a:pt x="21117" y="14567"/>
                  <a:pt x="20151" y="16221"/>
                </a:cubicBezTo>
                <a:cubicBezTo>
                  <a:pt x="19186" y="17876"/>
                  <a:pt x="17876" y="19186"/>
                  <a:pt x="16221" y="20152"/>
                </a:cubicBezTo>
                <a:cubicBezTo>
                  <a:pt x="14566" y="21117"/>
                  <a:pt x="12759" y="21600"/>
                  <a:pt x="10800" y="21600"/>
                </a:cubicBezTo>
                <a:cubicBezTo>
                  <a:pt x="8840" y="21600"/>
                  <a:pt x="7033" y="21117"/>
                  <a:pt x="5379" y="20152"/>
                </a:cubicBezTo>
                <a:cubicBezTo>
                  <a:pt x="3724" y="19186"/>
                  <a:pt x="2414" y="17876"/>
                  <a:pt x="1449" y="16221"/>
                </a:cubicBezTo>
                <a:cubicBezTo>
                  <a:pt x="483" y="14567"/>
                  <a:pt x="0" y="12760"/>
                  <a:pt x="0" y="10800"/>
                </a:cubicBezTo>
                <a:cubicBezTo>
                  <a:pt x="0" y="8841"/>
                  <a:pt x="483" y="7034"/>
                  <a:pt x="1449" y="5379"/>
                </a:cubicBezTo>
                <a:cubicBezTo>
                  <a:pt x="2414" y="3724"/>
                  <a:pt x="3724" y="2414"/>
                  <a:pt x="5379" y="1449"/>
                </a:cubicBezTo>
                <a:cubicBezTo>
                  <a:pt x="7033" y="483"/>
                  <a:pt x="8840" y="0"/>
                  <a:pt x="10800" y="0"/>
                </a:cubicBezTo>
                <a:cubicBezTo>
                  <a:pt x="12759" y="0"/>
                  <a:pt x="14566" y="483"/>
                  <a:pt x="16221" y="1449"/>
                </a:cubicBezTo>
                <a:cubicBezTo>
                  <a:pt x="17876" y="2414"/>
                  <a:pt x="19186" y="3724"/>
                  <a:pt x="20151" y="5379"/>
                </a:cubicBezTo>
                <a:close/>
                <a:moveTo>
                  <a:pt x="20151" y="5379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2" name="AutoShape 90"/>
          <p:cNvSpPr>
            <a:spLocks/>
          </p:cNvSpPr>
          <p:nvPr/>
        </p:nvSpPr>
        <p:spPr bwMode="auto">
          <a:xfrm>
            <a:off x="7597775" y="3776663"/>
            <a:ext cx="285750" cy="28575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17382"/>
                </a:moveTo>
                <a:cubicBezTo>
                  <a:pt x="21600" y="17867"/>
                  <a:pt x="21430" y="18279"/>
                  <a:pt x="21091" y="18618"/>
                </a:cubicBezTo>
                <a:lnTo>
                  <a:pt x="18618" y="21091"/>
                </a:lnTo>
                <a:cubicBezTo>
                  <a:pt x="18278" y="21430"/>
                  <a:pt x="17866" y="21600"/>
                  <a:pt x="17382" y="21600"/>
                </a:cubicBezTo>
                <a:cubicBezTo>
                  <a:pt x="16897" y="21600"/>
                  <a:pt x="16485" y="21430"/>
                  <a:pt x="16145" y="21091"/>
                </a:cubicBezTo>
                <a:lnTo>
                  <a:pt x="10800" y="15745"/>
                </a:lnTo>
                <a:lnTo>
                  <a:pt x="5455" y="21091"/>
                </a:lnTo>
                <a:cubicBezTo>
                  <a:pt x="5115" y="21430"/>
                  <a:pt x="4703" y="21600"/>
                  <a:pt x="4218" y="21600"/>
                </a:cubicBezTo>
                <a:cubicBezTo>
                  <a:pt x="3733" y="21600"/>
                  <a:pt x="3321" y="21430"/>
                  <a:pt x="2982" y="21091"/>
                </a:cubicBezTo>
                <a:lnTo>
                  <a:pt x="509" y="18618"/>
                </a:lnTo>
                <a:cubicBezTo>
                  <a:pt x="170" y="18279"/>
                  <a:pt x="0" y="17867"/>
                  <a:pt x="0" y="17382"/>
                </a:cubicBezTo>
                <a:cubicBezTo>
                  <a:pt x="0" y="16897"/>
                  <a:pt x="170" y="16485"/>
                  <a:pt x="509" y="16145"/>
                </a:cubicBezTo>
                <a:lnTo>
                  <a:pt x="5855" y="10800"/>
                </a:lnTo>
                <a:lnTo>
                  <a:pt x="509" y="5454"/>
                </a:lnTo>
                <a:cubicBezTo>
                  <a:pt x="170" y="5115"/>
                  <a:pt x="0" y="4703"/>
                  <a:pt x="0" y="4218"/>
                </a:cubicBezTo>
                <a:cubicBezTo>
                  <a:pt x="0" y="3733"/>
                  <a:pt x="170" y="3321"/>
                  <a:pt x="509" y="2982"/>
                </a:cubicBezTo>
                <a:lnTo>
                  <a:pt x="2982" y="509"/>
                </a:lnTo>
                <a:cubicBezTo>
                  <a:pt x="3321" y="170"/>
                  <a:pt x="3733" y="0"/>
                  <a:pt x="4218" y="0"/>
                </a:cubicBezTo>
                <a:cubicBezTo>
                  <a:pt x="4703" y="0"/>
                  <a:pt x="5115" y="170"/>
                  <a:pt x="5455" y="509"/>
                </a:cubicBezTo>
                <a:lnTo>
                  <a:pt x="10800" y="5854"/>
                </a:lnTo>
                <a:lnTo>
                  <a:pt x="16145" y="509"/>
                </a:lnTo>
                <a:cubicBezTo>
                  <a:pt x="16485" y="170"/>
                  <a:pt x="16897" y="0"/>
                  <a:pt x="17382" y="0"/>
                </a:cubicBezTo>
                <a:cubicBezTo>
                  <a:pt x="17866" y="0"/>
                  <a:pt x="18278" y="170"/>
                  <a:pt x="18618" y="509"/>
                </a:cubicBezTo>
                <a:lnTo>
                  <a:pt x="21091" y="2982"/>
                </a:lnTo>
                <a:cubicBezTo>
                  <a:pt x="21430" y="3321"/>
                  <a:pt x="21600" y="3733"/>
                  <a:pt x="21600" y="4218"/>
                </a:cubicBezTo>
                <a:cubicBezTo>
                  <a:pt x="21600" y="4703"/>
                  <a:pt x="21430" y="5115"/>
                  <a:pt x="21091" y="5454"/>
                </a:cubicBezTo>
                <a:lnTo>
                  <a:pt x="15745" y="10800"/>
                </a:lnTo>
                <a:lnTo>
                  <a:pt x="21091" y="16145"/>
                </a:lnTo>
                <a:cubicBezTo>
                  <a:pt x="21430" y="16485"/>
                  <a:pt x="21600" y="16897"/>
                  <a:pt x="21600" y="17382"/>
                </a:cubicBezTo>
                <a:close/>
                <a:moveTo>
                  <a:pt x="21600" y="17382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3" name="AutoShape 91"/>
          <p:cNvSpPr>
            <a:spLocks/>
          </p:cNvSpPr>
          <p:nvPr/>
        </p:nvSpPr>
        <p:spPr bwMode="auto">
          <a:xfrm>
            <a:off x="8382000" y="3744913"/>
            <a:ext cx="460375" cy="338137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15709"/>
                </a:moveTo>
                <a:cubicBezTo>
                  <a:pt x="21600" y="17335"/>
                  <a:pt x="21178" y="18723"/>
                  <a:pt x="20334" y="19874"/>
                </a:cubicBezTo>
                <a:cubicBezTo>
                  <a:pt x="19491" y="21025"/>
                  <a:pt x="18472" y="21600"/>
                  <a:pt x="17280" y="21600"/>
                </a:cubicBezTo>
                <a:lnTo>
                  <a:pt x="5040" y="21600"/>
                </a:lnTo>
                <a:cubicBezTo>
                  <a:pt x="3652" y="21600"/>
                  <a:pt x="2465" y="20928"/>
                  <a:pt x="1479" y="19583"/>
                </a:cubicBezTo>
                <a:cubicBezTo>
                  <a:pt x="493" y="18238"/>
                  <a:pt x="0" y="16620"/>
                  <a:pt x="0" y="14727"/>
                </a:cubicBezTo>
                <a:cubicBezTo>
                  <a:pt x="0" y="13377"/>
                  <a:pt x="266" y="12142"/>
                  <a:pt x="799" y="11022"/>
                </a:cubicBezTo>
                <a:cubicBezTo>
                  <a:pt x="1331" y="9903"/>
                  <a:pt x="2032" y="9067"/>
                  <a:pt x="2902" y="8514"/>
                </a:cubicBezTo>
                <a:cubicBezTo>
                  <a:pt x="2887" y="8228"/>
                  <a:pt x="2880" y="8008"/>
                  <a:pt x="2880" y="7855"/>
                </a:cubicBezTo>
                <a:cubicBezTo>
                  <a:pt x="2880" y="5687"/>
                  <a:pt x="3442" y="3835"/>
                  <a:pt x="4568" y="2301"/>
                </a:cubicBezTo>
                <a:cubicBezTo>
                  <a:pt x="5693" y="767"/>
                  <a:pt x="7050" y="0"/>
                  <a:pt x="8640" y="0"/>
                </a:cubicBezTo>
                <a:cubicBezTo>
                  <a:pt x="9825" y="0"/>
                  <a:pt x="10899" y="450"/>
                  <a:pt x="11863" y="1350"/>
                </a:cubicBezTo>
                <a:cubicBezTo>
                  <a:pt x="12827" y="2250"/>
                  <a:pt x="13530" y="3426"/>
                  <a:pt x="13973" y="4878"/>
                </a:cubicBezTo>
                <a:cubicBezTo>
                  <a:pt x="14497" y="4245"/>
                  <a:pt x="15120" y="3927"/>
                  <a:pt x="15840" y="3927"/>
                </a:cubicBezTo>
                <a:cubicBezTo>
                  <a:pt x="16635" y="3927"/>
                  <a:pt x="17314" y="4311"/>
                  <a:pt x="17876" y="5078"/>
                </a:cubicBezTo>
                <a:cubicBezTo>
                  <a:pt x="18439" y="5845"/>
                  <a:pt x="18720" y="6771"/>
                  <a:pt x="18720" y="7855"/>
                </a:cubicBezTo>
                <a:cubicBezTo>
                  <a:pt x="18720" y="8622"/>
                  <a:pt x="18566" y="9327"/>
                  <a:pt x="18259" y="9972"/>
                </a:cubicBezTo>
                <a:cubicBezTo>
                  <a:pt x="19226" y="10279"/>
                  <a:pt x="20025" y="10966"/>
                  <a:pt x="20655" y="12035"/>
                </a:cubicBezTo>
                <a:cubicBezTo>
                  <a:pt x="21285" y="13104"/>
                  <a:pt x="21600" y="14329"/>
                  <a:pt x="21600" y="15709"/>
                </a:cubicBezTo>
                <a:close/>
                <a:moveTo>
                  <a:pt x="21600" y="15709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4" name="AutoShape 92"/>
          <p:cNvSpPr>
            <a:spLocks/>
          </p:cNvSpPr>
          <p:nvPr/>
        </p:nvSpPr>
        <p:spPr bwMode="auto">
          <a:xfrm>
            <a:off x="9218613" y="3744913"/>
            <a:ext cx="461962" cy="338137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4400" y="12273"/>
                </a:moveTo>
                <a:cubicBezTo>
                  <a:pt x="14400" y="12130"/>
                  <a:pt x="14366" y="12012"/>
                  <a:pt x="14299" y="11920"/>
                </a:cubicBezTo>
                <a:cubicBezTo>
                  <a:pt x="14231" y="11828"/>
                  <a:pt x="14145" y="11782"/>
                  <a:pt x="14040" y="11782"/>
                </a:cubicBezTo>
                <a:lnTo>
                  <a:pt x="11520" y="11782"/>
                </a:lnTo>
                <a:lnTo>
                  <a:pt x="11520" y="6382"/>
                </a:lnTo>
                <a:cubicBezTo>
                  <a:pt x="11520" y="6249"/>
                  <a:pt x="11484" y="6134"/>
                  <a:pt x="11413" y="6037"/>
                </a:cubicBezTo>
                <a:cubicBezTo>
                  <a:pt x="11342" y="5940"/>
                  <a:pt x="11257" y="5891"/>
                  <a:pt x="11160" y="5891"/>
                </a:cubicBezTo>
                <a:lnTo>
                  <a:pt x="9000" y="5891"/>
                </a:lnTo>
                <a:cubicBezTo>
                  <a:pt x="8902" y="5891"/>
                  <a:pt x="8818" y="5940"/>
                  <a:pt x="8747" y="6037"/>
                </a:cubicBezTo>
                <a:cubicBezTo>
                  <a:pt x="8676" y="6134"/>
                  <a:pt x="8640" y="6249"/>
                  <a:pt x="8640" y="6382"/>
                </a:cubicBezTo>
                <a:lnTo>
                  <a:pt x="8640" y="11782"/>
                </a:lnTo>
                <a:lnTo>
                  <a:pt x="6120" y="11782"/>
                </a:lnTo>
                <a:cubicBezTo>
                  <a:pt x="6023" y="11782"/>
                  <a:pt x="5938" y="11830"/>
                  <a:pt x="5867" y="11927"/>
                </a:cubicBezTo>
                <a:cubicBezTo>
                  <a:pt x="5795" y="12025"/>
                  <a:pt x="5760" y="12140"/>
                  <a:pt x="5760" y="12273"/>
                </a:cubicBezTo>
                <a:cubicBezTo>
                  <a:pt x="5760" y="12416"/>
                  <a:pt x="5794" y="12533"/>
                  <a:pt x="5861" y="12625"/>
                </a:cubicBezTo>
                <a:lnTo>
                  <a:pt x="9821" y="18026"/>
                </a:lnTo>
                <a:cubicBezTo>
                  <a:pt x="9889" y="18117"/>
                  <a:pt x="9975" y="18164"/>
                  <a:pt x="10080" y="18164"/>
                </a:cubicBezTo>
                <a:cubicBezTo>
                  <a:pt x="10185" y="18164"/>
                  <a:pt x="10271" y="18117"/>
                  <a:pt x="10339" y="18026"/>
                </a:cubicBezTo>
                <a:lnTo>
                  <a:pt x="14288" y="12641"/>
                </a:lnTo>
                <a:cubicBezTo>
                  <a:pt x="14362" y="12518"/>
                  <a:pt x="14400" y="12395"/>
                  <a:pt x="14400" y="12273"/>
                </a:cubicBezTo>
                <a:close/>
                <a:moveTo>
                  <a:pt x="21600" y="15709"/>
                </a:moveTo>
                <a:cubicBezTo>
                  <a:pt x="21600" y="17335"/>
                  <a:pt x="21178" y="18723"/>
                  <a:pt x="20334" y="19874"/>
                </a:cubicBezTo>
                <a:cubicBezTo>
                  <a:pt x="19491" y="21025"/>
                  <a:pt x="18472" y="21600"/>
                  <a:pt x="17280" y="21600"/>
                </a:cubicBezTo>
                <a:lnTo>
                  <a:pt x="5040" y="21600"/>
                </a:lnTo>
                <a:cubicBezTo>
                  <a:pt x="3652" y="21600"/>
                  <a:pt x="2465" y="20928"/>
                  <a:pt x="1479" y="19583"/>
                </a:cubicBezTo>
                <a:cubicBezTo>
                  <a:pt x="493" y="18238"/>
                  <a:pt x="0" y="16620"/>
                  <a:pt x="0" y="14727"/>
                </a:cubicBezTo>
                <a:cubicBezTo>
                  <a:pt x="0" y="13398"/>
                  <a:pt x="262" y="12170"/>
                  <a:pt x="788" y="11046"/>
                </a:cubicBezTo>
                <a:cubicBezTo>
                  <a:pt x="1312" y="9921"/>
                  <a:pt x="2017" y="9077"/>
                  <a:pt x="2902" y="8514"/>
                </a:cubicBezTo>
                <a:cubicBezTo>
                  <a:pt x="2887" y="8208"/>
                  <a:pt x="2880" y="7988"/>
                  <a:pt x="2880" y="7855"/>
                </a:cubicBezTo>
                <a:cubicBezTo>
                  <a:pt x="2880" y="5687"/>
                  <a:pt x="3442" y="3835"/>
                  <a:pt x="4568" y="2301"/>
                </a:cubicBezTo>
                <a:cubicBezTo>
                  <a:pt x="5693" y="767"/>
                  <a:pt x="7050" y="0"/>
                  <a:pt x="8640" y="0"/>
                </a:cubicBezTo>
                <a:cubicBezTo>
                  <a:pt x="9810" y="0"/>
                  <a:pt x="10881" y="445"/>
                  <a:pt x="11852" y="1335"/>
                </a:cubicBezTo>
                <a:cubicBezTo>
                  <a:pt x="12823" y="2224"/>
                  <a:pt x="13530" y="3406"/>
                  <a:pt x="13973" y="4878"/>
                </a:cubicBezTo>
                <a:cubicBezTo>
                  <a:pt x="14505" y="4245"/>
                  <a:pt x="15127" y="3927"/>
                  <a:pt x="15840" y="3927"/>
                </a:cubicBezTo>
                <a:cubicBezTo>
                  <a:pt x="16635" y="3927"/>
                  <a:pt x="17314" y="4311"/>
                  <a:pt x="17876" y="5078"/>
                </a:cubicBezTo>
                <a:cubicBezTo>
                  <a:pt x="18439" y="5845"/>
                  <a:pt x="18720" y="6771"/>
                  <a:pt x="18720" y="7855"/>
                </a:cubicBezTo>
                <a:cubicBezTo>
                  <a:pt x="18720" y="8632"/>
                  <a:pt x="18566" y="9337"/>
                  <a:pt x="18259" y="9972"/>
                </a:cubicBezTo>
                <a:cubicBezTo>
                  <a:pt x="19233" y="10289"/>
                  <a:pt x="20034" y="10982"/>
                  <a:pt x="20661" y="12050"/>
                </a:cubicBezTo>
                <a:cubicBezTo>
                  <a:pt x="21287" y="13119"/>
                  <a:pt x="21600" y="14339"/>
                  <a:pt x="21600" y="15709"/>
                </a:cubicBezTo>
                <a:close/>
                <a:moveTo>
                  <a:pt x="21600" y="15709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5" name="AutoShape 93"/>
          <p:cNvSpPr>
            <a:spLocks/>
          </p:cNvSpPr>
          <p:nvPr/>
        </p:nvSpPr>
        <p:spPr bwMode="auto">
          <a:xfrm>
            <a:off x="10055225" y="3744913"/>
            <a:ext cx="461963" cy="338137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4400" y="11291"/>
                </a:moveTo>
                <a:cubicBezTo>
                  <a:pt x="14400" y="11148"/>
                  <a:pt x="14366" y="11030"/>
                  <a:pt x="14299" y="10938"/>
                </a:cubicBezTo>
                <a:lnTo>
                  <a:pt x="10339" y="5538"/>
                </a:lnTo>
                <a:cubicBezTo>
                  <a:pt x="10271" y="5446"/>
                  <a:pt x="10185" y="5400"/>
                  <a:pt x="10080" y="5400"/>
                </a:cubicBezTo>
                <a:cubicBezTo>
                  <a:pt x="9975" y="5400"/>
                  <a:pt x="9889" y="5446"/>
                  <a:pt x="9821" y="5538"/>
                </a:cubicBezTo>
                <a:lnTo>
                  <a:pt x="5872" y="10923"/>
                </a:lnTo>
                <a:cubicBezTo>
                  <a:pt x="5797" y="11046"/>
                  <a:pt x="5760" y="11168"/>
                  <a:pt x="5760" y="11291"/>
                </a:cubicBezTo>
                <a:cubicBezTo>
                  <a:pt x="5760" y="11434"/>
                  <a:pt x="5794" y="11552"/>
                  <a:pt x="5861" y="11644"/>
                </a:cubicBezTo>
                <a:cubicBezTo>
                  <a:pt x="5929" y="11736"/>
                  <a:pt x="6015" y="11782"/>
                  <a:pt x="6120" y="11782"/>
                </a:cubicBezTo>
                <a:lnTo>
                  <a:pt x="8640" y="11782"/>
                </a:lnTo>
                <a:lnTo>
                  <a:pt x="8640" y="17182"/>
                </a:lnTo>
                <a:cubicBezTo>
                  <a:pt x="8640" y="17315"/>
                  <a:pt x="8676" y="17430"/>
                  <a:pt x="8747" y="17527"/>
                </a:cubicBezTo>
                <a:cubicBezTo>
                  <a:pt x="8818" y="17624"/>
                  <a:pt x="8902" y="17673"/>
                  <a:pt x="9000" y="17673"/>
                </a:cubicBezTo>
                <a:lnTo>
                  <a:pt x="11160" y="17673"/>
                </a:lnTo>
                <a:cubicBezTo>
                  <a:pt x="11257" y="17673"/>
                  <a:pt x="11342" y="17624"/>
                  <a:pt x="11413" y="17527"/>
                </a:cubicBezTo>
                <a:cubicBezTo>
                  <a:pt x="11484" y="17430"/>
                  <a:pt x="11520" y="17315"/>
                  <a:pt x="11520" y="17182"/>
                </a:cubicBezTo>
                <a:lnTo>
                  <a:pt x="11520" y="11782"/>
                </a:lnTo>
                <a:lnTo>
                  <a:pt x="14040" y="11782"/>
                </a:lnTo>
                <a:cubicBezTo>
                  <a:pt x="14137" y="11782"/>
                  <a:pt x="14222" y="11733"/>
                  <a:pt x="14293" y="11636"/>
                </a:cubicBezTo>
                <a:cubicBezTo>
                  <a:pt x="14364" y="11539"/>
                  <a:pt x="14400" y="11424"/>
                  <a:pt x="14400" y="11291"/>
                </a:cubicBezTo>
                <a:close/>
                <a:moveTo>
                  <a:pt x="21600" y="15709"/>
                </a:moveTo>
                <a:cubicBezTo>
                  <a:pt x="21600" y="17335"/>
                  <a:pt x="21178" y="18723"/>
                  <a:pt x="20334" y="19874"/>
                </a:cubicBezTo>
                <a:cubicBezTo>
                  <a:pt x="19491" y="21025"/>
                  <a:pt x="18472" y="21600"/>
                  <a:pt x="17280" y="21600"/>
                </a:cubicBezTo>
                <a:lnTo>
                  <a:pt x="5040" y="21600"/>
                </a:lnTo>
                <a:cubicBezTo>
                  <a:pt x="3652" y="21600"/>
                  <a:pt x="2465" y="20928"/>
                  <a:pt x="1479" y="19583"/>
                </a:cubicBezTo>
                <a:cubicBezTo>
                  <a:pt x="493" y="18238"/>
                  <a:pt x="0" y="16620"/>
                  <a:pt x="0" y="14727"/>
                </a:cubicBezTo>
                <a:cubicBezTo>
                  <a:pt x="0" y="13398"/>
                  <a:pt x="262" y="12170"/>
                  <a:pt x="788" y="11046"/>
                </a:cubicBezTo>
                <a:cubicBezTo>
                  <a:pt x="1312" y="9921"/>
                  <a:pt x="2017" y="9077"/>
                  <a:pt x="2902" y="8514"/>
                </a:cubicBezTo>
                <a:cubicBezTo>
                  <a:pt x="2887" y="8208"/>
                  <a:pt x="2880" y="7988"/>
                  <a:pt x="2880" y="7855"/>
                </a:cubicBezTo>
                <a:cubicBezTo>
                  <a:pt x="2880" y="5687"/>
                  <a:pt x="3442" y="3835"/>
                  <a:pt x="4568" y="2301"/>
                </a:cubicBezTo>
                <a:cubicBezTo>
                  <a:pt x="5693" y="767"/>
                  <a:pt x="7050" y="0"/>
                  <a:pt x="8640" y="0"/>
                </a:cubicBezTo>
                <a:cubicBezTo>
                  <a:pt x="9810" y="0"/>
                  <a:pt x="10881" y="445"/>
                  <a:pt x="11852" y="1335"/>
                </a:cubicBezTo>
                <a:cubicBezTo>
                  <a:pt x="12823" y="2224"/>
                  <a:pt x="13530" y="3406"/>
                  <a:pt x="13973" y="4878"/>
                </a:cubicBezTo>
                <a:cubicBezTo>
                  <a:pt x="14505" y="4245"/>
                  <a:pt x="15127" y="3927"/>
                  <a:pt x="15840" y="3927"/>
                </a:cubicBezTo>
                <a:cubicBezTo>
                  <a:pt x="16635" y="3927"/>
                  <a:pt x="17314" y="4311"/>
                  <a:pt x="17876" y="5078"/>
                </a:cubicBezTo>
                <a:cubicBezTo>
                  <a:pt x="18439" y="5845"/>
                  <a:pt x="18720" y="6771"/>
                  <a:pt x="18720" y="7855"/>
                </a:cubicBezTo>
                <a:cubicBezTo>
                  <a:pt x="18720" y="8632"/>
                  <a:pt x="18566" y="9337"/>
                  <a:pt x="18259" y="9972"/>
                </a:cubicBezTo>
                <a:cubicBezTo>
                  <a:pt x="19233" y="10289"/>
                  <a:pt x="20034" y="10982"/>
                  <a:pt x="20661" y="12050"/>
                </a:cubicBezTo>
                <a:cubicBezTo>
                  <a:pt x="21287" y="13119"/>
                  <a:pt x="21600" y="14339"/>
                  <a:pt x="21600" y="15709"/>
                </a:cubicBezTo>
                <a:close/>
                <a:moveTo>
                  <a:pt x="21600" y="15709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6" name="AutoShape 94"/>
          <p:cNvSpPr>
            <a:spLocks/>
          </p:cNvSpPr>
          <p:nvPr/>
        </p:nvSpPr>
        <p:spPr bwMode="auto">
          <a:xfrm>
            <a:off x="10990263" y="3744913"/>
            <a:ext cx="246062" cy="338137"/>
          </a:xfrm>
          <a:custGeom>
            <a:avLst/>
            <a:gdLst/>
            <a:ahLst/>
            <a:cxnLst/>
            <a:rect l="0" t="0" r="r" b="b"/>
            <a:pathLst>
              <a:path w="21539" h="21600">
                <a:moveTo>
                  <a:pt x="12649" y="21600"/>
                </a:moveTo>
                <a:lnTo>
                  <a:pt x="9041" y="21600"/>
                </a:lnTo>
                <a:cubicBezTo>
                  <a:pt x="8859" y="21600"/>
                  <a:pt x="8702" y="21554"/>
                  <a:pt x="8569" y="21462"/>
                </a:cubicBezTo>
                <a:cubicBezTo>
                  <a:pt x="8436" y="21370"/>
                  <a:pt x="8370" y="21252"/>
                  <a:pt x="8370" y="21109"/>
                </a:cubicBezTo>
                <a:lnTo>
                  <a:pt x="8370" y="16047"/>
                </a:lnTo>
                <a:lnTo>
                  <a:pt x="2328" y="16047"/>
                </a:lnTo>
                <a:cubicBezTo>
                  <a:pt x="2147" y="16047"/>
                  <a:pt x="1989" y="16001"/>
                  <a:pt x="1856" y="15908"/>
                </a:cubicBezTo>
                <a:cubicBezTo>
                  <a:pt x="1724" y="15816"/>
                  <a:pt x="1657" y="15699"/>
                  <a:pt x="1657" y="15556"/>
                </a:cubicBezTo>
                <a:lnTo>
                  <a:pt x="1657" y="13976"/>
                </a:lnTo>
                <a:cubicBezTo>
                  <a:pt x="1657" y="13843"/>
                  <a:pt x="1724" y="13728"/>
                  <a:pt x="1856" y="13631"/>
                </a:cubicBezTo>
                <a:cubicBezTo>
                  <a:pt x="1989" y="13533"/>
                  <a:pt x="2147" y="13485"/>
                  <a:pt x="2328" y="13485"/>
                </a:cubicBezTo>
                <a:lnTo>
                  <a:pt x="8370" y="13485"/>
                </a:lnTo>
                <a:lnTo>
                  <a:pt x="8370" y="12181"/>
                </a:lnTo>
                <a:lnTo>
                  <a:pt x="2328" y="12181"/>
                </a:lnTo>
                <a:cubicBezTo>
                  <a:pt x="2147" y="12181"/>
                  <a:pt x="1989" y="12135"/>
                  <a:pt x="1856" y="12043"/>
                </a:cubicBezTo>
                <a:cubicBezTo>
                  <a:pt x="1724" y="11951"/>
                  <a:pt x="1657" y="11833"/>
                  <a:pt x="1657" y="11690"/>
                </a:cubicBezTo>
                <a:lnTo>
                  <a:pt x="1657" y="10094"/>
                </a:lnTo>
                <a:cubicBezTo>
                  <a:pt x="1657" y="9962"/>
                  <a:pt x="1724" y="9846"/>
                  <a:pt x="1856" y="9749"/>
                </a:cubicBezTo>
                <a:cubicBezTo>
                  <a:pt x="1989" y="9652"/>
                  <a:pt x="2147" y="9603"/>
                  <a:pt x="2328" y="9603"/>
                </a:cubicBezTo>
                <a:lnTo>
                  <a:pt x="6818" y="9603"/>
                </a:lnTo>
                <a:lnTo>
                  <a:pt x="84" y="737"/>
                </a:lnTo>
                <a:cubicBezTo>
                  <a:pt x="-28" y="573"/>
                  <a:pt x="-28" y="409"/>
                  <a:pt x="84" y="245"/>
                </a:cubicBezTo>
                <a:cubicBezTo>
                  <a:pt x="223" y="82"/>
                  <a:pt x="419" y="0"/>
                  <a:pt x="671" y="0"/>
                </a:cubicBezTo>
                <a:lnTo>
                  <a:pt x="4741" y="0"/>
                </a:lnTo>
                <a:cubicBezTo>
                  <a:pt x="5007" y="0"/>
                  <a:pt x="5209" y="92"/>
                  <a:pt x="5349" y="276"/>
                </a:cubicBezTo>
                <a:lnTo>
                  <a:pt x="9859" y="6796"/>
                </a:lnTo>
                <a:cubicBezTo>
                  <a:pt x="10125" y="7185"/>
                  <a:pt x="10517" y="7824"/>
                  <a:pt x="11034" y="8714"/>
                </a:cubicBezTo>
                <a:cubicBezTo>
                  <a:pt x="11174" y="8468"/>
                  <a:pt x="11387" y="8120"/>
                  <a:pt x="11674" y="7670"/>
                </a:cubicBezTo>
                <a:cubicBezTo>
                  <a:pt x="11961" y="7221"/>
                  <a:pt x="12153" y="6909"/>
                  <a:pt x="12251" y="6735"/>
                </a:cubicBezTo>
                <a:lnTo>
                  <a:pt x="16258" y="292"/>
                </a:lnTo>
                <a:cubicBezTo>
                  <a:pt x="16369" y="97"/>
                  <a:pt x="16572" y="0"/>
                  <a:pt x="16866" y="0"/>
                </a:cubicBezTo>
                <a:lnTo>
                  <a:pt x="20873" y="0"/>
                </a:lnTo>
                <a:cubicBezTo>
                  <a:pt x="21111" y="0"/>
                  <a:pt x="21299" y="82"/>
                  <a:pt x="21439" y="245"/>
                </a:cubicBezTo>
                <a:cubicBezTo>
                  <a:pt x="21565" y="389"/>
                  <a:pt x="21572" y="547"/>
                  <a:pt x="21460" y="721"/>
                </a:cubicBezTo>
                <a:lnTo>
                  <a:pt x="14894" y="9603"/>
                </a:lnTo>
                <a:lnTo>
                  <a:pt x="19404" y="9603"/>
                </a:lnTo>
                <a:cubicBezTo>
                  <a:pt x="19586" y="9603"/>
                  <a:pt x="19743" y="9652"/>
                  <a:pt x="19876" y="9749"/>
                </a:cubicBezTo>
                <a:cubicBezTo>
                  <a:pt x="20009" y="9846"/>
                  <a:pt x="20075" y="9962"/>
                  <a:pt x="20075" y="10094"/>
                </a:cubicBezTo>
                <a:lnTo>
                  <a:pt x="20075" y="11690"/>
                </a:lnTo>
                <a:cubicBezTo>
                  <a:pt x="20075" y="11833"/>
                  <a:pt x="20009" y="11951"/>
                  <a:pt x="19876" y="12043"/>
                </a:cubicBezTo>
                <a:cubicBezTo>
                  <a:pt x="19743" y="12135"/>
                  <a:pt x="19586" y="12181"/>
                  <a:pt x="19404" y="12181"/>
                </a:cubicBezTo>
                <a:lnTo>
                  <a:pt x="13321" y="12181"/>
                </a:lnTo>
                <a:lnTo>
                  <a:pt x="13321" y="13485"/>
                </a:lnTo>
                <a:lnTo>
                  <a:pt x="19404" y="13485"/>
                </a:lnTo>
                <a:cubicBezTo>
                  <a:pt x="19586" y="13485"/>
                  <a:pt x="19743" y="13533"/>
                  <a:pt x="19876" y="13631"/>
                </a:cubicBezTo>
                <a:cubicBezTo>
                  <a:pt x="20009" y="13728"/>
                  <a:pt x="20075" y="13843"/>
                  <a:pt x="20075" y="13976"/>
                </a:cubicBezTo>
                <a:lnTo>
                  <a:pt x="20075" y="15556"/>
                </a:lnTo>
                <a:cubicBezTo>
                  <a:pt x="20075" y="15699"/>
                  <a:pt x="20009" y="15816"/>
                  <a:pt x="19876" y="15908"/>
                </a:cubicBezTo>
                <a:cubicBezTo>
                  <a:pt x="19743" y="16001"/>
                  <a:pt x="19586" y="16047"/>
                  <a:pt x="19404" y="16047"/>
                </a:cubicBezTo>
                <a:lnTo>
                  <a:pt x="13321" y="16047"/>
                </a:lnTo>
                <a:lnTo>
                  <a:pt x="13321" y="21109"/>
                </a:lnTo>
                <a:cubicBezTo>
                  <a:pt x="13321" y="21242"/>
                  <a:pt x="13254" y="21357"/>
                  <a:pt x="13121" y="21454"/>
                </a:cubicBezTo>
                <a:cubicBezTo>
                  <a:pt x="12988" y="21551"/>
                  <a:pt x="12831" y="21600"/>
                  <a:pt x="12649" y="21600"/>
                </a:cubicBezTo>
                <a:close/>
                <a:moveTo>
                  <a:pt x="12649" y="21600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7" name="AutoShape 95"/>
          <p:cNvSpPr>
            <a:spLocks/>
          </p:cNvSpPr>
          <p:nvPr/>
        </p:nvSpPr>
        <p:spPr bwMode="auto">
          <a:xfrm>
            <a:off x="11815763" y="3733800"/>
            <a:ext cx="246062" cy="369888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8985" y="5456"/>
                </a:moveTo>
                <a:cubicBezTo>
                  <a:pt x="19378" y="5194"/>
                  <a:pt x="19575" y="4875"/>
                  <a:pt x="19575" y="4500"/>
                </a:cubicBezTo>
                <a:cubicBezTo>
                  <a:pt x="19575" y="4125"/>
                  <a:pt x="19378" y="3806"/>
                  <a:pt x="18985" y="3544"/>
                </a:cubicBezTo>
                <a:cubicBezTo>
                  <a:pt x="18591" y="3281"/>
                  <a:pt x="18112" y="3150"/>
                  <a:pt x="17550" y="3150"/>
                </a:cubicBezTo>
                <a:cubicBezTo>
                  <a:pt x="16987" y="3150"/>
                  <a:pt x="16509" y="3281"/>
                  <a:pt x="16116" y="3544"/>
                </a:cubicBezTo>
                <a:cubicBezTo>
                  <a:pt x="15722" y="3806"/>
                  <a:pt x="15525" y="4125"/>
                  <a:pt x="15525" y="4500"/>
                </a:cubicBezTo>
                <a:cubicBezTo>
                  <a:pt x="15525" y="4875"/>
                  <a:pt x="15722" y="5194"/>
                  <a:pt x="16116" y="5456"/>
                </a:cubicBezTo>
                <a:cubicBezTo>
                  <a:pt x="16509" y="5719"/>
                  <a:pt x="16987" y="5850"/>
                  <a:pt x="17550" y="5850"/>
                </a:cubicBezTo>
                <a:cubicBezTo>
                  <a:pt x="18112" y="5850"/>
                  <a:pt x="18591" y="5719"/>
                  <a:pt x="18985" y="5456"/>
                </a:cubicBezTo>
                <a:close/>
                <a:moveTo>
                  <a:pt x="5485" y="19856"/>
                </a:moveTo>
                <a:cubicBezTo>
                  <a:pt x="5878" y="19594"/>
                  <a:pt x="6075" y="19275"/>
                  <a:pt x="6075" y="18900"/>
                </a:cubicBezTo>
                <a:cubicBezTo>
                  <a:pt x="6075" y="18525"/>
                  <a:pt x="5878" y="18206"/>
                  <a:pt x="5485" y="17944"/>
                </a:cubicBezTo>
                <a:cubicBezTo>
                  <a:pt x="5091" y="17682"/>
                  <a:pt x="4612" y="17550"/>
                  <a:pt x="4050" y="17550"/>
                </a:cubicBezTo>
                <a:cubicBezTo>
                  <a:pt x="3488" y="17550"/>
                  <a:pt x="3009" y="17682"/>
                  <a:pt x="2616" y="17944"/>
                </a:cubicBezTo>
                <a:cubicBezTo>
                  <a:pt x="2222" y="18206"/>
                  <a:pt x="2025" y="18525"/>
                  <a:pt x="2025" y="18900"/>
                </a:cubicBezTo>
                <a:cubicBezTo>
                  <a:pt x="2025" y="19275"/>
                  <a:pt x="2222" y="19594"/>
                  <a:pt x="2616" y="19856"/>
                </a:cubicBezTo>
                <a:cubicBezTo>
                  <a:pt x="3009" y="20119"/>
                  <a:pt x="3488" y="20250"/>
                  <a:pt x="4050" y="20250"/>
                </a:cubicBezTo>
                <a:cubicBezTo>
                  <a:pt x="4612" y="20250"/>
                  <a:pt x="5091" y="20119"/>
                  <a:pt x="5485" y="19856"/>
                </a:cubicBezTo>
                <a:close/>
                <a:moveTo>
                  <a:pt x="5485" y="3656"/>
                </a:moveTo>
                <a:cubicBezTo>
                  <a:pt x="5878" y="3394"/>
                  <a:pt x="6075" y="3075"/>
                  <a:pt x="6075" y="2700"/>
                </a:cubicBezTo>
                <a:cubicBezTo>
                  <a:pt x="6075" y="2325"/>
                  <a:pt x="5878" y="2006"/>
                  <a:pt x="5485" y="1744"/>
                </a:cubicBezTo>
                <a:cubicBezTo>
                  <a:pt x="5091" y="1481"/>
                  <a:pt x="4612" y="1350"/>
                  <a:pt x="4050" y="1350"/>
                </a:cubicBezTo>
                <a:cubicBezTo>
                  <a:pt x="3488" y="1350"/>
                  <a:pt x="3009" y="1481"/>
                  <a:pt x="2616" y="1744"/>
                </a:cubicBezTo>
                <a:cubicBezTo>
                  <a:pt x="2222" y="2006"/>
                  <a:pt x="2025" y="2325"/>
                  <a:pt x="2025" y="2700"/>
                </a:cubicBezTo>
                <a:cubicBezTo>
                  <a:pt x="2025" y="3075"/>
                  <a:pt x="2222" y="3394"/>
                  <a:pt x="2616" y="3656"/>
                </a:cubicBezTo>
                <a:cubicBezTo>
                  <a:pt x="3009" y="3919"/>
                  <a:pt x="3488" y="4050"/>
                  <a:pt x="4050" y="4050"/>
                </a:cubicBezTo>
                <a:cubicBezTo>
                  <a:pt x="4612" y="4050"/>
                  <a:pt x="5091" y="3919"/>
                  <a:pt x="5485" y="3656"/>
                </a:cubicBezTo>
                <a:close/>
                <a:moveTo>
                  <a:pt x="21600" y="4500"/>
                </a:moveTo>
                <a:cubicBezTo>
                  <a:pt x="21600" y="4988"/>
                  <a:pt x="21417" y="5440"/>
                  <a:pt x="21052" y="5857"/>
                </a:cubicBezTo>
                <a:cubicBezTo>
                  <a:pt x="20686" y="6274"/>
                  <a:pt x="20194" y="6600"/>
                  <a:pt x="19575" y="6834"/>
                </a:cubicBezTo>
                <a:cubicBezTo>
                  <a:pt x="19547" y="9525"/>
                  <a:pt x="17958" y="11466"/>
                  <a:pt x="14808" y="12656"/>
                </a:cubicBezTo>
                <a:cubicBezTo>
                  <a:pt x="13851" y="13013"/>
                  <a:pt x="12424" y="13392"/>
                  <a:pt x="10526" y="13795"/>
                </a:cubicBezTo>
                <a:cubicBezTo>
                  <a:pt x="8725" y="14170"/>
                  <a:pt x="7534" y="14503"/>
                  <a:pt x="6950" y="14794"/>
                </a:cubicBezTo>
                <a:cubicBezTo>
                  <a:pt x="6367" y="15085"/>
                  <a:pt x="6075" y="15553"/>
                  <a:pt x="6075" y="16200"/>
                </a:cubicBezTo>
                <a:lnTo>
                  <a:pt x="6075" y="16566"/>
                </a:lnTo>
                <a:cubicBezTo>
                  <a:pt x="6694" y="16800"/>
                  <a:pt x="7186" y="17126"/>
                  <a:pt x="7552" y="17543"/>
                </a:cubicBezTo>
                <a:cubicBezTo>
                  <a:pt x="7917" y="17960"/>
                  <a:pt x="8100" y="18413"/>
                  <a:pt x="8100" y="18900"/>
                </a:cubicBezTo>
                <a:cubicBezTo>
                  <a:pt x="8100" y="19650"/>
                  <a:pt x="7706" y="20287"/>
                  <a:pt x="6919" y="20813"/>
                </a:cubicBezTo>
                <a:cubicBezTo>
                  <a:pt x="6131" y="21338"/>
                  <a:pt x="5175" y="21600"/>
                  <a:pt x="4050" y="21600"/>
                </a:cubicBezTo>
                <a:cubicBezTo>
                  <a:pt x="2925" y="21600"/>
                  <a:pt x="1968" y="21338"/>
                  <a:pt x="1181" y="20813"/>
                </a:cubicBezTo>
                <a:cubicBezTo>
                  <a:pt x="394" y="20287"/>
                  <a:pt x="0" y="19650"/>
                  <a:pt x="0" y="18900"/>
                </a:cubicBezTo>
                <a:cubicBezTo>
                  <a:pt x="0" y="18413"/>
                  <a:pt x="183" y="17960"/>
                  <a:pt x="548" y="17543"/>
                </a:cubicBezTo>
                <a:cubicBezTo>
                  <a:pt x="914" y="17126"/>
                  <a:pt x="1406" y="16800"/>
                  <a:pt x="2025" y="16566"/>
                </a:cubicBezTo>
                <a:lnTo>
                  <a:pt x="2025" y="5034"/>
                </a:lnTo>
                <a:cubicBezTo>
                  <a:pt x="1406" y="4800"/>
                  <a:pt x="914" y="4474"/>
                  <a:pt x="548" y="4057"/>
                </a:cubicBezTo>
                <a:cubicBezTo>
                  <a:pt x="183" y="3640"/>
                  <a:pt x="0" y="3188"/>
                  <a:pt x="0" y="2700"/>
                </a:cubicBezTo>
                <a:cubicBezTo>
                  <a:pt x="0" y="1950"/>
                  <a:pt x="394" y="1313"/>
                  <a:pt x="1181" y="787"/>
                </a:cubicBezTo>
                <a:cubicBezTo>
                  <a:pt x="1968" y="263"/>
                  <a:pt x="2925" y="0"/>
                  <a:pt x="4050" y="0"/>
                </a:cubicBezTo>
                <a:cubicBezTo>
                  <a:pt x="5175" y="0"/>
                  <a:pt x="6131" y="263"/>
                  <a:pt x="6919" y="787"/>
                </a:cubicBezTo>
                <a:cubicBezTo>
                  <a:pt x="7706" y="1313"/>
                  <a:pt x="8100" y="1950"/>
                  <a:pt x="8100" y="2700"/>
                </a:cubicBezTo>
                <a:cubicBezTo>
                  <a:pt x="8100" y="3188"/>
                  <a:pt x="7917" y="3640"/>
                  <a:pt x="7552" y="4057"/>
                </a:cubicBezTo>
                <a:cubicBezTo>
                  <a:pt x="7186" y="4474"/>
                  <a:pt x="6694" y="4800"/>
                  <a:pt x="6075" y="5034"/>
                </a:cubicBezTo>
                <a:lnTo>
                  <a:pt x="6075" y="12024"/>
                </a:lnTo>
                <a:cubicBezTo>
                  <a:pt x="6834" y="11780"/>
                  <a:pt x="7917" y="11513"/>
                  <a:pt x="9323" y="11222"/>
                </a:cubicBezTo>
                <a:cubicBezTo>
                  <a:pt x="10097" y="11063"/>
                  <a:pt x="10712" y="10924"/>
                  <a:pt x="11169" y="10807"/>
                </a:cubicBezTo>
                <a:cubicBezTo>
                  <a:pt x="11626" y="10690"/>
                  <a:pt x="12122" y="10545"/>
                  <a:pt x="12656" y="10371"/>
                </a:cubicBezTo>
                <a:cubicBezTo>
                  <a:pt x="13191" y="10198"/>
                  <a:pt x="13606" y="10013"/>
                  <a:pt x="13901" y="9816"/>
                </a:cubicBezTo>
                <a:cubicBezTo>
                  <a:pt x="14196" y="9619"/>
                  <a:pt x="14481" y="9380"/>
                  <a:pt x="14755" y="9099"/>
                </a:cubicBezTo>
                <a:cubicBezTo>
                  <a:pt x="15029" y="8817"/>
                  <a:pt x="15226" y="8492"/>
                  <a:pt x="15346" y="8121"/>
                </a:cubicBezTo>
                <a:cubicBezTo>
                  <a:pt x="15465" y="7751"/>
                  <a:pt x="15525" y="7322"/>
                  <a:pt x="15525" y="6834"/>
                </a:cubicBezTo>
                <a:cubicBezTo>
                  <a:pt x="14906" y="6600"/>
                  <a:pt x="14414" y="6274"/>
                  <a:pt x="14048" y="5857"/>
                </a:cubicBezTo>
                <a:cubicBezTo>
                  <a:pt x="13683" y="5440"/>
                  <a:pt x="13500" y="4988"/>
                  <a:pt x="13500" y="4500"/>
                </a:cubicBezTo>
                <a:cubicBezTo>
                  <a:pt x="13500" y="3750"/>
                  <a:pt x="13894" y="3113"/>
                  <a:pt x="14681" y="2587"/>
                </a:cubicBezTo>
                <a:cubicBezTo>
                  <a:pt x="15469" y="2063"/>
                  <a:pt x="16425" y="1800"/>
                  <a:pt x="17550" y="1800"/>
                </a:cubicBezTo>
                <a:cubicBezTo>
                  <a:pt x="18675" y="1800"/>
                  <a:pt x="19631" y="2063"/>
                  <a:pt x="20419" y="2587"/>
                </a:cubicBezTo>
                <a:cubicBezTo>
                  <a:pt x="21206" y="3113"/>
                  <a:pt x="21600" y="3750"/>
                  <a:pt x="21600" y="4500"/>
                </a:cubicBezTo>
                <a:close/>
                <a:moveTo>
                  <a:pt x="21600" y="4500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8" name="AutoShape 96"/>
          <p:cNvSpPr>
            <a:spLocks/>
          </p:cNvSpPr>
          <p:nvPr/>
        </p:nvSpPr>
        <p:spPr bwMode="auto">
          <a:xfrm>
            <a:off x="12534900" y="3744913"/>
            <a:ext cx="446088" cy="338137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8714" y="7978"/>
                </a:moveTo>
                <a:cubicBezTo>
                  <a:pt x="19148" y="7405"/>
                  <a:pt x="19365" y="6709"/>
                  <a:pt x="19365" y="5891"/>
                </a:cubicBezTo>
                <a:cubicBezTo>
                  <a:pt x="19365" y="5073"/>
                  <a:pt x="19148" y="4377"/>
                  <a:pt x="18714" y="3805"/>
                </a:cubicBezTo>
                <a:cubicBezTo>
                  <a:pt x="18279" y="3232"/>
                  <a:pt x="17752" y="2946"/>
                  <a:pt x="17131" y="2946"/>
                </a:cubicBezTo>
                <a:lnTo>
                  <a:pt x="16386" y="2946"/>
                </a:lnTo>
                <a:lnTo>
                  <a:pt x="16386" y="8837"/>
                </a:lnTo>
                <a:lnTo>
                  <a:pt x="17131" y="8837"/>
                </a:lnTo>
                <a:cubicBezTo>
                  <a:pt x="17752" y="8837"/>
                  <a:pt x="18279" y="8550"/>
                  <a:pt x="18714" y="7978"/>
                </a:cubicBezTo>
                <a:close/>
                <a:moveTo>
                  <a:pt x="20291" y="1726"/>
                </a:moveTo>
                <a:cubicBezTo>
                  <a:pt x="21164" y="2877"/>
                  <a:pt x="21600" y="4265"/>
                  <a:pt x="21600" y="5891"/>
                </a:cubicBezTo>
                <a:cubicBezTo>
                  <a:pt x="21600" y="7517"/>
                  <a:pt x="21164" y="8906"/>
                  <a:pt x="20291" y="10056"/>
                </a:cubicBezTo>
                <a:cubicBezTo>
                  <a:pt x="19418" y="11207"/>
                  <a:pt x="18365" y="11782"/>
                  <a:pt x="17131" y="11782"/>
                </a:cubicBezTo>
                <a:lnTo>
                  <a:pt x="16386" y="11782"/>
                </a:lnTo>
                <a:lnTo>
                  <a:pt x="16386" y="12273"/>
                </a:lnTo>
                <a:cubicBezTo>
                  <a:pt x="16386" y="13214"/>
                  <a:pt x="16130" y="14022"/>
                  <a:pt x="15618" y="14697"/>
                </a:cubicBezTo>
                <a:cubicBezTo>
                  <a:pt x="15106" y="15372"/>
                  <a:pt x="14493" y="15709"/>
                  <a:pt x="13779" y="15709"/>
                </a:cubicBezTo>
                <a:lnTo>
                  <a:pt x="5586" y="15709"/>
                </a:lnTo>
                <a:cubicBezTo>
                  <a:pt x="4872" y="15709"/>
                  <a:pt x="4260" y="15372"/>
                  <a:pt x="3748" y="14697"/>
                </a:cubicBezTo>
                <a:cubicBezTo>
                  <a:pt x="3235" y="14022"/>
                  <a:pt x="2979" y="13214"/>
                  <a:pt x="2979" y="12273"/>
                </a:cubicBezTo>
                <a:lnTo>
                  <a:pt x="2979" y="982"/>
                </a:lnTo>
                <a:cubicBezTo>
                  <a:pt x="2979" y="716"/>
                  <a:pt x="3053" y="486"/>
                  <a:pt x="3200" y="292"/>
                </a:cubicBezTo>
                <a:cubicBezTo>
                  <a:pt x="3348" y="97"/>
                  <a:pt x="3522" y="0"/>
                  <a:pt x="3724" y="0"/>
                </a:cubicBezTo>
                <a:lnTo>
                  <a:pt x="17131" y="0"/>
                </a:lnTo>
                <a:cubicBezTo>
                  <a:pt x="18365" y="0"/>
                  <a:pt x="19418" y="576"/>
                  <a:pt x="20291" y="1726"/>
                </a:cubicBezTo>
                <a:close/>
                <a:moveTo>
                  <a:pt x="0" y="17673"/>
                </a:moveTo>
                <a:lnTo>
                  <a:pt x="20855" y="17673"/>
                </a:lnTo>
                <a:cubicBezTo>
                  <a:pt x="20855" y="18757"/>
                  <a:pt x="20564" y="19682"/>
                  <a:pt x="19982" y="20450"/>
                </a:cubicBezTo>
                <a:cubicBezTo>
                  <a:pt x="19401" y="21217"/>
                  <a:pt x="18698" y="21600"/>
                  <a:pt x="17876" y="21600"/>
                </a:cubicBezTo>
                <a:lnTo>
                  <a:pt x="2979" y="21600"/>
                </a:lnTo>
                <a:cubicBezTo>
                  <a:pt x="2157" y="21600"/>
                  <a:pt x="1455" y="21217"/>
                  <a:pt x="873" y="20450"/>
                </a:cubicBezTo>
                <a:cubicBezTo>
                  <a:pt x="291" y="19682"/>
                  <a:pt x="0" y="18757"/>
                  <a:pt x="0" y="17673"/>
                </a:cubicBezTo>
                <a:close/>
                <a:moveTo>
                  <a:pt x="0" y="17673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99" name="AutoShape 97"/>
          <p:cNvSpPr>
            <a:spLocks/>
          </p:cNvSpPr>
          <p:nvPr/>
        </p:nvSpPr>
        <p:spPr bwMode="auto">
          <a:xfrm>
            <a:off x="13393738" y="3733800"/>
            <a:ext cx="368300" cy="369888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3345" y="13345"/>
                </a:moveTo>
                <a:cubicBezTo>
                  <a:pt x="14049" y="12642"/>
                  <a:pt x="14400" y="11794"/>
                  <a:pt x="14400" y="10800"/>
                </a:cubicBezTo>
                <a:cubicBezTo>
                  <a:pt x="14400" y="9807"/>
                  <a:pt x="14049" y="8958"/>
                  <a:pt x="13345" y="8255"/>
                </a:cubicBezTo>
                <a:cubicBezTo>
                  <a:pt x="12642" y="7551"/>
                  <a:pt x="11794" y="7200"/>
                  <a:pt x="10800" y="7200"/>
                </a:cubicBezTo>
                <a:cubicBezTo>
                  <a:pt x="9806" y="7200"/>
                  <a:pt x="8958" y="7551"/>
                  <a:pt x="8255" y="8255"/>
                </a:cubicBezTo>
                <a:cubicBezTo>
                  <a:pt x="7551" y="8958"/>
                  <a:pt x="7200" y="9807"/>
                  <a:pt x="7200" y="10800"/>
                </a:cubicBezTo>
                <a:cubicBezTo>
                  <a:pt x="7200" y="11794"/>
                  <a:pt x="7551" y="12642"/>
                  <a:pt x="8255" y="13345"/>
                </a:cubicBezTo>
                <a:cubicBezTo>
                  <a:pt x="8958" y="14048"/>
                  <a:pt x="9806" y="14400"/>
                  <a:pt x="10800" y="14400"/>
                </a:cubicBezTo>
                <a:cubicBezTo>
                  <a:pt x="11794" y="14400"/>
                  <a:pt x="12642" y="14048"/>
                  <a:pt x="13345" y="13345"/>
                </a:cubicBezTo>
                <a:close/>
                <a:moveTo>
                  <a:pt x="21600" y="9267"/>
                </a:moveTo>
                <a:lnTo>
                  <a:pt x="21600" y="12389"/>
                </a:lnTo>
                <a:cubicBezTo>
                  <a:pt x="21600" y="12502"/>
                  <a:pt x="21563" y="12609"/>
                  <a:pt x="21488" y="12713"/>
                </a:cubicBezTo>
                <a:cubicBezTo>
                  <a:pt x="21412" y="12816"/>
                  <a:pt x="21319" y="12877"/>
                  <a:pt x="21206" y="12895"/>
                </a:cubicBezTo>
                <a:lnTo>
                  <a:pt x="18605" y="13289"/>
                </a:lnTo>
                <a:cubicBezTo>
                  <a:pt x="18426" y="13795"/>
                  <a:pt x="18244" y="14222"/>
                  <a:pt x="18056" y="14569"/>
                </a:cubicBezTo>
                <a:cubicBezTo>
                  <a:pt x="18384" y="15038"/>
                  <a:pt x="18886" y="15685"/>
                  <a:pt x="19561" y="16510"/>
                </a:cubicBezTo>
                <a:cubicBezTo>
                  <a:pt x="19655" y="16622"/>
                  <a:pt x="19702" y="16739"/>
                  <a:pt x="19702" y="16861"/>
                </a:cubicBezTo>
                <a:cubicBezTo>
                  <a:pt x="19702" y="16983"/>
                  <a:pt x="19659" y="17091"/>
                  <a:pt x="19575" y="17184"/>
                </a:cubicBezTo>
                <a:cubicBezTo>
                  <a:pt x="19322" y="17531"/>
                  <a:pt x="18858" y="18038"/>
                  <a:pt x="18183" y="18703"/>
                </a:cubicBezTo>
                <a:cubicBezTo>
                  <a:pt x="17508" y="19369"/>
                  <a:pt x="17067" y="19702"/>
                  <a:pt x="16861" y="19702"/>
                </a:cubicBezTo>
                <a:cubicBezTo>
                  <a:pt x="16749" y="19702"/>
                  <a:pt x="16626" y="19659"/>
                  <a:pt x="16495" y="19575"/>
                </a:cubicBezTo>
                <a:lnTo>
                  <a:pt x="14555" y="18056"/>
                </a:lnTo>
                <a:cubicBezTo>
                  <a:pt x="14142" y="18272"/>
                  <a:pt x="13716" y="18450"/>
                  <a:pt x="13275" y="18591"/>
                </a:cubicBezTo>
                <a:cubicBezTo>
                  <a:pt x="13125" y="19865"/>
                  <a:pt x="12989" y="20737"/>
                  <a:pt x="12867" y="21206"/>
                </a:cubicBezTo>
                <a:cubicBezTo>
                  <a:pt x="12802" y="21469"/>
                  <a:pt x="12633" y="21600"/>
                  <a:pt x="12361" y="21600"/>
                </a:cubicBezTo>
                <a:lnTo>
                  <a:pt x="9239" y="21600"/>
                </a:lnTo>
                <a:cubicBezTo>
                  <a:pt x="9108" y="21600"/>
                  <a:pt x="8993" y="21560"/>
                  <a:pt x="8894" y="21481"/>
                </a:cubicBezTo>
                <a:cubicBezTo>
                  <a:pt x="8796" y="21401"/>
                  <a:pt x="8742" y="21300"/>
                  <a:pt x="8733" y="21178"/>
                </a:cubicBezTo>
                <a:lnTo>
                  <a:pt x="8339" y="18591"/>
                </a:lnTo>
                <a:cubicBezTo>
                  <a:pt x="7880" y="18441"/>
                  <a:pt x="7458" y="18267"/>
                  <a:pt x="7073" y="18070"/>
                </a:cubicBezTo>
                <a:lnTo>
                  <a:pt x="5090" y="19575"/>
                </a:lnTo>
                <a:cubicBezTo>
                  <a:pt x="4997" y="19659"/>
                  <a:pt x="4880" y="19702"/>
                  <a:pt x="4739" y="19702"/>
                </a:cubicBezTo>
                <a:cubicBezTo>
                  <a:pt x="4608" y="19702"/>
                  <a:pt x="4491" y="19650"/>
                  <a:pt x="4387" y="19547"/>
                </a:cubicBezTo>
                <a:cubicBezTo>
                  <a:pt x="3206" y="18478"/>
                  <a:pt x="2433" y="17691"/>
                  <a:pt x="2067" y="17184"/>
                </a:cubicBezTo>
                <a:cubicBezTo>
                  <a:pt x="2002" y="17091"/>
                  <a:pt x="1969" y="16983"/>
                  <a:pt x="1969" y="16861"/>
                </a:cubicBezTo>
                <a:cubicBezTo>
                  <a:pt x="1969" y="16749"/>
                  <a:pt x="2006" y="16641"/>
                  <a:pt x="2081" y="16537"/>
                </a:cubicBezTo>
                <a:cubicBezTo>
                  <a:pt x="2222" y="16341"/>
                  <a:pt x="2461" y="16029"/>
                  <a:pt x="2799" y="15602"/>
                </a:cubicBezTo>
                <a:cubicBezTo>
                  <a:pt x="3136" y="15176"/>
                  <a:pt x="3389" y="14846"/>
                  <a:pt x="3558" y="14611"/>
                </a:cubicBezTo>
                <a:cubicBezTo>
                  <a:pt x="3305" y="14142"/>
                  <a:pt x="3113" y="13678"/>
                  <a:pt x="2981" y="13219"/>
                </a:cubicBezTo>
                <a:lnTo>
                  <a:pt x="408" y="12839"/>
                </a:lnTo>
                <a:cubicBezTo>
                  <a:pt x="286" y="12820"/>
                  <a:pt x="188" y="12762"/>
                  <a:pt x="113" y="12663"/>
                </a:cubicBezTo>
                <a:cubicBezTo>
                  <a:pt x="37" y="12565"/>
                  <a:pt x="0" y="12455"/>
                  <a:pt x="0" y="12333"/>
                </a:cubicBezTo>
                <a:lnTo>
                  <a:pt x="0" y="9211"/>
                </a:lnTo>
                <a:cubicBezTo>
                  <a:pt x="0" y="9099"/>
                  <a:pt x="37" y="8991"/>
                  <a:pt x="113" y="8887"/>
                </a:cubicBezTo>
                <a:cubicBezTo>
                  <a:pt x="188" y="8785"/>
                  <a:pt x="277" y="8724"/>
                  <a:pt x="380" y="8705"/>
                </a:cubicBezTo>
                <a:lnTo>
                  <a:pt x="2995" y="8311"/>
                </a:lnTo>
                <a:cubicBezTo>
                  <a:pt x="3126" y="7880"/>
                  <a:pt x="3309" y="7449"/>
                  <a:pt x="3544" y="7017"/>
                </a:cubicBezTo>
                <a:cubicBezTo>
                  <a:pt x="3169" y="6483"/>
                  <a:pt x="2667" y="5836"/>
                  <a:pt x="2039" y="5077"/>
                </a:cubicBezTo>
                <a:cubicBezTo>
                  <a:pt x="1945" y="4964"/>
                  <a:pt x="1898" y="4852"/>
                  <a:pt x="1898" y="4739"/>
                </a:cubicBezTo>
                <a:cubicBezTo>
                  <a:pt x="1898" y="4645"/>
                  <a:pt x="1941" y="4537"/>
                  <a:pt x="2025" y="4416"/>
                </a:cubicBezTo>
                <a:cubicBezTo>
                  <a:pt x="2269" y="4078"/>
                  <a:pt x="2730" y="3574"/>
                  <a:pt x="3410" y="2904"/>
                </a:cubicBezTo>
                <a:cubicBezTo>
                  <a:pt x="4090" y="2234"/>
                  <a:pt x="4533" y="1898"/>
                  <a:pt x="4739" y="1898"/>
                </a:cubicBezTo>
                <a:cubicBezTo>
                  <a:pt x="4861" y="1898"/>
                  <a:pt x="4983" y="1945"/>
                  <a:pt x="5105" y="2039"/>
                </a:cubicBezTo>
                <a:lnTo>
                  <a:pt x="7045" y="3544"/>
                </a:lnTo>
                <a:cubicBezTo>
                  <a:pt x="7458" y="3328"/>
                  <a:pt x="7884" y="3150"/>
                  <a:pt x="8325" y="3009"/>
                </a:cubicBezTo>
                <a:cubicBezTo>
                  <a:pt x="8475" y="1735"/>
                  <a:pt x="8611" y="863"/>
                  <a:pt x="8733" y="394"/>
                </a:cubicBezTo>
                <a:cubicBezTo>
                  <a:pt x="8798" y="131"/>
                  <a:pt x="8967" y="0"/>
                  <a:pt x="9239" y="0"/>
                </a:cubicBezTo>
                <a:lnTo>
                  <a:pt x="12361" y="0"/>
                </a:lnTo>
                <a:cubicBezTo>
                  <a:pt x="12492" y="0"/>
                  <a:pt x="12607" y="40"/>
                  <a:pt x="12706" y="120"/>
                </a:cubicBezTo>
                <a:cubicBezTo>
                  <a:pt x="12804" y="199"/>
                  <a:pt x="12858" y="300"/>
                  <a:pt x="12867" y="422"/>
                </a:cubicBezTo>
                <a:lnTo>
                  <a:pt x="13261" y="3009"/>
                </a:lnTo>
                <a:cubicBezTo>
                  <a:pt x="13720" y="3160"/>
                  <a:pt x="14142" y="3333"/>
                  <a:pt x="14527" y="3530"/>
                </a:cubicBezTo>
                <a:lnTo>
                  <a:pt x="16523" y="2025"/>
                </a:lnTo>
                <a:cubicBezTo>
                  <a:pt x="16608" y="1941"/>
                  <a:pt x="16720" y="1898"/>
                  <a:pt x="16861" y="1898"/>
                </a:cubicBezTo>
                <a:cubicBezTo>
                  <a:pt x="16983" y="1898"/>
                  <a:pt x="17100" y="1945"/>
                  <a:pt x="17213" y="2039"/>
                </a:cubicBezTo>
                <a:cubicBezTo>
                  <a:pt x="18422" y="3155"/>
                  <a:pt x="19195" y="3952"/>
                  <a:pt x="19533" y="4430"/>
                </a:cubicBezTo>
                <a:cubicBezTo>
                  <a:pt x="19598" y="4505"/>
                  <a:pt x="19631" y="4608"/>
                  <a:pt x="19631" y="4739"/>
                </a:cubicBezTo>
                <a:cubicBezTo>
                  <a:pt x="19631" y="4852"/>
                  <a:pt x="19594" y="4959"/>
                  <a:pt x="19519" y="5063"/>
                </a:cubicBezTo>
                <a:cubicBezTo>
                  <a:pt x="19378" y="5259"/>
                  <a:pt x="19139" y="5571"/>
                  <a:pt x="18802" y="5998"/>
                </a:cubicBezTo>
                <a:cubicBezTo>
                  <a:pt x="18464" y="6424"/>
                  <a:pt x="18211" y="6755"/>
                  <a:pt x="18042" y="6989"/>
                </a:cubicBezTo>
                <a:cubicBezTo>
                  <a:pt x="18286" y="7458"/>
                  <a:pt x="18478" y="7917"/>
                  <a:pt x="18619" y="8367"/>
                </a:cubicBezTo>
                <a:lnTo>
                  <a:pt x="21192" y="8761"/>
                </a:lnTo>
                <a:cubicBezTo>
                  <a:pt x="21314" y="8780"/>
                  <a:pt x="21412" y="8838"/>
                  <a:pt x="21488" y="8937"/>
                </a:cubicBezTo>
                <a:cubicBezTo>
                  <a:pt x="21563" y="9035"/>
                  <a:pt x="21600" y="9146"/>
                  <a:pt x="21600" y="9267"/>
                </a:cubicBezTo>
                <a:close/>
                <a:moveTo>
                  <a:pt x="21600" y="9267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0" name="AutoShape 98"/>
          <p:cNvSpPr>
            <a:spLocks/>
          </p:cNvSpPr>
          <p:nvPr/>
        </p:nvSpPr>
        <p:spPr bwMode="auto">
          <a:xfrm>
            <a:off x="14081125" y="3713163"/>
            <a:ext cx="460375" cy="422275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8720" y="17074"/>
                </a:moveTo>
                <a:cubicBezTo>
                  <a:pt x="18720" y="16649"/>
                  <a:pt x="18577" y="16281"/>
                  <a:pt x="18292" y="15970"/>
                </a:cubicBezTo>
                <a:cubicBezTo>
                  <a:pt x="18007" y="15659"/>
                  <a:pt x="17670" y="15504"/>
                  <a:pt x="17280" y="15504"/>
                </a:cubicBezTo>
                <a:cubicBezTo>
                  <a:pt x="16890" y="15504"/>
                  <a:pt x="16552" y="15659"/>
                  <a:pt x="16267" y="15970"/>
                </a:cubicBezTo>
                <a:cubicBezTo>
                  <a:pt x="15982" y="16281"/>
                  <a:pt x="15840" y="16649"/>
                  <a:pt x="15840" y="17074"/>
                </a:cubicBezTo>
                <a:cubicBezTo>
                  <a:pt x="15840" y="17507"/>
                  <a:pt x="15981" y="17877"/>
                  <a:pt x="16262" y="18184"/>
                </a:cubicBezTo>
                <a:cubicBezTo>
                  <a:pt x="16543" y="18491"/>
                  <a:pt x="16882" y="18644"/>
                  <a:pt x="17280" y="18644"/>
                </a:cubicBezTo>
                <a:cubicBezTo>
                  <a:pt x="17677" y="18644"/>
                  <a:pt x="18017" y="18491"/>
                  <a:pt x="18298" y="18184"/>
                </a:cubicBezTo>
                <a:cubicBezTo>
                  <a:pt x="18579" y="17877"/>
                  <a:pt x="18720" y="17507"/>
                  <a:pt x="18720" y="17074"/>
                </a:cubicBezTo>
                <a:close/>
                <a:moveTo>
                  <a:pt x="18720" y="4514"/>
                </a:moveTo>
                <a:cubicBezTo>
                  <a:pt x="18720" y="4089"/>
                  <a:pt x="18577" y="3721"/>
                  <a:pt x="18292" y="3410"/>
                </a:cubicBezTo>
                <a:cubicBezTo>
                  <a:pt x="18007" y="3099"/>
                  <a:pt x="17670" y="2944"/>
                  <a:pt x="17280" y="2944"/>
                </a:cubicBezTo>
                <a:cubicBezTo>
                  <a:pt x="16890" y="2944"/>
                  <a:pt x="16552" y="3099"/>
                  <a:pt x="16267" y="3410"/>
                </a:cubicBezTo>
                <a:cubicBezTo>
                  <a:pt x="15982" y="3721"/>
                  <a:pt x="15840" y="4089"/>
                  <a:pt x="15840" y="4514"/>
                </a:cubicBezTo>
                <a:cubicBezTo>
                  <a:pt x="15840" y="4947"/>
                  <a:pt x="15981" y="5317"/>
                  <a:pt x="16262" y="5624"/>
                </a:cubicBezTo>
                <a:cubicBezTo>
                  <a:pt x="16543" y="5931"/>
                  <a:pt x="16882" y="6084"/>
                  <a:pt x="17280" y="6084"/>
                </a:cubicBezTo>
                <a:cubicBezTo>
                  <a:pt x="17677" y="6084"/>
                  <a:pt x="18017" y="5931"/>
                  <a:pt x="18298" y="5624"/>
                </a:cubicBezTo>
                <a:cubicBezTo>
                  <a:pt x="18579" y="5317"/>
                  <a:pt x="18720" y="4947"/>
                  <a:pt x="18720" y="4514"/>
                </a:cubicBezTo>
                <a:close/>
                <a:moveTo>
                  <a:pt x="21600" y="16215"/>
                </a:moveTo>
                <a:lnTo>
                  <a:pt x="21600" y="17932"/>
                </a:lnTo>
                <a:cubicBezTo>
                  <a:pt x="21600" y="18063"/>
                  <a:pt x="21041" y="18190"/>
                  <a:pt x="19924" y="18313"/>
                </a:cubicBezTo>
                <a:cubicBezTo>
                  <a:pt x="19834" y="18534"/>
                  <a:pt x="19721" y="18746"/>
                  <a:pt x="19586" y="18951"/>
                </a:cubicBezTo>
                <a:cubicBezTo>
                  <a:pt x="19969" y="19875"/>
                  <a:pt x="20160" y="20439"/>
                  <a:pt x="20160" y="20643"/>
                </a:cubicBezTo>
                <a:cubicBezTo>
                  <a:pt x="20160" y="20676"/>
                  <a:pt x="20145" y="20705"/>
                  <a:pt x="20115" y="20729"/>
                </a:cubicBezTo>
                <a:cubicBezTo>
                  <a:pt x="19200" y="21310"/>
                  <a:pt x="18735" y="21600"/>
                  <a:pt x="18720" y="21600"/>
                </a:cubicBezTo>
                <a:cubicBezTo>
                  <a:pt x="18660" y="21600"/>
                  <a:pt x="18487" y="21408"/>
                  <a:pt x="18202" y="21023"/>
                </a:cubicBezTo>
                <a:cubicBezTo>
                  <a:pt x="17917" y="20639"/>
                  <a:pt x="17722" y="20361"/>
                  <a:pt x="17617" y="20190"/>
                </a:cubicBezTo>
                <a:cubicBezTo>
                  <a:pt x="17467" y="20206"/>
                  <a:pt x="17355" y="20214"/>
                  <a:pt x="17280" y="20214"/>
                </a:cubicBezTo>
                <a:cubicBezTo>
                  <a:pt x="17205" y="20214"/>
                  <a:pt x="17092" y="20206"/>
                  <a:pt x="16942" y="20190"/>
                </a:cubicBezTo>
                <a:cubicBezTo>
                  <a:pt x="16837" y="20361"/>
                  <a:pt x="16642" y="20639"/>
                  <a:pt x="16357" y="21023"/>
                </a:cubicBezTo>
                <a:cubicBezTo>
                  <a:pt x="16072" y="21408"/>
                  <a:pt x="15900" y="21600"/>
                  <a:pt x="15840" y="21600"/>
                </a:cubicBezTo>
                <a:cubicBezTo>
                  <a:pt x="15825" y="21600"/>
                  <a:pt x="15360" y="21310"/>
                  <a:pt x="14445" y="20729"/>
                </a:cubicBezTo>
                <a:cubicBezTo>
                  <a:pt x="14415" y="20705"/>
                  <a:pt x="14400" y="20676"/>
                  <a:pt x="14400" y="20643"/>
                </a:cubicBezTo>
                <a:cubicBezTo>
                  <a:pt x="14400" y="20439"/>
                  <a:pt x="14591" y="19875"/>
                  <a:pt x="14974" y="18951"/>
                </a:cubicBezTo>
                <a:cubicBezTo>
                  <a:pt x="14839" y="18746"/>
                  <a:pt x="14726" y="18534"/>
                  <a:pt x="14636" y="18313"/>
                </a:cubicBezTo>
                <a:cubicBezTo>
                  <a:pt x="13519" y="18190"/>
                  <a:pt x="12960" y="18063"/>
                  <a:pt x="12960" y="17932"/>
                </a:cubicBezTo>
                <a:lnTo>
                  <a:pt x="12960" y="16215"/>
                </a:lnTo>
                <a:cubicBezTo>
                  <a:pt x="12960" y="16085"/>
                  <a:pt x="13519" y="15958"/>
                  <a:pt x="14636" y="15835"/>
                </a:cubicBezTo>
                <a:cubicBezTo>
                  <a:pt x="14734" y="15598"/>
                  <a:pt x="14846" y="15385"/>
                  <a:pt x="14974" y="15197"/>
                </a:cubicBezTo>
                <a:cubicBezTo>
                  <a:pt x="14591" y="14273"/>
                  <a:pt x="14400" y="13709"/>
                  <a:pt x="14400" y="13505"/>
                </a:cubicBezTo>
                <a:cubicBezTo>
                  <a:pt x="14400" y="13472"/>
                  <a:pt x="14415" y="13443"/>
                  <a:pt x="14445" y="13419"/>
                </a:cubicBezTo>
                <a:cubicBezTo>
                  <a:pt x="14475" y="13402"/>
                  <a:pt x="14606" y="13321"/>
                  <a:pt x="14839" y="13174"/>
                </a:cubicBezTo>
                <a:cubicBezTo>
                  <a:pt x="15071" y="13026"/>
                  <a:pt x="15292" y="12887"/>
                  <a:pt x="15502" y="12757"/>
                </a:cubicBezTo>
                <a:cubicBezTo>
                  <a:pt x="15712" y="12626"/>
                  <a:pt x="15825" y="12560"/>
                  <a:pt x="15840" y="12560"/>
                </a:cubicBezTo>
                <a:cubicBezTo>
                  <a:pt x="15900" y="12560"/>
                  <a:pt x="16072" y="12750"/>
                  <a:pt x="16357" y="13130"/>
                </a:cubicBezTo>
                <a:cubicBezTo>
                  <a:pt x="16642" y="13511"/>
                  <a:pt x="16837" y="13787"/>
                  <a:pt x="16942" y="13958"/>
                </a:cubicBezTo>
                <a:cubicBezTo>
                  <a:pt x="17092" y="13942"/>
                  <a:pt x="17205" y="13934"/>
                  <a:pt x="17280" y="13934"/>
                </a:cubicBezTo>
                <a:cubicBezTo>
                  <a:pt x="17355" y="13934"/>
                  <a:pt x="17467" y="13942"/>
                  <a:pt x="17617" y="13958"/>
                </a:cubicBezTo>
                <a:cubicBezTo>
                  <a:pt x="18000" y="13378"/>
                  <a:pt x="18345" y="12920"/>
                  <a:pt x="18652" y="12585"/>
                </a:cubicBezTo>
                <a:lnTo>
                  <a:pt x="18720" y="12560"/>
                </a:lnTo>
                <a:cubicBezTo>
                  <a:pt x="18750" y="12560"/>
                  <a:pt x="19215" y="12846"/>
                  <a:pt x="20115" y="13419"/>
                </a:cubicBezTo>
                <a:cubicBezTo>
                  <a:pt x="20145" y="13443"/>
                  <a:pt x="20160" y="13472"/>
                  <a:pt x="20160" y="13505"/>
                </a:cubicBezTo>
                <a:cubicBezTo>
                  <a:pt x="20160" y="13709"/>
                  <a:pt x="19969" y="14273"/>
                  <a:pt x="19586" y="15197"/>
                </a:cubicBezTo>
                <a:cubicBezTo>
                  <a:pt x="19714" y="15385"/>
                  <a:pt x="19826" y="15598"/>
                  <a:pt x="19924" y="15835"/>
                </a:cubicBezTo>
                <a:cubicBezTo>
                  <a:pt x="21041" y="15958"/>
                  <a:pt x="21600" y="16085"/>
                  <a:pt x="21600" y="16215"/>
                </a:cubicBezTo>
                <a:close/>
                <a:moveTo>
                  <a:pt x="21600" y="3655"/>
                </a:moveTo>
                <a:lnTo>
                  <a:pt x="21600" y="5372"/>
                </a:lnTo>
                <a:cubicBezTo>
                  <a:pt x="21600" y="5503"/>
                  <a:pt x="21041" y="5630"/>
                  <a:pt x="19924" y="5753"/>
                </a:cubicBezTo>
                <a:cubicBezTo>
                  <a:pt x="19834" y="5973"/>
                  <a:pt x="19721" y="6186"/>
                  <a:pt x="19586" y="6390"/>
                </a:cubicBezTo>
                <a:cubicBezTo>
                  <a:pt x="19969" y="7315"/>
                  <a:pt x="20160" y="7879"/>
                  <a:pt x="20160" y="8083"/>
                </a:cubicBezTo>
                <a:cubicBezTo>
                  <a:pt x="20160" y="8116"/>
                  <a:pt x="20145" y="8145"/>
                  <a:pt x="20115" y="8169"/>
                </a:cubicBezTo>
                <a:cubicBezTo>
                  <a:pt x="19200" y="8750"/>
                  <a:pt x="18735" y="9040"/>
                  <a:pt x="18720" y="9040"/>
                </a:cubicBezTo>
                <a:cubicBezTo>
                  <a:pt x="18660" y="9040"/>
                  <a:pt x="18487" y="8848"/>
                  <a:pt x="18202" y="8463"/>
                </a:cubicBezTo>
                <a:cubicBezTo>
                  <a:pt x="17917" y="8079"/>
                  <a:pt x="17722" y="7801"/>
                  <a:pt x="17617" y="7629"/>
                </a:cubicBezTo>
                <a:cubicBezTo>
                  <a:pt x="17467" y="7646"/>
                  <a:pt x="17355" y="7654"/>
                  <a:pt x="17280" y="7654"/>
                </a:cubicBezTo>
                <a:cubicBezTo>
                  <a:pt x="17205" y="7654"/>
                  <a:pt x="17092" y="7646"/>
                  <a:pt x="16942" y="7629"/>
                </a:cubicBezTo>
                <a:cubicBezTo>
                  <a:pt x="16837" y="7801"/>
                  <a:pt x="16642" y="8079"/>
                  <a:pt x="16357" y="8463"/>
                </a:cubicBezTo>
                <a:cubicBezTo>
                  <a:pt x="16072" y="8848"/>
                  <a:pt x="15900" y="9040"/>
                  <a:pt x="15840" y="9040"/>
                </a:cubicBezTo>
                <a:cubicBezTo>
                  <a:pt x="15825" y="9040"/>
                  <a:pt x="15360" y="8750"/>
                  <a:pt x="14445" y="8169"/>
                </a:cubicBezTo>
                <a:cubicBezTo>
                  <a:pt x="14415" y="8145"/>
                  <a:pt x="14400" y="8116"/>
                  <a:pt x="14400" y="8083"/>
                </a:cubicBezTo>
                <a:cubicBezTo>
                  <a:pt x="14400" y="7879"/>
                  <a:pt x="14591" y="7315"/>
                  <a:pt x="14974" y="6390"/>
                </a:cubicBezTo>
                <a:cubicBezTo>
                  <a:pt x="14839" y="6186"/>
                  <a:pt x="14726" y="5973"/>
                  <a:pt x="14636" y="5753"/>
                </a:cubicBezTo>
                <a:cubicBezTo>
                  <a:pt x="13519" y="5630"/>
                  <a:pt x="12960" y="5503"/>
                  <a:pt x="12960" y="5372"/>
                </a:cubicBezTo>
                <a:lnTo>
                  <a:pt x="12960" y="3655"/>
                </a:lnTo>
                <a:cubicBezTo>
                  <a:pt x="12960" y="3525"/>
                  <a:pt x="13519" y="3398"/>
                  <a:pt x="14636" y="3275"/>
                </a:cubicBezTo>
                <a:cubicBezTo>
                  <a:pt x="14734" y="3038"/>
                  <a:pt x="14846" y="2825"/>
                  <a:pt x="14974" y="2637"/>
                </a:cubicBezTo>
                <a:cubicBezTo>
                  <a:pt x="14591" y="1713"/>
                  <a:pt x="14400" y="1149"/>
                  <a:pt x="14400" y="944"/>
                </a:cubicBezTo>
                <a:cubicBezTo>
                  <a:pt x="14400" y="912"/>
                  <a:pt x="14415" y="883"/>
                  <a:pt x="14445" y="859"/>
                </a:cubicBezTo>
                <a:cubicBezTo>
                  <a:pt x="14475" y="842"/>
                  <a:pt x="14606" y="760"/>
                  <a:pt x="14839" y="613"/>
                </a:cubicBezTo>
                <a:cubicBezTo>
                  <a:pt x="15071" y="466"/>
                  <a:pt x="15292" y="327"/>
                  <a:pt x="15502" y="196"/>
                </a:cubicBezTo>
                <a:cubicBezTo>
                  <a:pt x="15712" y="66"/>
                  <a:pt x="15825" y="0"/>
                  <a:pt x="15840" y="0"/>
                </a:cubicBezTo>
                <a:cubicBezTo>
                  <a:pt x="15900" y="0"/>
                  <a:pt x="16072" y="190"/>
                  <a:pt x="16357" y="570"/>
                </a:cubicBezTo>
                <a:cubicBezTo>
                  <a:pt x="16642" y="951"/>
                  <a:pt x="16837" y="1227"/>
                  <a:pt x="16942" y="1398"/>
                </a:cubicBezTo>
                <a:cubicBezTo>
                  <a:pt x="17092" y="1382"/>
                  <a:pt x="17205" y="1374"/>
                  <a:pt x="17280" y="1374"/>
                </a:cubicBezTo>
                <a:cubicBezTo>
                  <a:pt x="17355" y="1374"/>
                  <a:pt x="17467" y="1382"/>
                  <a:pt x="17617" y="1398"/>
                </a:cubicBezTo>
                <a:cubicBezTo>
                  <a:pt x="18000" y="818"/>
                  <a:pt x="18345" y="360"/>
                  <a:pt x="18652" y="25"/>
                </a:cubicBezTo>
                <a:lnTo>
                  <a:pt x="18720" y="0"/>
                </a:lnTo>
                <a:cubicBezTo>
                  <a:pt x="18750" y="0"/>
                  <a:pt x="19215" y="286"/>
                  <a:pt x="20115" y="859"/>
                </a:cubicBezTo>
                <a:cubicBezTo>
                  <a:pt x="20145" y="883"/>
                  <a:pt x="20160" y="912"/>
                  <a:pt x="20160" y="944"/>
                </a:cubicBezTo>
                <a:cubicBezTo>
                  <a:pt x="20160" y="1149"/>
                  <a:pt x="19969" y="1713"/>
                  <a:pt x="19586" y="2637"/>
                </a:cubicBezTo>
                <a:cubicBezTo>
                  <a:pt x="19714" y="2825"/>
                  <a:pt x="19826" y="3038"/>
                  <a:pt x="19924" y="3275"/>
                </a:cubicBezTo>
                <a:cubicBezTo>
                  <a:pt x="21041" y="3398"/>
                  <a:pt x="21600" y="3525"/>
                  <a:pt x="21600" y="3655"/>
                </a:cubicBezTo>
                <a:close/>
                <a:moveTo>
                  <a:pt x="9236" y="13014"/>
                </a:moveTo>
                <a:cubicBezTo>
                  <a:pt x="9799" y="12401"/>
                  <a:pt x="10080" y="11661"/>
                  <a:pt x="10080" y="10794"/>
                </a:cubicBezTo>
                <a:cubicBezTo>
                  <a:pt x="10080" y="9927"/>
                  <a:pt x="9799" y="9187"/>
                  <a:pt x="9236" y="8574"/>
                </a:cubicBezTo>
                <a:cubicBezTo>
                  <a:pt x="8674" y="7960"/>
                  <a:pt x="7995" y="7654"/>
                  <a:pt x="7200" y="7654"/>
                </a:cubicBezTo>
                <a:cubicBezTo>
                  <a:pt x="6405" y="7654"/>
                  <a:pt x="5726" y="7960"/>
                  <a:pt x="5164" y="8574"/>
                </a:cubicBezTo>
                <a:cubicBezTo>
                  <a:pt x="4601" y="9187"/>
                  <a:pt x="4320" y="9927"/>
                  <a:pt x="4320" y="10794"/>
                </a:cubicBezTo>
                <a:cubicBezTo>
                  <a:pt x="4320" y="11661"/>
                  <a:pt x="4601" y="12401"/>
                  <a:pt x="5164" y="13014"/>
                </a:cubicBezTo>
                <a:cubicBezTo>
                  <a:pt x="5726" y="13627"/>
                  <a:pt x="6405" y="13934"/>
                  <a:pt x="7200" y="13934"/>
                </a:cubicBezTo>
                <a:cubicBezTo>
                  <a:pt x="7995" y="13934"/>
                  <a:pt x="8674" y="13627"/>
                  <a:pt x="9236" y="13014"/>
                </a:cubicBezTo>
                <a:close/>
                <a:moveTo>
                  <a:pt x="14400" y="9678"/>
                </a:moveTo>
                <a:lnTo>
                  <a:pt x="14400" y="11947"/>
                </a:lnTo>
                <a:cubicBezTo>
                  <a:pt x="14400" y="12029"/>
                  <a:pt x="14373" y="12108"/>
                  <a:pt x="14321" y="12186"/>
                </a:cubicBezTo>
                <a:cubicBezTo>
                  <a:pt x="14269" y="12264"/>
                  <a:pt x="14209" y="12307"/>
                  <a:pt x="14141" y="12315"/>
                </a:cubicBezTo>
                <a:lnTo>
                  <a:pt x="12398" y="12609"/>
                </a:lnTo>
                <a:cubicBezTo>
                  <a:pt x="12315" y="12895"/>
                  <a:pt x="12195" y="13206"/>
                  <a:pt x="12037" y="13541"/>
                </a:cubicBezTo>
                <a:cubicBezTo>
                  <a:pt x="12292" y="13934"/>
                  <a:pt x="12630" y="14404"/>
                  <a:pt x="13050" y="14952"/>
                </a:cubicBezTo>
                <a:cubicBezTo>
                  <a:pt x="13102" y="15034"/>
                  <a:pt x="13129" y="15116"/>
                  <a:pt x="13129" y="15197"/>
                </a:cubicBezTo>
                <a:cubicBezTo>
                  <a:pt x="13129" y="15295"/>
                  <a:pt x="13102" y="15373"/>
                  <a:pt x="13050" y="15430"/>
                </a:cubicBezTo>
                <a:cubicBezTo>
                  <a:pt x="12877" y="15676"/>
                  <a:pt x="12568" y="16042"/>
                  <a:pt x="12122" y="16528"/>
                </a:cubicBezTo>
                <a:cubicBezTo>
                  <a:pt x="11676" y="17015"/>
                  <a:pt x="11381" y="17258"/>
                  <a:pt x="11239" y="17258"/>
                </a:cubicBezTo>
                <a:cubicBezTo>
                  <a:pt x="11156" y="17258"/>
                  <a:pt x="11077" y="17229"/>
                  <a:pt x="11003" y="17172"/>
                </a:cubicBezTo>
                <a:lnTo>
                  <a:pt x="9709" y="16068"/>
                </a:lnTo>
                <a:cubicBezTo>
                  <a:pt x="9431" y="16224"/>
                  <a:pt x="9142" y="16350"/>
                  <a:pt x="8843" y="16448"/>
                </a:cubicBezTo>
                <a:cubicBezTo>
                  <a:pt x="8760" y="17332"/>
                  <a:pt x="8674" y="17965"/>
                  <a:pt x="8584" y="18350"/>
                </a:cubicBezTo>
                <a:cubicBezTo>
                  <a:pt x="8531" y="18546"/>
                  <a:pt x="8419" y="18644"/>
                  <a:pt x="8246" y="18644"/>
                </a:cubicBezTo>
                <a:lnTo>
                  <a:pt x="6154" y="18644"/>
                </a:lnTo>
                <a:cubicBezTo>
                  <a:pt x="6071" y="18644"/>
                  <a:pt x="5996" y="18613"/>
                  <a:pt x="5929" y="18552"/>
                </a:cubicBezTo>
                <a:cubicBezTo>
                  <a:pt x="5861" y="18491"/>
                  <a:pt x="5824" y="18419"/>
                  <a:pt x="5816" y="18337"/>
                </a:cubicBezTo>
                <a:lnTo>
                  <a:pt x="5557" y="16461"/>
                </a:lnTo>
                <a:cubicBezTo>
                  <a:pt x="5302" y="16379"/>
                  <a:pt x="5021" y="16252"/>
                  <a:pt x="4714" y="16080"/>
                </a:cubicBezTo>
                <a:lnTo>
                  <a:pt x="3386" y="17172"/>
                </a:lnTo>
                <a:cubicBezTo>
                  <a:pt x="3334" y="17229"/>
                  <a:pt x="3259" y="17258"/>
                  <a:pt x="3161" y="17258"/>
                </a:cubicBezTo>
                <a:cubicBezTo>
                  <a:pt x="3079" y="17258"/>
                  <a:pt x="3000" y="17225"/>
                  <a:pt x="2925" y="17160"/>
                </a:cubicBezTo>
                <a:cubicBezTo>
                  <a:pt x="1845" y="16072"/>
                  <a:pt x="1305" y="15418"/>
                  <a:pt x="1305" y="15197"/>
                </a:cubicBezTo>
                <a:cubicBezTo>
                  <a:pt x="1305" y="15124"/>
                  <a:pt x="1331" y="15046"/>
                  <a:pt x="1384" y="14964"/>
                </a:cubicBezTo>
                <a:cubicBezTo>
                  <a:pt x="1459" y="14850"/>
                  <a:pt x="1613" y="14633"/>
                  <a:pt x="1845" y="14314"/>
                </a:cubicBezTo>
                <a:cubicBezTo>
                  <a:pt x="2077" y="13995"/>
                  <a:pt x="2254" y="13746"/>
                  <a:pt x="2374" y="13566"/>
                </a:cubicBezTo>
                <a:cubicBezTo>
                  <a:pt x="2201" y="13206"/>
                  <a:pt x="2070" y="12871"/>
                  <a:pt x="1980" y="12560"/>
                </a:cubicBezTo>
                <a:lnTo>
                  <a:pt x="270" y="12266"/>
                </a:lnTo>
                <a:cubicBezTo>
                  <a:pt x="195" y="12258"/>
                  <a:pt x="131" y="12219"/>
                  <a:pt x="79" y="12149"/>
                </a:cubicBezTo>
                <a:cubicBezTo>
                  <a:pt x="26" y="12080"/>
                  <a:pt x="0" y="12000"/>
                  <a:pt x="0" y="11910"/>
                </a:cubicBezTo>
                <a:lnTo>
                  <a:pt x="0" y="9641"/>
                </a:lnTo>
                <a:cubicBezTo>
                  <a:pt x="0" y="9559"/>
                  <a:pt x="26" y="9480"/>
                  <a:pt x="79" y="9402"/>
                </a:cubicBezTo>
                <a:cubicBezTo>
                  <a:pt x="131" y="9324"/>
                  <a:pt x="191" y="9281"/>
                  <a:pt x="259" y="9273"/>
                </a:cubicBezTo>
                <a:lnTo>
                  <a:pt x="2002" y="8979"/>
                </a:lnTo>
                <a:cubicBezTo>
                  <a:pt x="2085" y="8693"/>
                  <a:pt x="2205" y="8382"/>
                  <a:pt x="2363" y="8046"/>
                </a:cubicBezTo>
                <a:cubicBezTo>
                  <a:pt x="2108" y="7654"/>
                  <a:pt x="1770" y="7184"/>
                  <a:pt x="1350" y="6636"/>
                </a:cubicBezTo>
                <a:cubicBezTo>
                  <a:pt x="1298" y="6546"/>
                  <a:pt x="1271" y="6464"/>
                  <a:pt x="1271" y="6390"/>
                </a:cubicBezTo>
                <a:cubicBezTo>
                  <a:pt x="1271" y="6292"/>
                  <a:pt x="1298" y="6211"/>
                  <a:pt x="1350" y="6145"/>
                </a:cubicBezTo>
                <a:cubicBezTo>
                  <a:pt x="1515" y="5900"/>
                  <a:pt x="1822" y="5536"/>
                  <a:pt x="2272" y="5054"/>
                </a:cubicBezTo>
                <a:cubicBezTo>
                  <a:pt x="2723" y="4571"/>
                  <a:pt x="3019" y="4330"/>
                  <a:pt x="3161" y="4330"/>
                </a:cubicBezTo>
                <a:cubicBezTo>
                  <a:pt x="3244" y="4330"/>
                  <a:pt x="3322" y="4358"/>
                  <a:pt x="3397" y="4416"/>
                </a:cubicBezTo>
                <a:lnTo>
                  <a:pt x="4691" y="5520"/>
                </a:lnTo>
                <a:cubicBezTo>
                  <a:pt x="4946" y="5372"/>
                  <a:pt x="5235" y="5242"/>
                  <a:pt x="5557" y="5127"/>
                </a:cubicBezTo>
                <a:cubicBezTo>
                  <a:pt x="5640" y="4244"/>
                  <a:pt x="5726" y="3614"/>
                  <a:pt x="5816" y="3238"/>
                </a:cubicBezTo>
                <a:cubicBezTo>
                  <a:pt x="5869" y="3042"/>
                  <a:pt x="5981" y="2944"/>
                  <a:pt x="6154" y="2944"/>
                </a:cubicBezTo>
                <a:lnTo>
                  <a:pt x="8246" y="2944"/>
                </a:lnTo>
                <a:cubicBezTo>
                  <a:pt x="8329" y="2944"/>
                  <a:pt x="8404" y="2975"/>
                  <a:pt x="8471" y="3036"/>
                </a:cubicBezTo>
                <a:cubicBezTo>
                  <a:pt x="8539" y="3097"/>
                  <a:pt x="8576" y="3169"/>
                  <a:pt x="8584" y="3250"/>
                </a:cubicBezTo>
                <a:lnTo>
                  <a:pt x="8843" y="5127"/>
                </a:lnTo>
                <a:cubicBezTo>
                  <a:pt x="9097" y="5209"/>
                  <a:pt x="9379" y="5335"/>
                  <a:pt x="9686" y="5507"/>
                </a:cubicBezTo>
                <a:lnTo>
                  <a:pt x="11014" y="4416"/>
                </a:lnTo>
                <a:cubicBezTo>
                  <a:pt x="11074" y="4358"/>
                  <a:pt x="11149" y="4330"/>
                  <a:pt x="11239" y="4330"/>
                </a:cubicBezTo>
                <a:cubicBezTo>
                  <a:pt x="11321" y="4330"/>
                  <a:pt x="11400" y="4363"/>
                  <a:pt x="11475" y="4428"/>
                </a:cubicBezTo>
                <a:cubicBezTo>
                  <a:pt x="12555" y="5516"/>
                  <a:pt x="13095" y="6170"/>
                  <a:pt x="13095" y="6390"/>
                </a:cubicBezTo>
                <a:cubicBezTo>
                  <a:pt x="13095" y="6464"/>
                  <a:pt x="13069" y="6542"/>
                  <a:pt x="13016" y="6624"/>
                </a:cubicBezTo>
                <a:cubicBezTo>
                  <a:pt x="12926" y="6754"/>
                  <a:pt x="12769" y="6975"/>
                  <a:pt x="12544" y="7286"/>
                </a:cubicBezTo>
                <a:cubicBezTo>
                  <a:pt x="12319" y="7597"/>
                  <a:pt x="12150" y="7842"/>
                  <a:pt x="12037" y="8022"/>
                </a:cubicBezTo>
                <a:cubicBezTo>
                  <a:pt x="12210" y="8414"/>
                  <a:pt x="12337" y="8750"/>
                  <a:pt x="12420" y="9028"/>
                </a:cubicBezTo>
                <a:lnTo>
                  <a:pt x="14130" y="9310"/>
                </a:lnTo>
                <a:cubicBezTo>
                  <a:pt x="14205" y="9326"/>
                  <a:pt x="14269" y="9369"/>
                  <a:pt x="14321" y="9439"/>
                </a:cubicBezTo>
                <a:cubicBezTo>
                  <a:pt x="14373" y="9508"/>
                  <a:pt x="14400" y="9588"/>
                  <a:pt x="14400" y="9678"/>
                </a:cubicBezTo>
                <a:close/>
                <a:moveTo>
                  <a:pt x="14400" y="9678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1" name="AutoShape 99"/>
          <p:cNvSpPr>
            <a:spLocks/>
          </p:cNvSpPr>
          <p:nvPr/>
        </p:nvSpPr>
        <p:spPr bwMode="auto">
          <a:xfrm>
            <a:off x="1200150" y="4549775"/>
            <a:ext cx="400050" cy="3683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9939" y="19350"/>
                </a:moveTo>
                <a:lnTo>
                  <a:pt x="19939" y="3600"/>
                </a:lnTo>
                <a:lnTo>
                  <a:pt x="11631" y="3600"/>
                </a:lnTo>
                <a:lnTo>
                  <a:pt x="11631" y="19800"/>
                </a:lnTo>
                <a:lnTo>
                  <a:pt x="19523" y="19800"/>
                </a:lnTo>
                <a:cubicBezTo>
                  <a:pt x="19635" y="19800"/>
                  <a:pt x="19733" y="19756"/>
                  <a:pt x="19815" y="19667"/>
                </a:cubicBezTo>
                <a:cubicBezTo>
                  <a:pt x="19897" y="19578"/>
                  <a:pt x="19939" y="19472"/>
                  <a:pt x="19939" y="19350"/>
                </a:cubicBezTo>
                <a:close/>
                <a:moveTo>
                  <a:pt x="2077" y="19800"/>
                </a:moveTo>
                <a:lnTo>
                  <a:pt x="9969" y="19800"/>
                </a:lnTo>
                <a:lnTo>
                  <a:pt x="9969" y="3600"/>
                </a:lnTo>
                <a:lnTo>
                  <a:pt x="1661" y="3600"/>
                </a:lnTo>
                <a:lnTo>
                  <a:pt x="1661" y="19350"/>
                </a:lnTo>
                <a:cubicBezTo>
                  <a:pt x="1661" y="19472"/>
                  <a:pt x="1703" y="19578"/>
                  <a:pt x="1785" y="19667"/>
                </a:cubicBezTo>
                <a:cubicBezTo>
                  <a:pt x="1867" y="19756"/>
                  <a:pt x="1964" y="19800"/>
                  <a:pt x="2077" y="19800"/>
                </a:cubicBezTo>
                <a:close/>
                <a:moveTo>
                  <a:pt x="21600" y="2250"/>
                </a:moveTo>
                <a:lnTo>
                  <a:pt x="21600" y="19350"/>
                </a:lnTo>
                <a:cubicBezTo>
                  <a:pt x="21600" y="19969"/>
                  <a:pt x="21397" y="20498"/>
                  <a:pt x="20990" y="20939"/>
                </a:cubicBezTo>
                <a:cubicBezTo>
                  <a:pt x="20583" y="21380"/>
                  <a:pt x="20094" y="21600"/>
                  <a:pt x="19523" y="21600"/>
                </a:cubicBezTo>
                <a:lnTo>
                  <a:pt x="2077" y="21600"/>
                </a:lnTo>
                <a:cubicBezTo>
                  <a:pt x="1506" y="21600"/>
                  <a:pt x="1017" y="21380"/>
                  <a:pt x="610" y="20939"/>
                </a:cubicBezTo>
                <a:cubicBezTo>
                  <a:pt x="203" y="20498"/>
                  <a:pt x="0" y="19969"/>
                  <a:pt x="0" y="19350"/>
                </a:cubicBezTo>
                <a:lnTo>
                  <a:pt x="0" y="2250"/>
                </a:lnTo>
                <a:cubicBezTo>
                  <a:pt x="0" y="1631"/>
                  <a:pt x="203" y="1102"/>
                  <a:pt x="610" y="661"/>
                </a:cubicBezTo>
                <a:cubicBezTo>
                  <a:pt x="1017" y="220"/>
                  <a:pt x="1506" y="0"/>
                  <a:pt x="2077" y="0"/>
                </a:cubicBezTo>
                <a:lnTo>
                  <a:pt x="19523" y="0"/>
                </a:lnTo>
                <a:cubicBezTo>
                  <a:pt x="20094" y="0"/>
                  <a:pt x="20583" y="220"/>
                  <a:pt x="20990" y="661"/>
                </a:cubicBezTo>
                <a:cubicBezTo>
                  <a:pt x="21397" y="1102"/>
                  <a:pt x="21600" y="1631"/>
                  <a:pt x="21600" y="2250"/>
                </a:cubicBezTo>
                <a:close/>
                <a:moveTo>
                  <a:pt x="21600" y="2250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" name="AutoShape 100"/>
          <p:cNvSpPr>
            <a:spLocks/>
          </p:cNvSpPr>
          <p:nvPr/>
        </p:nvSpPr>
        <p:spPr bwMode="auto">
          <a:xfrm>
            <a:off x="1812925" y="4549775"/>
            <a:ext cx="430213" cy="368300"/>
          </a:xfrm>
          <a:custGeom>
            <a:avLst/>
            <a:gdLst/>
            <a:ahLst/>
            <a:cxnLst/>
            <a:rect l="0" t="0" r="r" b="b"/>
            <a:pathLst>
              <a:path w="21600" h="21586">
                <a:moveTo>
                  <a:pt x="20154" y="4475"/>
                </a:moveTo>
                <a:cubicBezTo>
                  <a:pt x="21118" y="5857"/>
                  <a:pt x="21600" y="7363"/>
                  <a:pt x="21600" y="8992"/>
                </a:cubicBezTo>
                <a:cubicBezTo>
                  <a:pt x="21600" y="10622"/>
                  <a:pt x="21118" y="12128"/>
                  <a:pt x="20154" y="13510"/>
                </a:cubicBezTo>
                <a:cubicBezTo>
                  <a:pt x="19189" y="14891"/>
                  <a:pt x="17880" y="15982"/>
                  <a:pt x="16224" y="16783"/>
                </a:cubicBezTo>
                <a:cubicBezTo>
                  <a:pt x="14569" y="17584"/>
                  <a:pt x="12761" y="17985"/>
                  <a:pt x="10800" y="17985"/>
                </a:cubicBezTo>
                <a:cubicBezTo>
                  <a:pt x="10238" y="17985"/>
                  <a:pt x="9655" y="17947"/>
                  <a:pt x="9052" y="17872"/>
                </a:cubicBezTo>
                <a:cubicBezTo>
                  <a:pt x="7461" y="19511"/>
                  <a:pt x="5613" y="20645"/>
                  <a:pt x="3508" y="21272"/>
                </a:cubicBezTo>
                <a:cubicBezTo>
                  <a:pt x="3114" y="21403"/>
                  <a:pt x="2656" y="21506"/>
                  <a:pt x="2133" y="21581"/>
                </a:cubicBezTo>
                <a:cubicBezTo>
                  <a:pt x="1997" y="21600"/>
                  <a:pt x="1874" y="21558"/>
                  <a:pt x="1766" y="21455"/>
                </a:cubicBezTo>
                <a:cubicBezTo>
                  <a:pt x="1657" y="21352"/>
                  <a:pt x="1587" y="21216"/>
                  <a:pt x="1555" y="21047"/>
                </a:cubicBezTo>
                <a:lnTo>
                  <a:pt x="1555" y="21033"/>
                </a:lnTo>
                <a:cubicBezTo>
                  <a:pt x="1531" y="20996"/>
                  <a:pt x="1529" y="20940"/>
                  <a:pt x="1549" y="20865"/>
                </a:cubicBezTo>
                <a:cubicBezTo>
                  <a:pt x="1569" y="20790"/>
                  <a:pt x="1577" y="20743"/>
                  <a:pt x="1573" y="20724"/>
                </a:cubicBezTo>
                <a:cubicBezTo>
                  <a:pt x="1569" y="20706"/>
                  <a:pt x="1587" y="20661"/>
                  <a:pt x="1627" y="20591"/>
                </a:cubicBezTo>
                <a:cubicBezTo>
                  <a:pt x="1667" y="20521"/>
                  <a:pt x="1691" y="20478"/>
                  <a:pt x="1700" y="20465"/>
                </a:cubicBezTo>
                <a:cubicBezTo>
                  <a:pt x="1707" y="20450"/>
                  <a:pt x="1736" y="20410"/>
                  <a:pt x="1784" y="20345"/>
                </a:cubicBezTo>
                <a:cubicBezTo>
                  <a:pt x="1832" y="20279"/>
                  <a:pt x="1864" y="20237"/>
                  <a:pt x="1880" y="20219"/>
                </a:cubicBezTo>
                <a:cubicBezTo>
                  <a:pt x="1937" y="20144"/>
                  <a:pt x="2061" y="19982"/>
                  <a:pt x="2254" y="19734"/>
                </a:cubicBezTo>
                <a:cubicBezTo>
                  <a:pt x="2447" y="19485"/>
                  <a:pt x="2586" y="19307"/>
                  <a:pt x="2670" y="19200"/>
                </a:cubicBezTo>
                <a:cubicBezTo>
                  <a:pt x="2754" y="19092"/>
                  <a:pt x="2879" y="18907"/>
                  <a:pt x="3044" y="18645"/>
                </a:cubicBezTo>
                <a:cubicBezTo>
                  <a:pt x="3208" y="18383"/>
                  <a:pt x="3339" y="18144"/>
                  <a:pt x="3435" y="17928"/>
                </a:cubicBezTo>
                <a:cubicBezTo>
                  <a:pt x="3532" y="17713"/>
                  <a:pt x="3640" y="17437"/>
                  <a:pt x="3761" y="17099"/>
                </a:cubicBezTo>
                <a:cubicBezTo>
                  <a:pt x="3881" y="16762"/>
                  <a:pt x="3986" y="16406"/>
                  <a:pt x="4074" y="16032"/>
                </a:cubicBezTo>
                <a:cubicBezTo>
                  <a:pt x="2812" y="15198"/>
                  <a:pt x="1818" y="14168"/>
                  <a:pt x="1091" y="12940"/>
                </a:cubicBezTo>
                <a:cubicBezTo>
                  <a:pt x="364" y="11713"/>
                  <a:pt x="0" y="10397"/>
                  <a:pt x="0" y="8992"/>
                </a:cubicBezTo>
                <a:cubicBezTo>
                  <a:pt x="0" y="7775"/>
                  <a:pt x="285" y="6611"/>
                  <a:pt x="856" y="5501"/>
                </a:cubicBezTo>
                <a:cubicBezTo>
                  <a:pt x="1426" y="4391"/>
                  <a:pt x="2194" y="3433"/>
                  <a:pt x="3158" y="2628"/>
                </a:cubicBezTo>
                <a:cubicBezTo>
                  <a:pt x="4122" y="1822"/>
                  <a:pt x="5271" y="1183"/>
                  <a:pt x="6605" y="710"/>
                </a:cubicBezTo>
                <a:cubicBezTo>
                  <a:pt x="7939" y="237"/>
                  <a:pt x="9337" y="0"/>
                  <a:pt x="10800" y="0"/>
                </a:cubicBezTo>
                <a:cubicBezTo>
                  <a:pt x="12761" y="0"/>
                  <a:pt x="14569" y="400"/>
                  <a:pt x="16224" y="1201"/>
                </a:cubicBezTo>
                <a:cubicBezTo>
                  <a:pt x="17880" y="2002"/>
                  <a:pt x="19189" y="3094"/>
                  <a:pt x="20154" y="4475"/>
                </a:cubicBezTo>
                <a:close/>
                <a:moveTo>
                  <a:pt x="20154" y="4475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3" name="AutoShape 101"/>
          <p:cNvSpPr>
            <a:spLocks/>
          </p:cNvSpPr>
          <p:nvPr/>
        </p:nvSpPr>
        <p:spPr bwMode="auto">
          <a:xfrm>
            <a:off x="2522538" y="4549775"/>
            <a:ext cx="430212" cy="3683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5398" y="2777"/>
                </a:moveTo>
                <a:cubicBezTo>
                  <a:pt x="13972" y="2126"/>
                  <a:pt x="12439" y="1800"/>
                  <a:pt x="10800" y="1800"/>
                </a:cubicBezTo>
                <a:cubicBezTo>
                  <a:pt x="9161" y="1800"/>
                  <a:pt x="7628" y="2126"/>
                  <a:pt x="6202" y="2777"/>
                </a:cubicBezTo>
                <a:cubicBezTo>
                  <a:pt x="4775" y="3429"/>
                  <a:pt x="3642" y="4308"/>
                  <a:pt x="2803" y="5414"/>
                </a:cubicBezTo>
                <a:cubicBezTo>
                  <a:pt x="1963" y="6520"/>
                  <a:pt x="1543" y="7716"/>
                  <a:pt x="1543" y="9000"/>
                </a:cubicBezTo>
                <a:cubicBezTo>
                  <a:pt x="1543" y="10050"/>
                  <a:pt x="1830" y="11051"/>
                  <a:pt x="2405" y="12002"/>
                </a:cubicBezTo>
                <a:cubicBezTo>
                  <a:pt x="2979" y="12954"/>
                  <a:pt x="3789" y="13777"/>
                  <a:pt x="4833" y="14470"/>
                </a:cubicBezTo>
                <a:lnTo>
                  <a:pt x="5882" y="15174"/>
                </a:lnTo>
                <a:lnTo>
                  <a:pt x="5557" y="16524"/>
                </a:lnTo>
                <a:cubicBezTo>
                  <a:pt x="5364" y="17377"/>
                  <a:pt x="5082" y="18183"/>
                  <a:pt x="4713" y="18942"/>
                </a:cubicBezTo>
                <a:cubicBezTo>
                  <a:pt x="5934" y="18352"/>
                  <a:pt x="7039" y="17550"/>
                  <a:pt x="8028" y="16538"/>
                </a:cubicBezTo>
                <a:lnTo>
                  <a:pt x="8546" y="16003"/>
                </a:lnTo>
                <a:lnTo>
                  <a:pt x="9233" y="16088"/>
                </a:lnTo>
                <a:cubicBezTo>
                  <a:pt x="9787" y="16163"/>
                  <a:pt x="10310" y="16200"/>
                  <a:pt x="10800" y="16200"/>
                </a:cubicBezTo>
                <a:cubicBezTo>
                  <a:pt x="12439" y="16200"/>
                  <a:pt x="13972" y="15875"/>
                  <a:pt x="15398" y="15223"/>
                </a:cubicBezTo>
                <a:cubicBezTo>
                  <a:pt x="16825" y="14571"/>
                  <a:pt x="17958" y="13692"/>
                  <a:pt x="18798" y="12586"/>
                </a:cubicBezTo>
                <a:cubicBezTo>
                  <a:pt x="19637" y="11480"/>
                  <a:pt x="20057" y="10285"/>
                  <a:pt x="20057" y="9000"/>
                </a:cubicBezTo>
                <a:cubicBezTo>
                  <a:pt x="20057" y="7716"/>
                  <a:pt x="19637" y="6520"/>
                  <a:pt x="18798" y="5414"/>
                </a:cubicBezTo>
                <a:cubicBezTo>
                  <a:pt x="17958" y="4308"/>
                  <a:pt x="16825" y="3429"/>
                  <a:pt x="15398" y="2777"/>
                </a:cubicBezTo>
                <a:close/>
                <a:moveTo>
                  <a:pt x="20154" y="4479"/>
                </a:moveTo>
                <a:cubicBezTo>
                  <a:pt x="21118" y="5862"/>
                  <a:pt x="21600" y="7369"/>
                  <a:pt x="21600" y="9000"/>
                </a:cubicBezTo>
                <a:cubicBezTo>
                  <a:pt x="21600" y="10631"/>
                  <a:pt x="21118" y="12138"/>
                  <a:pt x="20154" y="13521"/>
                </a:cubicBezTo>
                <a:cubicBezTo>
                  <a:pt x="19189" y="14904"/>
                  <a:pt x="17880" y="15996"/>
                  <a:pt x="16224" y="16798"/>
                </a:cubicBezTo>
                <a:cubicBezTo>
                  <a:pt x="14569" y="17599"/>
                  <a:pt x="12761" y="18000"/>
                  <a:pt x="10800" y="18000"/>
                </a:cubicBezTo>
                <a:cubicBezTo>
                  <a:pt x="10238" y="18000"/>
                  <a:pt x="9655" y="17963"/>
                  <a:pt x="9052" y="17887"/>
                </a:cubicBezTo>
                <a:cubicBezTo>
                  <a:pt x="7461" y="19528"/>
                  <a:pt x="5613" y="20662"/>
                  <a:pt x="3508" y="21291"/>
                </a:cubicBezTo>
                <a:cubicBezTo>
                  <a:pt x="3114" y="21422"/>
                  <a:pt x="2656" y="21525"/>
                  <a:pt x="2133" y="21600"/>
                </a:cubicBezTo>
                <a:lnTo>
                  <a:pt x="2073" y="21600"/>
                </a:lnTo>
                <a:cubicBezTo>
                  <a:pt x="1953" y="21600"/>
                  <a:pt x="1844" y="21551"/>
                  <a:pt x="1748" y="21452"/>
                </a:cubicBezTo>
                <a:cubicBezTo>
                  <a:pt x="1651" y="21354"/>
                  <a:pt x="1587" y="21225"/>
                  <a:pt x="1555" y="21066"/>
                </a:cubicBezTo>
                <a:lnTo>
                  <a:pt x="1555" y="21052"/>
                </a:lnTo>
                <a:cubicBezTo>
                  <a:pt x="1531" y="21014"/>
                  <a:pt x="1529" y="20958"/>
                  <a:pt x="1549" y="20883"/>
                </a:cubicBezTo>
                <a:cubicBezTo>
                  <a:pt x="1569" y="20808"/>
                  <a:pt x="1577" y="20761"/>
                  <a:pt x="1573" y="20742"/>
                </a:cubicBezTo>
                <a:cubicBezTo>
                  <a:pt x="1569" y="20724"/>
                  <a:pt x="1587" y="20679"/>
                  <a:pt x="1627" y="20609"/>
                </a:cubicBezTo>
                <a:cubicBezTo>
                  <a:pt x="1667" y="20538"/>
                  <a:pt x="1691" y="20496"/>
                  <a:pt x="1700" y="20482"/>
                </a:cubicBezTo>
                <a:cubicBezTo>
                  <a:pt x="1707" y="20468"/>
                  <a:pt x="1736" y="20428"/>
                  <a:pt x="1784" y="20363"/>
                </a:cubicBezTo>
                <a:cubicBezTo>
                  <a:pt x="1832" y="20297"/>
                  <a:pt x="1864" y="20255"/>
                  <a:pt x="1880" y="20236"/>
                </a:cubicBezTo>
                <a:cubicBezTo>
                  <a:pt x="1937" y="20161"/>
                  <a:pt x="2061" y="19999"/>
                  <a:pt x="2254" y="19751"/>
                </a:cubicBezTo>
                <a:cubicBezTo>
                  <a:pt x="2447" y="19502"/>
                  <a:pt x="2586" y="19324"/>
                  <a:pt x="2670" y="19217"/>
                </a:cubicBezTo>
                <a:cubicBezTo>
                  <a:pt x="2754" y="19109"/>
                  <a:pt x="2879" y="18923"/>
                  <a:pt x="3044" y="18661"/>
                </a:cubicBezTo>
                <a:cubicBezTo>
                  <a:pt x="3208" y="18398"/>
                  <a:pt x="3339" y="18159"/>
                  <a:pt x="3435" y="17944"/>
                </a:cubicBezTo>
                <a:cubicBezTo>
                  <a:pt x="3532" y="17728"/>
                  <a:pt x="3640" y="17452"/>
                  <a:pt x="3761" y="17114"/>
                </a:cubicBezTo>
                <a:cubicBezTo>
                  <a:pt x="3881" y="16777"/>
                  <a:pt x="3986" y="16421"/>
                  <a:pt x="4074" y="16045"/>
                </a:cubicBezTo>
                <a:cubicBezTo>
                  <a:pt x="2812" y="15211"/>
                  <a:pt x="1818" y="14180"/>
                  <a:pt x="1091" y="12952"/>
                </a:cubicBezTo>
                <a:cubicBezTo>
                  <a:pt x="364" y="11723"/>
                  <a:pt x="0" y="10406"/>
                  <a:pt x="0" y="9000"/>
                </a:cubicBezTo>
                <a:cubicBezTo>
                  <a:pt x="0" y="7369"/>
                  <a:pt x="482" y="5862"/>
                  <a:pt x="1447" y="4479"/>
                </a:cubicBezTo>
                <a:cubicBezTo>
                  <a:pt x="2411" y="3096"/>
                  <a:pt x="3720" y="2004"/>
                  <a:pt x="5376" y="1202"/>
                </a:cubicBezTo>
                <a:cubicBezTo>
                  <a:pt x="7031" y="401"/>
                  <a:pt x="8839" y="0"/>
                  <a:pt x="10800" y="0"/>
                </a:cubicBezTo>
                <a:cubicBezTo>
                  <a:pt x="12761" y="0"/>
                  <a:pt x="14569" y="401"/>
                  <a:pt x="16224" y="1202"/>
                </a:cubicBezTo>
                <a:cubicBezTo>
                  <a:pt x="17880" y="2004"/>
                  <a:pt x="19189" y="3096"/>
                  <a:pt x="20154" y="4479"/>
                </a:cubicBezTo>
                <a:close/>
                <a:moveTo>
                  <a:pt x="20154" y="4479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4" name="AutoShape 102"/>
          <p:cNvSpPr>
            <a:spLocks/>
          </p:cNvSpPr>
          <p:nvPr/>
        </p:nvSpPr>
        <p:spPr bwMode="auto">
          <a:xfrm>
            <a:off x="3187700" y="4560888"/>
            <a:ext cx="430213" cy="338137"/>
          </a:xfrm>
          <a:custGeom>
            <a:avLst/>
            <a:gdLst/>
            <a:ahLst/>
            <a:cxnLst/>
            <a:rect l="0" t="0" r="r" b="b"/>
            <a:pathLst>
              <a:path w="21600" h="21592">
                <a:moveTo>
                  <a:pt x="21600" y="11776"/>
                </a:moveTo>
                <a:cubicBezTo>
                  <a:pt x="21600" y="13003"/>
                  <a:pt x="21315" y="14151"/>
                  <a:pt x="20744" y="15219"/>
                </a:cubicBezTo>
                <a:cubicBezTo>
                  <a:pt x="20174" y="16287"/>
                  <a:pt x="19390" y="17189"/>
                  <a:pt x="18394" y="17925"/>
                </a:cubicBezTo>
                <a:cubicBezTo>
                  <a:pt x="18474" y="18171"/>
                  <a:pt x="18556" y="18395"/>
                  <a:pt x="18641" y="18600"/>
                </a:cubicBezTo>
                <a:cubicBezTo>
                  <a:pt x="18725" y="18804"/>
                  <a:pt x="18826" y="19001"/>
                  <a:pt x="18942" y="19190"/>
                </a:cubicBezTo>
                <a:cubicBezTo>
                  <a:pt x="19059" y="19380"/>
                  <a:pt x="19149" y="19528"/>
                  <a:pt x="19214" y="19635"/>
                </a:cubicBezTo>
                <a:cubicBezTo>
                  <a:pt x="19278" y="19742"/>
                  <a:pt x="19382" y="19893"/>
                  <a:pt x="19527" y="20087"/>
                </a:cubicBezTo>
                <a:cubicBezTo>
                  <a:pt x="19672" y="20282"/>
                  <a:pt x="19764" y="20409"/>
                  <a:pt x="19804" y="20471"/>
                </a:cubicBezTo>
                <a:cubicBezTo>
                  <a:pt x="19812" y="20481"/>
                  <a:pt x="19828" y="20504"/>
                  <a:pt x="19852" y="20540"/>
                </a:cubicBezTo>
                <a:cubicBezTo>
                  <a:pt x="19876" y="20575"/>
                  <a:pt x="19895" y="20601"/>
                  <a:pt x="19907" y="20616"/>
                </a:cubicBezTo>
                <a:cubicBezTo>
                  <a:pt x="19919" y="20632"/>
                  <a:pt x="19935" y="20657"/>
                  <a:pt x="19955" y="20693"/>
                </a:cubicBezTo>
                <a:cubicBezTo>
                  <a:pt x="19975" y="20729"/>
                  <a:pt x="19989" y="20757"/>
                  <a:pt x="19997" y="20777"/>
                </a:cubicBezTo>
                <a:cubicBezTo>
                  <a:pt x="20005" y="20798"/>
                  <a:pt x="20015" y="20823"/>
                  <a:pt x="20027" y="20854"/>
                </a:cubicBezTo>
                <a:cubicBezTo>
                  <a:pt x="20039" y="20885"/>
                  <a:pt x="20047" y="20915"/>
                  <a:pt x="20051" y="20946"/>
                </a:cubicBezTo>
                <a:cubicBezTo>
                  <a:pt x="20055" y="20977"/>
                  <a:pt x="20057" y="21010"/>
                  <a:pt x="20057" y="21046"/>
                </a:cubicBezTo>
                <a:cubicBezTo>
                  <a:pt x="20057" y="21081"/>
                  <a:pt x="20053" y="21115"/>
                  <a:pt x="20045" y="21145"/>
                </a:cubicBezTo>
                <a:cubicBezTo>
                  <a:pt x="20021" y="21288"/>
                  <a:pt x="19969" y="21401"/>
                  <a:pt x="19889" y="21483"/>
                </a:cubicBezTo>
                <a:cubicBezTo>
                  <a:pt x="19808" y="21565"/>
                  <a:pt x="19720" y="21600"/>
                  <a:pt x="19623" y="21590"/>
                </a:cubicBezTo>
                <a:cubicBezTo>
                  <a:pt x="19221" y="21518"/>
                  <a:pt x="18876" y="21437"/>
                  <a:pt x="18587" y="21345"/>
                </a:cubicBezTo>
                <a:cubicBezTo>
                  <a:pt x="17349" y="20936"/>
                  <a:pt x="16232" y="20282"/>
                  <a:pt x="15236" y="19382"/>
                </a:cubicBezTo>
                <a:cubicBezTo>
                  <a:pt x="14512" y="19546"/>
                  <a:pt x="13805" y="19627"/>
                  <a:pt x="13114" y="19627"/>
                </a:cubicBezTo>
                <a:cubicBezTo>
                  <a:pt x="10937" y="19627"/>
                  <a:pt x="9040" y="18953"/>
                  <a:pt x="7425" y="17603"/>
                </a:cubicBezTo>
                <a:cubicBezTo>
                  <a:pt x="7891" y="17644"/>
                  <a:pt x="8245" y="17665"/>
                  <a:pt x="8486" y="17665"/>
                </a:cubicBezTo>
                <a:cubicBezTo>
                  <a:pt x="9779" y="17665"/>
                  <a:pt x="11021" y="17434"/>
                  <a:pt x="12210" y="16975"/>
                </a:cubicBezTo>
                <a:cubicBezTo>
                  <a:pt x="13400" y="16514"/>
                  <a:pt x="14460" y="15855"/>
                  <a:pt x="15392" y="14997"/>
                </a:cubicBezTo>
                <a:cubicBezTo>
                  <a:pt x="16397" y="14056"/>
                  <a:pt x="17168" y="12972"/>
                  <a:pt x="17707" y="11746"/>
                </a:cubicBezTo>
                <a:cubicBezTo>
                  <a:pt x="18245" y="10519"/>
                  <a:pt x="18514" y="9221"/>
                  <a:pt x="18514" y="7851"/>
                </a:cubicBezTo>
                <a:cubicBezTo>
                  <a:pt x="18514" y="7064"/>
                  <a:pt x="18422" y="6287"/>
                  <a:pt x="18237" y="5520"/>
                </a:cubicBezTo>
                <a:cubicBezTo>
                  <a:pt x="19274" y="6246"/>
                  <a:pt x="20093" y="7156"/>
                  <a:pt x="20696" y="8250"/>
                </a:cubicBezTo>
                <a:cubicBezTo>
                  <a:pt x="21299" y="9343"/>
                  <a:pt x="21600" y="10519"/>
                  <a:pt x="21600" y="11776"/>
                </a:cubicBezTo>
                <a:close/>
                <a:moveTo>
                  <a:pt x="15839" y="3910"/>
                </a:moveTo>
                <a:cubicBezTo>
                  <a:pt x="16594" y="5117"/>
                  <a:pt x="16972" y="6430"/>
                  <a:pt x="16972" y="7851"/>
                </a:cubicBezTo>
                <a:cubicBezTo>
                  <a:pt x="16972" y="9272"/>
                  <a:pt x="16594" y="10586"/>
                  <a:pt x="15839" y="11792"/>
                </a:cubicBezTo>
                <a:cubicBezTo>
                  <a:pt x="15083" y="12998"/>
                  <a:pt x="14052" y="13951"/>
                  <a:pt x="12747" y="14652"/>
                </a:cubicBezTo>
                <a:cubicBezTo>
                  <a:pt x="11441" y="15352"/>
                  <a:pt x="10021" y="15702"/>
                  <a:pt x="8486" y="15702"/>
                </a:cubicBezTo>
                <a:cubicBezTo>
                  <a:pt x="7795" y="15702"/>
                  <a:pt x="7087" y="15620"/>
                  <a:pt x="6364" y="15456"/>
                </a:cubicBezTo>
                <a:cubicBezTo>
                  <a:pt x="5368" y="16356"/>
                  <a:pt x="4251" y="17010"/>
                  <a:pt x="3013" y="17419"/>
                </a:cubicBezTo>
                <a:cubicBezTo>
                  <a:pt x="2724" y="17511"/>
                  <a:pt x="2379" y="17593"/>
                  <a:pt x="1977" y="17665"/>
                </a:cubicBezTo>
                <a:lnTo>
                  <a:pt x="1941" y="17665"/>
                </a:lnTo>
                <a:cubicBezTo>
                  <a:pt x="1852" y="17665"/>
                  <a:pt x="1770" y="17624"/>
                  <a:pt x="1694" y="17542"/>
                </a:cubicBezTo>
                <a:cubicBezTo>
                  <a:pt x="1617" y="17460"/>
                  <a:pt x="1571" y="17353"/>
                  <a:pt x="1555" y="17220"/>
                </a:cubicBezTo>
                <a:cubicBezTo>
                  <a:pt x="1547" y="17189"/>
                  <a:pt x="1543" y="17156"/>
                  <a:pt x="1543" y="17120"/>
                </a:cubicBezTo>
                <a:cubicBezTo>
                  <a:pt x="1543" y="17084"/>
                  <a:pt x="1545" y="17051"/>
                  <a:pt x="1549" y="17020"/>
                </a:cubicBezTo>
                <a:cubicBezTo>
                  <a:pt x="1553" y="16990"/>
                  <a:pt x="1561" y="16959"/>
                  <a:pt x="1573" y="16928"/>
                </a:cubicBezTo>
                <a:cubicBezTo>
                  <a:pt x="1585" y="16898"/>
                  <a:pt x="1595" y="16873"/>
                  <a:pt x="1603" y="16852"/>
                </a:cubicBezTo>
                <a:cubicBezTo>
                  <a:pt x="1611" y="16831"/>
                  <a:pt x="1625" y="16804"/>
                  <a:pt x="1645" y="16767"/>
                </a:cubicBezTo>
                <a:cubicBezTo>
                  <a:pt x="1665" y="16732"/>
                  <a:pt x="1681" y="16706"/>
                  <a:pt x="1694" y="16691"/>
                </a:cubicBezTo>
                <a:cubicBezTo>
                  <a:pt x="1706" y="16675"/>
                  <a:pt x="1724" y="16650"/>
                  <a:pt x="1748" y="16614"/>
                </a:cubicBezTo>
                <a:cubicBezTo>
                  <a:pt x="1772" y="16578"/>
                  <a:pt x="1788" y="16556"/>
                  <a:pt x="1796" y="16545"/>
                </a:cubicBezTo>
                <a:cubicBezTo>
                  <a:pt x="1836" y="16484"/>
                  <a:pt x="1928" y="16356"/>
                  <a:pt x="2073" y="16162"/>
                </a:cubicBezTo>
                <a:cubicBezTo>
                  <a:pt x="2218" y="15968"/>
                  <a:pt x="2322" y="15817"/>
                  <a:pt x="2387" y="15710"/>
                </a:cubicBezTo>
                <a:cubicBezTo>
                  <a:pt x="2451" y="15602"/>
                  <a:pt x="2541" y="15454"/>
                  <a:pt x="2658" y="15265"/>
                </a:cubicBezTo>
                <a:cubicBezTo>
                  <a:pt x="2774" y="15076"/>
                  <a:pt x="2875" y="14879"/>
                  <a:pt x="2959" y="14675"/>
                </a:cubicBezTo>
                <a:cubicBezTo>
                  <a:pt x="3044" y="14470"/>
                  <a:pt x="3126" y="14245"/>
                  <a:pt x="3206" y="14000"/>
                </a:cubicBezTo>
                <a:cubicBezTo>
                  <a:pt x="2210" y="13264"/>
                  <a:pt x="1426" y="12359"/>
                  <a:pt x="856" y="11286"/>
                </a:cubicBezTo>
                <a:cubicBezTo>
                  <a:pt x="285" y="10212"/>
                  <a:pt x="0" y="9068"/>
                  <a:pt x="0" y="7851"/>
                </a:cubicBezTo>
                <a:cubicBezTo>
                  <a:pt x="0" y="6430"/>
                  <a:pt x="378" y="5117"/>
                  <a:pt x="1133" y="3910"/>
                </a:cubicBezTo>
                <a:cubicBezTo>
                  <a:pt x="1888" y="2704"/>
                  <a:pt x="2919" y="1751"/>
                  <a:pt x="4225" y="1050"/>
                </a:cubicBezTo>
                <a:cubicBezTo>
                  <a:pt x="5530" y="350"/>
                  <a:pt x="6951" y="0"/>
                  <a:pt x="8486" y="0"/>
                </a:cubicBezTo>
                <a:cubicBezTo>
                  <a:pt x="10021" y="0"/>
                  <a:pt x="11441" y="350"/>
                  <a:pt x="12747" y="1050"/>
                </a:cubicBezTo>
                <a:cubicBezTo>
                  <a:pt x="14052" y="1751"/>
                  <a:pt x="15083" y="2704"/>
                  <a:pt x="15839" y="3910"/>
                </a:cubicBezTo>
                <a:close/>
                <a:moveTo>
                  <a:pt x="15839" y="3910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5" name="AutoShape 103"/>
          <p:cNvSpPr>
            <a:spLocks/>
          </p:cNvSpPr>
          <p:nvPr/>
        </p:nvSpPr>
        <p:spPr bwMode="auto">
          <a:xfrm>
            <a:off x="3884613" y="4560888"/>
            <a:ext cx="430212" cy="338137"/>
          </a:xfrm>
          <a:custGeom>
            <a:avLst/>
            <a:gdLst/>
            <a:ahLst/>
            <a:cxnLst/>
            <a:rect l="0" t="0" r="r" b="b"/>
            <a:pathLst>
              <a:path w="21600" h="21592">
                <a:moveTo>
                  <a:pt x="18394" y="17925"/>
                </a:moveTo>
                <a:cubicBezTo>
                  <a:pt x="18474" y="18171"/>
                  <a:pt x="18556" y="18395"/>
                  <a:pt x="18641" y="18600"/>
                </a:cubicBezTo>
                <a:cubicBezTo>
                  <a:pt x="18725" y="18804"/>
                  <a:pt x="18826" y="19001"/>
                  <a:pt x="18942" y="19190"/>
                </a:cubicBezTo>
                <a:cubicBezTo>
                  <a:pt x="19059" y="19380"/>
                  <a:pt x="19149" y="19528"/>
                  <a:pt x="19214" y="19635"/>
                </a:cubicBezTo>
                <a:cubicBezTo>
                  <a:pt x="19278" y="19742"/>
                  <a:pt x="19382" y="19893"/>
                  <a:pt x="19527" y="20087"/>
                </a:cubicBezTo>
                <a:cubicBezTo>
                  <a:pt x="19672" y="20282"/>
                  <a:pt x="19764" y="20409"/>
                  <a:pt x="19804" y="20471"/>
                </a:cubicBezTo>
                <a:cubicBezTo>
                  <a:pt x="19812" y="20481"/>
                  <a:pt x="19828" y="20504"/>
                  <a:pt x="19852" y="20540"/>
                </a:cubicBezTo>
                <a:cubicBezTo>
                  <a:pt x="19876" y="20575"/>
                  <a:pt x="19895" y="20601"/>
                  <a:pt x="19907" y="20616"/>
                </a:cubicBezTo>
                <a:cubicBezTo>
                  <a:pt x="19919" y="20632"/>
                  <a:pt x="19935" y="20657"/>
                  <a:pt x="19955" y="20693"/>
                </a:cubicBezTo>
                <a:cubicBezTo>
                  <a:pt x="19975" y="20729"/>
                  <a:pt x="19989" y="20757"/>
                  <a:pt x="19997" y="20777"/>
                </a:cubicBezTo>
                <a:cubicBezTo>
                  <a:pt x="20005" y="20798"/>
                  <a:pt x="20015" y="20823"/>
                  <a:pt x="20027" y="20854"/>
                </a:cubicBezTo>
                <a:cubicBezTo>
                  <a:pt x="20039" y="20885"/>
                  <a:pt x="20047" y="20915"/>
                  <a:pt x="20051" y="20946"/>
                </a:cubicBezTo>
                <a:cubicBezTo>
                  <a:pt x="20055" y="20977"/>
                  <a:pt x="20057" y="21010"/>
                  <a:pt x="20057" y="21046"/>
                </a:cubicBezTo>
                <a:cubicBezTo>
                  <a:pt x="20057" y="21081"/>
                  <a:pt x="20053" y="21115"/>
                  <a:pt x="20045" y="21145"/>
                </a:cubicBezTo>
                <a:cubicBezTo>
                  <a:pt x="20021" y="21288"/>
                  <a:pt x="19969" y="21401"/>
                  <a:pt x="19889" y="21483"/>
                </a:cubicBezTo>
                <a:cubicBezTo>
                  <a:pt x="19808" y="21565"/>
                  <a:pt x="19720" y="21600"/>
                  <a:pt x="19623" y="21590"/>
                </a:cubicBezTo>
                <a:cubicBezTo>
                  <a:pt x="19221" y="21518"/>
                  <a:pt x="18876" y="21437"/>
                  <a:pt x="18587" y="21345"/>
                </a:cubicBezTo>
                <a:cubicBezTo>
                  <a:pt x="17349" y="20936"/>
                  <a:pt x="16232" y="20282"/>
                  <a:pt x="15236" y="19382"/>
                </a:cubicBezTo>
                <a:cubicBezTo>
                  <a:pt x="14512" y="19546"/>
                  <a:pt x="13805" y="19627"/>
                  <a:pt x="13114" y="19627"/>
                </a:cubicBezTo>
                <a:cubicBezTo>
                  <a:pt x="10937" y="19627"/>
                  <a:pt x="9040" y="18953"/>
                  <a:pt x="7425" y="17603"/>
                </a:cubicBezTo>
                <a:cubicBezTo>
                  <a:pt x="7891" y="17644"/>
                  <a:pt x="8245" y="17665"/>
                  <a:pt x="8486" y="17665"/>
                </a:cubicBezTo>
                <a:cubicBezTo>
                  <a:pt x="9779" y="17665"/>
                  <a:pt x="11021" y="17434"/>
                  <a:pt x="12210" y="16975"/>
                </a:cubicBezTo>
                <a:cubicBezTo>
                  <a:pt x="13400" y="16514"/>
                  <a:pt x="14460" y="15855"/>
                  <a:pt x="15392" y="14997"/>
                </a:cubicBezTo>
                <a:cubicBezTo>
                  <a:pt x="16397" y="14056"/>
                  <a:pt x="17168" y="12972"/>
                  <a:pt x="17707" y="11746"/>
                </a:cubicBezTo>
                <a:cubicBezTo>
                  <a:pt x="18245" y="10519"/>
                  <a:pt x="18514" y="9221"/>
                  <a:pt x="18514" y="7851"/>
                </a:cubicBezTo>
                <a:cubicBezTo>
                  <a:pt x="18514" y="7064"/>
                  <a:pt x="18422" y="6287"/>
                  <a:pt x="18237" y="5520"/>
                </a:cubicBezTo>
                <a:cubicBezTo>
                  <a:pt x="19274" y="6246"/>
                  <a:pt x="20093" y="7156"/>
                  <a:pt x="20696" y="8250"/>
                </a:cubicBezTo>
                <a:cubicBezTo>
                  <a:pt x="21299" y="9343"/>
                  <a:pt x="21600" y="10519"/>
                  <a:pt x="21600" y="11776"/>
                </a:cubicBezTo>
                <a:cubicBezTo>
                  <a:pt x="21600" y="13003"/>
                  <a:pt x="21315" y="14151"/>
                  <a:pt x="20744" y="15219"/>
                </a:cubicBezTo>
                <a:cubicBezTo>
                  <a:pt x="20174" y="16287"/>
                  <a:pt x="19390" y="17189"/>
                  <a:pt x="18394" y="17925"/>
                </a:cubicBezTo>
                <a:close/>
                <a:moveTo>
                  <a:pt x="11933" y="2760"/>
                </a:moveTo>
                <a:cubicBezTo>
                  <a:pt x="10864" y="2229"/>
                  <a:pt x="9715" y="1963"/>
                  <a:pt x="8486" y="1963"/>
                </a:cubicBezTo>
                <a:cubicBezTo>
                  <a:pt x="7256" y="1963"/>
                  <a:pt x="6107" y="2229"/>
                  <a:pt x="5038" y="2760"/>
                </a:cubicBezTo>
                <a:cubicBezTo>
                  <a:pt x="3970" y="3292"/>
                  <a:pt x="3120" y="4012"/>
                  <a:pt x="2489" y="4922"/>
                </a:cubicBezTo>
                <a:cubicBezTo>
                  <a:pt x="1858" y="5832"/>
                  <a:pt x="1543" y="6808"/>
                  <a:pt x="1543" y="7851"/>
                </a:cubicBezTo>
                <a:cubicBezTo>
                  <a:pt x="1543" y="8689"/>
                  <a:pt x="1756" y="9497"/>
                  <a:pt x="2182" y="10274"/>
                </a:cubicBezTo>
                <a:cubicBezTo>
                  <a:pt x="2608" y="11051"/>
                  <a:pt x="3206" y="11725"/>
                  <a:pt x="3978" y="12298"/>
                </a:cubicBezTo>
                <a:lnTo>
                  <a:pt x="5147" y="13156"/>
                </a:lnTo>
                <a:lnTo>
                  <a:pt x="4725" y="14444"/>
                </a:lnTo>
                <a:cubicBezTo>
                  <a:pt x="4998" y="14240"/>
                  <a:pt x="5247" y="14041"/>
                  <a:pt x="5472" y="13846"/>
                </a:cubicBezTo>
                <a:lnTo>
                  <a:pt x="6003" y="13371"/>
                </a:lnTo>
                <a:lnTo>
                  <a:pt x="6642" y="13524"/>
                </a:lnTo>
                <a:cubicBezTo>
                  <a:pt x="7268" y="13668"/>
                  <a:pt x="7883" y="13739"/>
                  <a:pt x="8486" y="13739"/>
                </a:cubicBezTo>
                <a:cubicBezTo>
                  <a:pt x="9715" y="13739"/>
                  <a:pt x="10864" y="13473"/>
                  <a:pt x="11933" y="12942"/>
                </a:cubicBezTo>
                <a:cubicBezTo>
                  <a:pt x="13002" y="12410"/>
                  <a:pt x="13851" y="11690"/>
                  <a:pt x="14483" y="10780"/>
                </a:cubicBezTo>
                <a:cubicBezTo>
                  <a:pt x="15113" y="9870"/>
                  <a:pt x="15429" y="8894"/>
                  <a:pt x="15429" y="7851"/>
                </a:cubicBezTo>
                <a:cubicBezTo>
                  <a:pt x="15429" y="6808"/>
                  <a:pt x="15113" y="5832"/>
                  <a:pt x="14483" y="4922"/>
                </a:cubicBezTo>
                <a:cubicBezTo>
                  <a:pt x="13851" y="4012"/>
                  <a:pt x="13002" y="3292"/>
                  <a:pt x="11933" y="2760"/>
                </a:cubicBezTo>
                <a:close/>
                <a:moveTo>
                  <a:pt x="4225" y="1050"/>
                </a:moveTo>
                <a:cubicBezTo>
                  <a:pt x="5530" y="350"/>
                  <a:pt x="6951" y="0"/>
                  <a:pt x="8486" y="0"/>
                </a:cubicBezTo>
                <a:cubicBezTo>
                  <a:pt x="10021" y="0"/>
                  <a:pt x="11441" y="350"/>
                  <a:pt x="12747" y="1050"/>
                </a:cubicBezTo>
                <a:cubicBezTo>
                  <a:pt x="14052" y="1751"/>
                  <a:pt x="15083" y="2704"/>
                  <a:pt x="15839" y="3910"/>
                </a:cubicBezTo>
                <a:cubicBezTo>
                  <a:pt x="16594" y="5117"/>
                  <a:pt x="16972" y="6430"/>
                  <a:pt x="16972" y="7851"/>
                </a:cubicBezTo>
                <a:cubicBezTo>
                  <a:pt x="16972" y="9272"/>
                  <a:pt x="16594" y="10586"/>
                  <a:pt x="15839" y="11792"/>
                </a:cubicBezTo>
                <a:cubicBezTo>
                  <a:pt x="15083" y="12998"/>
                  <a:pt x="14052" y="13951"/>
                  <a:pt x="12747" y="14652"/>
                </a:cubicBezTo>
                <a:cubicBezTo>
                  <a:pt x="11441" y="15352"/>
                  <a:pt x="10021" y="15702"/>
                  <a:pt x="8486" y="15702"/>
                </a:cubicBezTo>
                <a:cubicBezTo>
                  <a:pt x="7795" y="15702"/>
                  <a:pt x="7087" y="15620"/>
                  <a:pt x="6364" y="15456"/>
                </a:cubicBezTo>
                <a:cubicBezTo>
                  <a:pt x="5368" y="16356"/>
                  <a:pt x="4251" y="17010"/>
                  <a:pt x="3013" y="17419"/>
                </a:cubicBezTo>
                <a:cubicBezTo>
                  <a:pt x="2724" y="17511"/>
                  <a:pt x="2379" y="17593"/>
                  <a:pt x="1977" y="17665"/>
                </a:cubicBezTo>
                <a:lnTo>
                  <a:pt x="1941" y="17665"/>
                </a:lnTo>
                <a:cubicBezTo>
                  <a:pt x="1852" y="17665"/>
                  <a:pt x="1770" y="17624"/>
                  <a:pt x="1694" y="17542"/>
                </a:cubicBezTo>
                <a:cubicBezTo>
                  <a:pt x="1617" y="17460"/>
                  <a:pt x="1571" y="17353"/>
                  <a:pt x="1555" y="17220"/>
                </a:cubicBezTo>
                <a:cubicBezTo>
                  <a:pt x="1547" y="17189"/>
                  <a:pt x="1543" y="17156"/>
                  <a:pt x="1543" y="17120"/>
                </a:cubicBezTo>
                <a:cubicBezTo>
                  <a:pt x="1543" y="17084"/>
                  <a:pt x="1545" y="17051"/>
                  <a:pt x="1549" y="17020"/>
                </a:cubicBezTo>
                <a:cubicBezTo>
                  <a:pt x="1553" y="16990"/>
                  <a:pt x="1561" y="16959"/>
                  <a:pt x="1573" y="16928"/>
                </a:cubicBezTo>
                <a:cubicBezTo>
                  <a:pt x="1585" y="16898"/>
                  <a:pt x="1595" y="16873"/>
                  <a:pt x="1603" y="16852"/>
                </a:cubicBezTo>
                <a:cubicBezTo>
                  <a:pt x="1611" y="16831"/>
                  <a:pt x="1625" y="16804"/>
                  <a:pt x="1645" y="16767"/>
                </a:cubicBezTo>
                <a:cubicBezTo>
                  <a:pt x="1665" y="16732"/>
                  <a:pt x="1681" y="16706"/>
                  <a:pt x="1694" y="16691"/>
                </a:cubicBezTo>
                <a:cubicBezTo>
                  <a:pt x="1706" y="16675"/>
                  <a:pt x="1724" y="16650"/>
                  <a:pt x="1748" y="16614"/>
                </a:cubicBezTo>
                <a:cubicBezTo>
                  <a:pt x="1772" y="16578"/>
                  <a:pt x="1788" y="16556"/>
                  <a:pt x="1796" y="16545"/>
                </a:cubicBezTo>
                <a:cubicBezTo>
                  <a:pt x="1836" y="16484"/>
                  <a:pt x="1928" y="16356"/>
                  <a:pt x="2073" y="16162"/>
                </a:cubicBezTo>
                <a:cubicBezTo>
                  <a:pt x="2218" y="15968"/>
                  <a:pt x="2322" y="15817"/>
                  <a:pt x="2387" y="15710"/>
                </a:cubicBezTo>
                <a:cubicBezTo>
                  <a:pt x="2451" y="15602"/>
                  <a:pt x="2541" y="15454"/>
                  <a:pt x="2658" y="15265"/>
                </a:cubicBezTo>
                <a:cubicBezTo>
                  <a:pt x="2774" y="15076"/>
                  <a:pt x="2875" y="14879"/>
                  <a:pt x="2959" y="14675"/>
                </a:cubicBezTo>
                <a:cubicBezTo>
                  <a:pt x="3044" y="14470"/>
                  <a:pt x="3126" y="14245"/>
                  <a:pt x="3206" y="14000"/>
                </a:cubicBezTo>
                <a:cubicBezTo>
                  <a:pt x="2210" y="13264"/>
                  <a:pt x="1426" y="12359"/>
                  <a:pt x="856" y="11286"/>
                </a:cubicBezTo>
                <a:cubicBezTo>
                  <a:pt x="285" y="10212"/>
                  <a:pt x="0" y="9068"/>
                  <a:pt x="0" y="7851"/>
                </a:cubicBezTo>
                <a:cubicBezTo>
                  <a:pt x="0" y="6430"/>
                  <a:pt x="378" y="5117"/>
                  <a:pt x="1133" y="3910"/>
                </a:cubicBezTo>
                <a:cubicBezTo>
                  <a:pt x="1888" y="2704"/>
                  <a:pt x="2919" y="1751"/>
                  <a:pt x="4225" y="1050"/>
                </a:cubicBezTo>
                <a:close/>
                <a:moveTo>
                  <a:pt x="4225" y="1050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6" name="AutoShape 104"/>
          <p:cNvSpPr>
            <a:spLocks/>
          </p:cNvSpPr>
          <p:nvPr/>
        </p:nvSpPr>
        <p:spPr bwMode="auto">
          <a:xfrm>
            <a:off x="4657725" y="4549775"/>
            <a:ext cx="368300" cy="3683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9000" y="13500"/>
                </a:moveTo>
                <a:lnTo>
                  <a:pt x="12600" y="11700"/>
                </a:lnTo>
                <a:lnTo>
                  <a:pt x="9000" y="9900"/>
                </a:lnTo>
                <a:cubicBezTo>
                  <a:pt x="9000" y="9900"/>
                  <a:pt x="9000" y="13500"/>
                  <a:pt x="9000" y="13500"/>
                </a:cubicBezTo>
                <a:close/>
                <a:moveTo>
                  <a:pt x="14400" y="5189"/>
                </a:moveTo>
                <a:lnTo>
                  <a:pt x="14400" y="12811"/>
                </a:lnTo>
                <a:lnTo>
                  <a:pt x="7200" y="16411"/>
                </a:lnTo>
                <a:lnTo>
                  <a:pt x="7200" y="8789"/>
                </a:lnTo>
                <a:cubicBezTo>
                  <a:pt x="7200" y="8789"/>
                  <a:pt x="14400" y="5189"/>
                  <a:pt x="14400" y="5189"/>
                </a:cubicBezTo>
                <a:close/>
                <a:moveTo>
                  <a:pt x="17423" y="14639"/>
                </a:moveTo>
                <a:cubicBezTo>
                  <a:pt x="18108" y="13467"/>
                  <a:pt x="18450" y="12187"/>
                  <a:pt x="18450" y="10800"/>
                </a:cubicBezTo>
                <a:cubicBezTo>
                  <a:pt x="18450" y="9413"/>
                  <a:pt x="18108" y="8133"/>
                  <a:pt x="17423" y="6961"/>
                </a:cubicBezTo>
                <a:cubicBezTo>
                  <a:pt x="16739" y="5789"/>
                  <a:pt x="15811" y="4861"/>
                  <a:pt x="14639" y="4177"/>
                </a:cubicBezTo>
                <a:cubicBezTo>
                  <a:pt x="13467" y="3492"/>
                  <a:pt x="12187" y="3150"/>
                  <a:pt x="10800" y="3150"/>
                </a:cubicBezTo>
                <a:cubicBezTo>
                  <a:pt x="9413" y="3150"/>
                  <a:pt x="8133" y="3492"/>
                  <a:pt x="6961" y="4177"/>
                </a:cubicBezTo>
                <a:cubicBezTo>
                  <a:pt x="5789" y="4861"/>
                  <a:pt x="4861" y="5789"/>
                  <a:pt x="4177" y="6961"/>
                </a:cubicBezTo>
                <a:cubicBezTo>
                  <a:pt x="3492" y="8133"/>
                  <a:pt x="3150" y="9413"/>
                  <a:pt x="3150" y="10800"/>
                </a:cubicBezTo>
                <a:cubicBezTo>
                  <a:pt x="3150" y="12187"/>
                  <a:pt x="3492" y="13467"/>
                  <a:pt x="4177" y="14639"/>
                </a:cubicBezTo>
                <a:cubicBezTo>
                  <a:pt x="4861" y="15811"/>
                  <a:pt x="5789" y="16739"/>
                  <a:pt x="6961" y="17423"/>
                </a:cubicBezTo>
                <a:cubicBezTo>
                  <a:pt x="8133" y="18108"/>
                  <a:pt x="9413" y="18450"/>
                  <a:pt x="10800" y="18450"/>
                </a:cubicBezTo>
                <a:cubicBezTo>
                  <a:pt x="12187" y="18450"/>
                  <a:pt x="13467" y="18108"/>
                  <a:pt x="14639" y="17423"/>
                </a:cubicBezTo>
                <a:cubicBezTo>
                  <a:pt x="15811" y="16739"/>
                  <a:pt x="16739" y="15811"/>
                  <a:pt x="17423" y="14639"/>
                </a:cubicBezTo>
                <a:close/>
                <a:moveTo>
                  <a:pt x="20151" y="5379"/>
                </a:moveTo>
                <a:cubicBezTo>
                  <a:pt x="21117" y="7034"/>
                  <a:pt x="21600" y="8841"/>
                  <a:pt x="21600" y="10800"/>
                </a:cubicBezTo>
                <a:cubicBezTo>
                  <a:pt x="21600" y="12760"/>
                  <a:pt x="21117" y="14567"/>
                  <a:pt x="20151" y="16221"/>
                </a:cubicBezTo>
                <a:cubicBezTo>
                  <a:pt x="19186" y="17876"/>
                  <a:pt x="17876" y="19186"/>
                  <a:pt x="16221" y="20152"/>
                </a:cubicBezTo>
                <a:cubicBezTo>
                  <a:pt x="14566" y="21117"/>
                  <a:pt x="12759" y="21600"/>
                  <a:pt x="10800" y="21600"/>
                </a:cubicBezTo>
                <a:cubicBezTo>
                  <a:pt x="8840" y="21600"/>
                  <a:pt x="7033" y="21117"/>
                  <a:pt x="5379" y="20152"/>
                </a:cubicBezTo>
                <a:cubicBezTo>
                  <a:pt x="3724" y="19186"/>
                  <a:pt x="2414" y="17876"/>
                  <a:pt x="1449" y="16221"/>
                </a:cubicBezTo>
                <a:cubicBezTo>
                  <a:pt x="483" y="14567"/>
                  <a:pt x="0" y="12760"/>
                  <a:pt x="0" y="10800"/>
                </a:cubicBezTo>
                <a:cubicBezTo>
                  <a:pt x="0" y="8841"/>
                  <a:pt x="483" y="7034"/>
                  <a:pt x="1449" y="5379"/>
                </a:cubicBezTo>
                <a:cubicBezTo>
                  <a:pt x="2414" y="3724"/>
                  <a:pt x="3724" y="2414"/>
                  <a:pt x="5379" y="1449"/>
                </a:cubicBezTo>
                <a:cubicBezTo>
                  <a:pt x="7033" y="483"/>
                  <a:pt x="8840" y="0"/>
                  <a:pt x="10800" y="0"/>
                </a:cubicBezTo>
                <a:cubicBezTo>
                  <a:pt x="12759" y="0"/>
                  <a:pt x="14566" y="483"/>
                  <a:pt x="16221" y="1449"/>
                </a:cubicBezTo>
                <a:cubicBezTo>
                  <a:pt x="17876" y="2414"/>
                  <a:pt x="19186" y="3724"/>
                  <a:pt x="20151" y="5379"/>
                </a:cubicBezTo>
                <a:close/>
                <a:moveTo>
                  <a:pt x="20151" y="5379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7" name="AutoShape 105"/>
          <p:cNvSpPr>
            <a:spLocks/>
          </p:cNvSpPr>
          <p:nvPr/>
        </p:nvSpPr>
        <p:spPr bwMode="auto">
          <a:xfrm>
            <a:off x="5322888" y="4549775"/>
            <a:ext cx="361950" cy="36195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2103"/>
                </a:moveTo>
                <a:cubicBezTo>
                  <a:pt x="21600" y="2227"/>
                  <a:pt x="21552" y="2336"/>
                  <a:pt x="21457" y="2432"/>
                </a:cubicBezTo>
                <a:lnTo>
                  <a:pt x="16708" y="7181"/>
                </a:lnTo>
                <a:lnTo>
                  <a:pt x="18768" y="9241"/>
                </a:lnTo>
                <a:cubicBezTo>
                  <a:pt x="18949" y="9422"/>
                  <a:pt x="19039" y="9637"/>
                  <a:pt x="19039" y="9885"/>
                </a:cubicBezTo>
                <a:cubicBezTo>
                  <a:pt x="19039" y="10133"/>
                  <a:pt x="18949" y="10347"/>
                  <a:pt x="18768" y="10528"/>
                </a:cubicBezTo>
                <a:cubicBezTo>
                  <a:pt x="18586" y="10709"/>
                  <a:pt x="18372" y="10800"/>
                  <a:pt x="18124" y="10800"/>
                </a:cubicBezTo>
                <a:lnTo>
                  <a:pt x="11716" y="10800"/>
                </a:lnTo>
                <a:cubicBezTo>
                  <a:pt x="11467" y="10800"/>
                  <a:pt x="11253" y="10709"/>
                  <a:pt x="11072" y="10528"/>
                </a:cubicBezTo>
                <a:cubicBezTo>
                  <a:pt x="10891" y="10347"/>
                  <a:pt x="10800" y="10133"/>
                  <a:pt x="10800" y="9885"/>
                </a:cubicBezTo>
                <a:lnTo>
                  <a:pt x="10800" y="3476"/>
                </a:lnTo>
                <a:cubicBezTo>
                  <a:pt x="10800" y="3228"/>
                  <a:pt x="10891" y="3014"/>
                  <a:pt x="11072" y="2832"/>
                </a:cubicBezTo>
                <a:cubicBezTo>
                  <a:pt x="11253" y="2651"/>
                  <a:pt x="11467" y="2561"/>
                  <a:pt x="11716" y="2561"/>
                </a:cubicBezTo>
                <a:cubicBezTo>
                  <a:pt x="11964" y="2561"/>
                  <a:pt x="12178" y="2651"/>
                  <a:pt x="12359" y="2832"/>
                </a:cubicBezTo>
                <a:lnTo>
                  <a:pt x="14419" y="4892"/>
                </a:lnTo>
                <a:lnTo>
                  <a:pt x="19168" y="143"/>
                </a:lnTo>
                <a:cubicBezTo>
                  <a:pt x="19264" y="48"/>
                  <a:pt x="19373" y="0"/>
                  <a:pt x="19497" y="0"/>
                </a:cubicBezTo>
                <a:cubicBezTo>
                  <a:pt x="19621" y="0"/>
                  <a:pt x="19731" y="48"/>
                  <a:pt x="19826" y="143"/>
                </a:cubicBezTo>
                <a:lnTo>
                  <a:pt x="21457" y="1774"/>
                </a:lnTo>
                <a:cubicBezTo>
                  <a:pt x="21552" y="1869"/>
                  <a:pt x="21600" y="1979"/>
                  <a:pt x="21600" y="2103"/>
                </a:cubicBezTo>
                <a:close/>
                <a:moveTo>
                  <a:pt x="10800" y="11716"/>
                </a:moveTo>
                <a:lnTo>
                  <a:pt x="10800" y="18124"/>
                </a:lnTo>
                <a:cubicBezTo>
                  <a:pt x="10800" y="18372"/>
                  <a:pt x="10709" y="18587"/>
                  <a:pt x="10528" y="18768"/>
                </a:cubicBezTo>
                <a:cubicBezTo>
                  <a:pt x="10347" y="18949"/>
                  <a:pt x="10132" y="19039"/>
                  <a:pt x="9884" y="19039"/>
                </a:cubicBezTo>
                <a:cubicBezTo>
                  <a:pt x="9636" y="19039"/>
                  <a:pt x="9422" y="18949"/>
                  <a:pt x="9241" y="18768"/>
                </a:cubicBezTo>
                <a:lnTo>
                  <a:pt x="7181" y="16708"/>
                </a:lnTo>
                <a:lnTo>
                  <a:pt x="2432" y="21457"/>
                </a:lnTo>
                <a:cubicBezTo>
                  <a:pt x="2336" y="21552"/>
                  <a:pt x="2226" y="21600"/>
                  <a:pt x="2103" y="21600"/>
                </a:cubicBezTo>
                <a:cubicBezTo>
                  <a:pt x="1979" y="21600"/>
                  <a:pt x="1869" y="21552"/>
                  <a:pt x="1774" y="21457"/>
                </a:cubicBezTo>
                <a:lnTo>
                  <a:pt x="143" y="19826"/>
                </a:lnTo>
                <a:cubicBezTo>
                  <a:pt x="47" y="19731"/>
                  <a:pt x="0" y="19621"/>
                  <a:pt x="0" y="19497"/>
                </a:cubicBezTo>
                <a:cubicBezTo>
                  <a:pt x="0" y="19374"/>
                  <a:pt x="47" y="19264"/>
                  <a:pt x="143" y="19168"/>
                </a:cubicBezTo>
                <a:lnTo>
                  <a:pt x="4892" y="14419"/>
                </a:lnTo>
                <a:lnTo>
                  <a:pt x="2832" y="12359"/>
                </a:lnTo>
                <a:cubicBezTo>
                  <a:pt x="2651" y="12178"/>
                  <a:pt x="2561" y="11964"/>
                  <a:pt x="2561" y="11716"/>
                </a:cubicBezTo>
                <a:cubicBezTo>
                  <a:pt x="2561" y="11468"/>
                  <a:pt x="2651" y="11253"/>
                  <a:pt x="2832" y="11072"/>
                </a:cubicBezTo>
                <a:cubicBezTo>
                  <a:pt x="3013" y="10891"/>
                  <a:pt x="3228" y="10800"/>
                  <a:pt x="3476" y="10800"/>
                </a:cubicBezTo>
                <a:lnTo>
                  <a:pt x="9884" y="10800"/>
                </a:lnTo>
                <a:cubicBezTo>
                  <a:pt x="10132" y="10800"/>
                  <a:pt x="10347" y="10891"/>
                  <a:pt x="10528" y="11072"/>
                </a:cubicBezTo>
                <a:cubicBezTo>
                  <a:pt x="10709" y="11253"/>
                  <a:pt x="10800" y="11468"/>
                  <a:pt x="10800" y="11716"/>
                </a:cubicBezTo>
                <a:close/>
                <a:moveTo>
                  <a:pt x="10800" y="11716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8" name="AutoShape 106"/>
          <p:cNvSpPr>
            <a:spLocks/>
          </p:cNvSpPr>
          <p:nvPr/>
        </p:nvSpPr>
        <p:spPr bwMode="auto">
          <a:xfrm>
            <a:off x="6030913" y="4518025"/>
            <a:ext cx="430212" cy="430213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3886" y="7196"/>
                </a:moveTo>
                <a:lnTo>
                  <a:pt x="10282" y="10800"/>
                </a:lnTo>
                <a:lnTo>
                  <a:pt x="13886" y="10800"/>
                </a:lnTo>
                <a:cubicBezTo>
                  <a:pt x="13886" y="10800"/>
                  <a:pt x="13886" y="7196"/>
                  <a:pt x="13886" y="7196"/>
                </a:cubicBezTo>
                <a:close/>
                <a:moveTo>
                  <a:pt x="20057" y="20057"/>
                </a:moveTo>
                <a:lnTo>
                  <a:pt x="20057" y="6172"/>
                </a:lnTo>
                <a:lnTo>
                  <a:pt x="15429" y="6172"/>
                </a:lnTo>
                <a:lnTo>
                  <a:pt x="15429" y="11186"/>
                </a:lnTo>
                <a:cubicBezTo>
                  <a:pt x="15429" y="11507"/>
                  <a:pt x="15316" y="11780"/>
                  <a:pt x="15091" y="12005"/>
                </a:cubicBezTo>
                <a:cubicBezTo>
                  <a:pt x="14866" y="12230"/>
                  <a:pt x="14593" y="12343"/>
                  <a:pt x="14272" y="12343"/>
                </a:cubicBezTo>
                <a:lnTo>
                  <a:pt x="9257" y="12343"/>
                </a:lnTo>
                <a:lnTo>
                  <a:pt x="9257" y="20057"/>
                </a:lnTo>
                <a:cubicBezTo>
                  <a:pt x="9257" y="20057"/>
                  <a:pt x="20057" y="20057"/>
                  <a:pt x="20057" y="20057"/>
                </a:cubicBezTo>
                <a:close/>
                <a:moveTo>
                  <a:pt x="6172" y="2567"/>
                </a:moveTo>
                <a:lnTo>
                  <a:pt x="2567" y="6172"/>
                </a:lnTo>
                <a:lnTo>
                  <a:pt x="6172" y="6172"/>
                </a:lnTo>
                <a:cubicBezTo>
                  <a:pt x="6172" y="6172"/>
                  <a:pt x="6172" y="2567"/>
                  <a:pt x="6172" y="2567"/>
                </a:cubicBezTo>
                <a:close/>
                <a:moveTo>
                  <a:pt x="8534" y="10366"/>
                </a:moveTo>
                <a:lnTo>
                  <a:pt x="12343" y="6557"/>
                </a:lnTo>
                <a:lnTo>
                  <a:pt x="12343" y="1543"/>
                </a:lnTo>
                <a:lnTo>
                  <a:pt x="7714" y="1543"/>
                </a:lnTo>
                <a:lnTo>
                  <a:pt x="7714" y="6557"/>
                </a:lnTo>
                <a:cubicBezTo>
                  <a:pt x="7714" y="6879"/>
                  <a:pt x="7602" y="7152"/>
                  <a:pt x="7377" y="7377"/>
                </a:cubicBezTo>
                <a:cubicBezTo>
                  <a:pt x="7152" y="7602"/>
                  <a:pt x="6878" y="7714"/>
                  <a:pt x="6557" y="7714"/>
                </a:cubicBezTo>
                <a:lnTo>
                  <a:pt x="1543" y="7714"/>
                </a:lnTo>
                <a:lnTo>
                  <a:pt x="1543" y="15429"/>
                </a:lnTo>
                <a:lnTo>
                  <a:pt x="7714" y="15429"/>
                </a:lnTo>
                <a:lnTo>
                  <a:pt x="7714" y="12343"/>
                </a:lnTo>
                <a:cubicBezTo>
                  <a:pt x="7714" y="12022"/>
                  <a:pt x="7795" y="11668"/>
                  <a:pt x="7955" y="11282"/>
                </a:cubicBezTo>
                <a:cubicBezTo>
                  <a:pt x="8116" y="10897"/>
                  <a:pt x="8309" y="10591"/>
                  <a:pt x="8534" y="10366"/>
                </a:cubicBezTo>
                <a:close/>
                <a:moveTo>
                  <a:pt x="20443" y="4628"/>
                </a:moveTo>
                <a:cubicBezTo>
                  <a:pt x="20764" y="4628"/>
                  <a:pt x="21038" y="4741"/>
                  <a:pt x="21263" y="4966"/>
                </a:cubicBezTo>
                <a:cubicBezTo>
                  <a:pt x="21487" y="5191"/>
                  <a:pt x="21600" y="5464"/>
                  <a:pt x="21600" y="5786"/>
                </a:cubicBezTo>
                <a:lnTo>
                  <a:pt x="21600" y="20443"/>
                </a:lnTo>
                <a:cubicBezTo>
                  <a:pt x="21600" y="20764"/>
                  <a:pt x="21487" y="21038"/>
                  <a:pt x="21263" y="21263"/>
                </a:cubicBezTo>
                <a:cubicBezTo>
                  <a:pt x="21038" y="21487"/>
                  <a:pt x="20764" y="21600"/>
                  <a:pt x="20443" y="21600"/>
                </a:cubicBezTo>
                <a:lnTo>
                  <a:pt x="8872" y="21600"/>
                </a:lnTo>
                <a:cubicBezTo>
                  <a:pt x="8550" y="21600"/>
                  <a:pt x="8277" y="21487"/>
                  <a:pt x="8052" y="21263"/>
                </a:cubicBezTo>
                <a:cubicBezTo>
                  <a:pt x="7827" y="21038"/>
                  <a:pt x="7714" y="20764"/>
                  <a:pt x="7714" y="20443"/>
                </a:cubicBezTo>
                <a:lnTo>
                  <a:pt x="7714" y="16972"/>
                </a:lnTo>
                <a:lnTo>
                  <a:pt x="1157" y="16972"/>
                </a:lnTo>
                <a:cubicBezTo>
                  <a:pt x="836" y="16972"/>
                  <a:pt x="562" y="16859"/>
                  <a:pt x="338" y="16634"/>
                </a:cubicBezTo>
                <a:cubicBezTo>
                  <a:pt x="112" y="16409"/>
                  <a:pt x="0" y="16136"/>
                  <a:pt x="0" y="15814"/>
                </a:cubicBezTo>
                <a:lnTo>
                  <a:pt x="0" y="7714"/>
                </a:lnTo>
                <a:cubicBezTo>
                  <a:pt x="0" y="7393"/>
                  <a:pt x="80" y="7039"/>
                  <a:pt x="241" y="6653"/>
                </a:cubicBezTo>
                <a:cubicBezTo>
                  <a:pt x="402" y="6268"/>
                  <a:pt x="595" y="5963"/>
                  <a:pt x="820" y="5737"/>
                </a:cubicBezTo>
                <a:lnTo>
                  <a:pt x="5738" y="820"/>
                </a:lnTo>
                <a:cubicBezTo>
                  <a:pt x="5962" y="595"/>
                  <a:pt x="6268" y="402"/>
                  <a:pt x="6654" y="241"/>
                </a:cubicBezTo>
                <a:cubicBezTo>
                  <a:pt x="7039" y="80"/>
                  <a:pt x="7393" y="0"/>
                  <a:pt x="7714" y="0"/>
                </a:cubicBezTo>
                <a:lnTo>
                  <a:pt x="12729" y="0"/>
                </a:lnTo>
                <a:cubicBezTo>
                  <a:pt x="13050" y="0"/>
                  <a:pt x="13323" y="113"/>
                  <a:pt x="13548" y="338"/>
                </a:cubicBezTo>
                <a:cubicBezTo>
                  <a:pt x="13773" y="562"/>
                  <a:pt x="13886" y="836"/>
                  <a:pt x="13886" y="1157"/>
                </a:cubicBezTo>
                <a:lnTo>
                  <a:pt x="13886" y="5111"/>
                </a:lnTo>
                <a:cubicBezTo>
                  <a:pt x="14432" y="4789"/>
                  <a:pt x="14947" y="4628"/>
                  <a:pt x="15429" y="4628"/>
                </a:cubicBezTo>
                <a:cubicBezTo>
                  <a:pt x="15429" y="4628"/>
                  <a:pt x="20443" y="4628"/>
                  <a:pt x="20443" y="4628"/>
                </a:cubicBezTo>
                <a:close/>
                <a:moveTo>
                  <a:pt x="20443" y="4628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9" name="AutoShape 107"/>
          <p:cNvSpPr>
            <a:spLocks/>
          </p:cNvSpPr>
          <p:nvPr/>
        </p:nvSpPr>
        <p:spPr bwMode="auto">
          <a:xfrm>
            <a:off x="6772275" y="4549775"/>
            <a:ext cx="460375" cy="3683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7200" y="18000"/>
                </a:moveTo>
                <a:lnTo>
                  <a:pt x="7200" y="16200"/>
                </a:lnTo>
                <a:lnTo>
                  <a:pt x="11520" y="16200"/>
                </a:lnTo>
                <a:lnTo>
                  <a:pt x="11520" y="18000"/>
                </a:lnTo>
                <a:cubicBezTo>
                  <a:pt x="11520" y="18000"/>
                  <a:pt x="7200" y="18000"/>
                  <a:pt x="7200" y="18000"/>
                </a:cubicBezTo>
                <a:close/>
                <a:moveTo>
                  <a:pt x="2880" y="18000"/>
                </a:moveTo>
                <a:lnTo>
                  <a:pt x="2880" y="16200"/>
                </a:lnTo>
                <a:lnTo>
                  <a:pt x="5760" y="16200"/>
                </a:lnTo>
                <a:lnTo>
                  <a:pt x="5760" y="18000"/>
                </a:lnTo>
                <a:cubicBezTo>
                  <a:pt x="5760" y="18000"/>
                  <a:pt x="2880" y="18000"/>
                  <a:pt x="2880" y="18000"/>
                </a:cubicBezTo>
                <a:close/>
                <a:moveTo>
                  <a:pt x="19800" y="19800"/>
                </a:moveTo>
                <a:cubicBezTo>
                  <a:pt x="19897" y="19800"/>
                  <a:pt x="19982" y="19756"/>
                  <a:pt x="20053" y="19667"/>
                </a:cubicBezTo>
                <a:cubicBezTo>
                  <a:pt x="20124" y="19578"/>
                  <a:pt x="20160" y="19472"/>
                  <a:pt x="20160" y="19350"/>
                </a:cubicBezTo>
                <a:lnTo>
                  <a:pt x="20160" y="10800"/>
                </a:lnTo>
                <a:lnTo>
                  <a:pt x="1440" y="10800"/>
                </a:lnTo>
                <a:lnTo>
                  <a:pt x="1440" y="19350"/>
                </a:lnTo>
                <a:cubicBezTo>
                  <a:pt x="1440" y="19472"/>
                  <a:pt x="1476" y="19578"/>
                  <a:pt x="1547" y="19667"/>
                </a:cubicBezTo>
                <a:cubicBezTo>
                  <a:pt x="1618" y="19756"/>
                  <a:pt x="1702" y="19800"/>
                  <a:pt x="1800" y="19800"/>
                </a:cubicBezTo>
                <a:cubicBezTo>
                  <a:pt x="1800" y="19800"/>
                  <a:pt x="19800" y="19800"/>
                  <a:pt x="19800" y="19800"/>
                </a:cubicBezTo>
                <a:close/>
                <a:moveTo>
                  <a:pt x="1800" y="1800"/>
                </a:moveTo>
                <a:cubicBezTo>
                  <a:pt x="1702" y="1800"/>
                  <a:pt x="1618" y="1845"/>
                  <a:pt x="1547" y="1934"/>
                </a:cubicBezTo>
                <a:cubicBezTo>
                  <a:pt x="1476" y="2023"/>
                  <a:pt x="1440" y="2128"/>
                  <a:pt x="1440" y="2250"/>
                </a:cubicBezTo>
                <a:lnTo>
                  <a:pt x="1440" y="5400"/>
                </a:lnTo>
                <a:lnTo>
                  <a:pt x="20160" y="5400"/>
                </a:lnTo>
                <a:lnTo>
                  <a:pt x="20160" y="2250"/>
                </a:lnTo>
                <a:cubicBezTo>
                  <a:pt x="20160" y="2128"/>
                  <a:pt x="20124" y="2023"/>
                  <a:pt x="20053" y="1934"/>
                </a:cubicBezTo>
                <a:cubicBezTo>
                  <a:pt x="19982" y="1845"/>
                  <a:pt x="19897" y="1800"/>
                  <a:pt x="19800" y="1800"/>
                </a:cubicBezTo>
                <a:cubicBezTo>
                  <a:pt x="19800" y="1800"/>
                  <a:pt x="1800" y="1800"/>
                  <a:pt x="1800" y="1800"/>
                </a:cubicBezTo>
                <a:close/>
                <a:moveTo>
                  <a:pt x="19800" y="0"/>
                </a:moveTo>
                <a:cubicBezTo>
                  <a:pt x="20295" y="0"/>
                  <a:pt x="20719" y="220"/>
                  <a:pt x="21071" y="661"/>
                </a:cubicBezTo>
                <a:cubicBezTo>
                  <a:pt x="21424" y="1102"/>
                  <a:pt x="21600" y="1631"/>
                  <a:pt x="21600" y="2250"/>
                </a:cubicBezTo>
                <a:lnTo>
                  <a:pt x="21600" y="19350"/>
                </a:lnTo>
                <a:cubicBezTo>
                  <a:pt x="21600" y="19969"/>
                  <a:pt x="21424" y="20498"/>
                  <a:pt x="21071" y="20939"/>
                </a:cubicBezTo>
                <a:cubicBezTo>
                  <a:pt x="20719" y="21380"/>
                  <a:pt x="20295" y="21600"/>
                  <a:pt x="19800" y="21600"/>
                </a:cubicBezTo>
                <a:lnTo>
                  <a:pt x="1800" y="21600"/>
                </a:lnTo>
                <a:cubicBezTo>
                  <a:pt x="1305" y="21600"/>
                  <a:pt x="881" y="21380"/>
                  <a:pt x="529" y="20939"/>
                </a:cubicBezTo>
                <a:cubicBezTo>
                  <a:pt x="176" y="20498"/>
                  <a:pt x="0" y="19969"/>
                  <a:pt x="0" y="19350"/>
                </a:cubicBezTo>
                <a:lnTo>
                  <a:pt x="0" y="2250"/>
                </a:lnTo>
                <a:cubicBezTo>
                  <a:pt x="0" y="1631"/>
                  <a:pt x="176" y="1102"/>
                  <a:pt x="529" y="661"/>
                </a:cubicBezTo>
                <a:cubicBezTo>
                  <a:pt x="881" y="220"/>
                  <a:pt x="1305" y="0"/>
                  <a:pt x="1800" y="0"/>
                </a:cubicBezTo>
                <a:cubicBezTo>
                  <a:pt x="1800" y="0"/>
                  <a:pt x="19800" y="0"/>
                  <a:pt x="19800" y="0"/>
                </a:cubicBezTo>
                <a:close/>
                <a:moveTo>
                  <a:pt x="19800" y="0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0" name="AutoShape 108"/>
          <p:cNvSpPr>
            <a:spLocks/>
          </p:cNvSpPr>
          <p:nvPr/>
        </p:nvSpPr>
        <p:spPr bwMode="auto">
          <a:xfrm>
            <a:off x="7543800" y="4527550"/>
            <a:ext cx="400050" cy="40005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7230" y="14954"/>
                </a:moveTo>
                <a:lnTo>
                  <a:pt x="14954" y="14954"/>
                </a:lnTo>
                <a:lnTo>
                  <a:pt x="14954" y="7230"/>
                </a:lnTo>
                <a:cubicBezTo>
                  <a:pt x="14954" y="7230"/>
                  <a:pt x="7230" y="14954"/>
                  <a:pt x="7230" y="14954"/>
                </a:cubicBezTo>
                <a:close/>
                <a:moveTo>
                  <a:pt x="6646" y="14370"/>
                </a:moveTo>
                <a:lnTo>
                  <a:pt x="14370" y="6646"/>
                </a:lnTo>
                <a:lnTo>
                  <a:pt x="6646" y="6646"/>
                </a:lnTo>
                <a:cubicBezTo>
                  <a:pt x="6646" y="6646"/>
                  <a:pt x="6646" y="14370"/>
                  <a:pt x="6646" y="14370"/>
                </a:cubicBezTo>
                <a:close/>
                <a:moveTo>
                  <a:pt x="21600" y="15369"/>
                </a:moveTo>
                <a:lnTo>
                  <a:pt x="21600" y="17862"/>
                </a:lnTo>
                <a:cubicBezTo>
                  <a:pt x="21600" y="17983"/>
                  <a:pt x="21561" y="18082"/>
                  <a:pt x="21483" y="18160"/>
                </a:cubicBezTo>
                <a:cubicBezTo>
                  <a:pt x="21405" y="18238"/>
                  <a:pt x="21306" y="18277"/>
                  <a:pt x="21185" y="18277"/>
                </a:cubicBezTo>
                <a:lnTo>
                  <a:pt x="18277" y="18277"/>
                </a:lnTo>
                <a:lnTo>
                  <a:pt x="18277" y="21185"/>
                </a:lnTo>
                <a:cubicBezTo>
                  <a:pt x="18277" y="21306"/>
                  <a:pt x="18238" y="21405"/>
                  <a:pt x="18160" y="21483"/>
                </a:cubicBezTo>
                <a:cubicBezTo>
                  <a:pt x="18082" y="21561"/>
                  <a:pt x="17983" y="21600"/>
                  <a:pt x="17862" y="21600"/>
                </a:cubicBezTo>
                <a:lnTo>
                  <a:pt x="15369" y="21600"/>
                </a:lnTo>
                <a:cubicBezTo>
                  <a:pt x="15248" y="21600"/>
                  <a:pt x="15149" y="21561"/>
                  <a:pt x="15071" y="21483"/>
                </a:cubicBezTo>
                <a:cubicBezTo>
                  <a:pt x="14993" y="21405"/>
                  <a:pt x="14954" y="21306"/>
                  <a:pt x="14954" y="21185"/>
                </a:cubicBezTo>
                <a:lnTo>
                  <a:pt x="14954" y="18277"/>
                </a:lnTo>
                <a:lnTo>
                  <a:pt x="3739" y="18277"/>
                </a:lnTo>
                <a:cubicBezTo>
                  <a:pt x="3617" y="18277"/>
                  <a:pt x="3518" y="18238"/>
                  <a:pt x="3440" y="18160"/>
                </a:cubicBezTo>
                <a:cubicBezTo>
                  <a:pt x="3362" y="18082"/>
                  <a:pt x="3323" y="17983"/>
                  <a:pt x="3323" y="17862"/>
                </a:cubicBezTo>
                <a:lnTo>
                  <a:pt x="3323" y="6646"/>
                </a:lnTo>
                <a:lnTo>
                  <a:pt x="415" y="6646"/>
                </a:lnTo>
                <a:cubicBezTo>
                  <a:pt x="294" y="6646"/>
                  <a:pt x="195" y="6607"/>
                  <a:pt x="117" y="6529"/>
                </a:cubicBezTo>
                <a:cubicBezTo>
                  <a:pt x="39" y="6451"/>
                  <a:pt x="0" y="6352"/>
                  <a:pt x="0" y="6231"/>
                </a:cubicBezTo>
                <a:lnTo>
                  <a:pt x="0" y="3739"/>
                </a:lnTo>
                <a:cubicBezTo>
                  <a:pt x="0" y="3617"/>
                  <a:pt x="39" y="3518"/>
                  <a:pt x="117" y="3440"/>
                </a:cubicBezTo>
                <a:cubicBezTo>
                  <a:pt x="195" y="3362"/>
                  <a:pt x="294" y="3323"/>
                  <a:pt x="415" y="3323"/>
                </a:cubicBezTo>
                <a:lnTo>
                  <a:pt x="3323" y="3323"/>
                </a:lnTo>
                <a:lnTo>
                  <a:pt x="3323" y="415"/>
                </a:lnTo>
                <a:cubicBezTo>
                  <a:pt x="3323" y="294"/>
                  <a:pt x="3362" y="195"/>
                  <a:pt x="3440" y="117"/>
                </a:cubicBezTo>
                <a:cubicBezTo>
                  <a:pt x="3518" y="39"/>
                  <a:pt x="3617" y="0"/>
                  <a:pt x="3739" y="0"/>
                </a:cubicBezTo>
                <a:lnTo>
                  <a:pt x="6231" y="0"/>
                </a:lnTo>
                <a:cubicBezTo>
                  <a:pt x="6352" y="0"/>
                  <a:pt x="6451" y="39"/>
                  <a:pt x="6529" y="117"/>
                </a:cubicBezTo>
                <a:cubicBezTo>
                  <a:pt x="6607" y="195"/>
                  <a:pt x="6646" y="294"/>
                  <a:pt x="6646" y="415"/>
                </a:cubicBezTo>
                <a:lnTo>
                  <a:pt x="6646" y="3323"/>
                </a:lnTo>
                <a:lnTo>
                  <a:pt x="17693" y="3323"/>
                </a:lnTo>
                <a:lnTo>
                  <a:pt x="20886" y="117"/>
                </a:lnTo>
                <a:cubicBezTo>
                  <a:pt x="20973" y="39"/>
                  <a:pt x="21072" y="0"/>
                  <a:pt x="21185" y="0"/>
                </a:cubicBezTo>
                <a:cubicBezTo>
                  <a:pt x="21297" y="0"/>
                  <a:pt x="21397" y="39"/>
                  <a:pt x="21483" y="117"/>
                </a:cubicBezTo>
                <a:cubicBezTo>
                  <a:pt x="21561" y="203"/>
                  <a:pt x="21600" y="303"/>
                  <a:pt x="21600" y="415"/>
                </a:cubicBezTo>
                <a:cubicBezTo>
                  <a:pt x="21600" y="528"/>
                  <a:pt x="21561" y="627"/>
                  <a:pt x="21483" y="714"/>
                </a:cubicBezTo>
                <a:lnTo>
                  <a:pt x="18277" y="3907"/>
                </a:lnTo>
                <a:lnTo>
                  <a:pt x="18277" y="14954"/>
                </a:lnTo>
                <a:lnTo>
                  <a:pt x="21185" y="14954"/>
                </a:lnTo>
                <a:cubicBezTo>
                  <a:pt x="21306" y="14954"/>
                  <a:pt x="21405" y="14993"/>
                  <a:pt x="21483" y="15071"/>
                </a:cubicBezTo>
                <a:cubicBezTo>
                  <a:pt x="21561" y="15149"/>
                  <a:pt x="21600" y="15248"/>
                  <a:pt x="21600" y="15369"/>
                </a:cubicBezTo>
                <a:close/>
                <a:moveTo>
                  <a:pt x="21600" y="15369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1" name="AutoShape 109"/>
          <p:cNvSpPr>
            <a:spLocks/>
          </p:cNvSpPr>
          <p:nvPr/>
        </p:nvSpPr>
        <p:spPr bwMode="auto">
          <a:xfrm>
            <a:off x="8413750" y="4549775"/>
            <a:ext cx="368300" cy="3683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6833" y="12600"/>
                </a:moveTo>
                <a:lnTo>
                  <a:pt x="15300" y="12600"/>
                </a:lnTo>
                <a:cubicBezTo>
                  <a:pt x="15056" y="12600"/>
                  <a:pt x="14845" y="12511"/>
                  <a:pt x="14667" y="12333"/>
                </a:cubicBezTo>
                <a:cubicBezTo>
                  <a:pt x="14489" y="12155"/>
                  <a:pt x="14400" y="11944"/>
                  <a:pt x="14400" y="11700"/>
                </a:cubicBezTo>
                <a:lnTo>
                  <a:pt x="14400" y="9900"/>
                </a:lnTo>
                <a:cubicBezTo>
                  <a:pt x="14400" y="9657"/>
                  <a:pt x="14489" y="9445"/>
                  <a:pt x="14667" y="9267"/>
                </a:cubicBezTo>
                <a:cubicBezTo>
                  <a:pt x="14845" y="9089"/>
                  <a:pt x="15056" y="9000"/>
                  <a:pt x="15300" y="9000"/>
                </a:cubicBezTo>
                <a:lnTo>
                  <a:pt x="16833" y="9000"/>
                </a:lnTo>
                <a:cubicBezTo>
                  <a:pt x="16533" y="7988"/>
                  <a:pt x="16005" y="7104"/>
                  <a:pt x="15251" y="6349"/>
                </a:cubicBezTo>
                <a:cubicBezTo>
                  <a:pt x="14496" y="5595"/>
                  <a:pt x="13612" y="5067"/>
                  <a:pt x="12600" y="4767"/>
                </a:cubicBezTo>
                <a:lnTo>
                  <a:pt x="12600" y="6300"/>
                </a:lnTo>
                <a:cubicBezTo>
                  <a:pt x="12600" y="6544"/>
                  <a:pt x="12511" y="6755"/>
                  <a:pt x="12333" y="6933"/>
                </a:cubicBezTo>
                <a:cubicBezTo>
                  <a:pt x="12155" y="7111"/>
                  <a:pt x="11944" y="7200"/>
                  <a:pt x="11700" y="7200"/>
                </a:cubicBezTo>
                <a:lnTo>
                  <a:pt x="9900" y="7200"/>
                </a:lnTo>
                <a:cubicBezTo>
                  <a:pt x="9656" y="7200"/>
                  <a:pt x="9445" y="7111"/>
                  <a:pt x="9267" y="6933"/>
                </a:cubicBezTo>
                <a:cubicBezTo>
                  <a:pt x="9089" y="6755"/>
                  <a:pt x="9000" y="6544"/>
                  <a:pt x="9000" y="6300"/>
                </a:cubicBezTo>
                <a:lnTo>
                  <a:pt x="9000" y="4767"/>
                </a:lnTo>
                <a:cubicBezTo>
                  <a:pt x="7988" y="5067"/>
                  <a:pt x="7104" y="5595"/>
                  <a:pt x="6349" y="6349"/>
                </a:cubicBezTo>
                <a:cubicBezTo>
                  <a:pt x="5594" y="7104"/>
                  <a:pt x="5067" y="7988"/>
                  <a:pt x="4767" y="9000"/>
                </a:cubicBezTo>
                <a:lnTo>
                  <a:pt x="6300" y="9000"/>
                </a:lnTo>
                <a:cubicBezTo>
                  <a:pt x="6544" y="9000"/>
                  <a:pt x="6754" y="9089"/>
                  <a:pt x="6933" y="9267"/>
                </a:cubicBezTo>
                <a:cubicBezTo>
                  <a:pt x="7111" y="9445"/>
                  <a:pt x="7200" y="9657"/>
                  <a:pt x="7200" y="9900"/>
                </a:cubicBezTo>
                <a:lnTo>
                  <a:pt x="7200" y="11700"/>
                </a:lnTo>
                <a:cubicBezTo>
                  <a:pt x="7200" y="11944"/>
                  <a:pt x="7111" y="12155"/>
                  <a:pt x="6933" y="12333"/>
                </a:cubicBezTo>
                <a:cubicBezTo>
                  <a:pt x="6754" y="12511"/>
                  <a:pt x="6544" y="12600"/>
                  <a:pt x="6300" y="12600"/>
                </a:cubicBezTo>
                <a:lnTo>
                  <a:pt x="4767" y="12600"/>
                </a:lnTo>
                <a:cubicBezTo>
                  <a:pt x="5067" y="13612"/>
                  <a:pt x="5594" y="14496"/>
                  <a:pt x="6349" y="15251"/>
                </a:cubicBezTo>
                <a:cubicBezTo>
                  <a:pt x="7104" y="16006"/>
                  <a:pt x="7988" y="16533"/>
                  <a:pt x="9000" y="16833"/>
                </a:cubicBezTo>
                <a:lnTo>
                  <a:pt x="9000" y="15300"/>
                </a:lnTo>
                <a:cubicBezTo>
                  <a:pt x="9000" y="15056"/>
                  <a:pt x="9089" y="14846"/>
                  <a:pt x="9267" y="14667"/>
                </a:cubicBezTo>
                <a:cubicBezTo>
                  <a:pt x="9445" y="14489"/>
                  <a:pt x="9656" y="14400"/>
                  <a:pt x="9900" y="14400"/>
                </a:cubicBezTo>
                <a:lnTo>
                  <a:pt x="11700" y="14400"/>
                </a:lnTo>
                <a:cubicBezTo>
                  <a:pt x="11944" y="14400"/>
                  <a:pt x="12155" y="14489"/>
                  <a:pt x="12333" y="14667"/>
                </a:cubicBezTo>
                <a:cubicBezTo>
                  <a:pt x="12511" y="14846"/>
                  <a:pt x="12600" y="15056"/>
                  <a:pt x="12600" y="15300"/>
                </a:cubicBezTo>
                <a:lnTo>
                  <a:pt x="12600" y="16833"/>
                </a:lnTo>
                <a:cubicBezTo>
                  <a:pt x="13612" y="16533"/>
                  <a:pt x="14496" y="16006"/>
                  <a:pt x="15251" y="15251"/>
                </a:cubicBezTo>
                <a:cubicBezTo>
                  <a:pt x="16005" y="14496"/>
                  <a:pt x="16533" y="13612"/>
                  <a:pt x="16833" y="12600"/>
                </a:cubicBezTo>
                <a:close/>
                <a:moveTo>
                  <a:pt x="21600" y="9900"/>
                </a:moveTo>
                <a:lnTo>
                  <a:pt x="21600" y="11700"/>
                </a:lnTo>
                <a:cubicBezTo>
                  <a:pt x="21600" y="11944"/>
                  <a:pt x="21511" y="12155"/>
                  <a:pt x="21333" y="12333"/>
                </a:cubicBezTo>
                <a:cubicBezTo>
                  <a:pt x="21155" y="12511"/>
                  <a:pt x="20944" y="12600"/>
                  <a:pt x="20700" y="12600"/>
                </a:cubicBezTo>
                <a:lnTo>
                  <a:pt x="18689" y="12600"/>
                </a:lnTo>
                <a:cubicBezTo>
                  <a:pt x="18342" y="14110"/>
                  <a:pt x="17618" y="15415"/>
                  <a:pt x="16517" y="16517"/>
                </a:cubicBezTo>
                <a:cubicBezTo>
                  <a:pt x="15415" y="17618"/>
                  <a:pt x="14109" y="18342"/>
                  <a:pt x="12600" y="18689"/>
                </a:cubicBezTo>
                <a:lnTo>
                  <a:pt x="12600" y="20700"/>
                </a:lnTo>
                <a:cubicBezTo>
                  <a:pt x="12600" y="20944"/>
                  <a:pt x="12511" y="21155"/>
                  <a:pt x="12333" y="21333"/>
                </a:cubicBezTo>
                <a:cubicBezTo>
                  <a:pt x="12155" y="21511"/>
                  <a:pt x="11944" y="21600"/>
                  <a:pt x="11700" y="21600"/>
                </a:cubicBezTo>
                <a:lnTo>
                  <a:pt x="9900" y="21600"/>
                </a:lnTo>
                <a:cubicBezTo>
                  <a:pt x="9656" y="21600"/>
                  <a:pt x="9445" y="21511"/>
                  <a:pt x="9267" y="21333"/>
                </a:cubicBezTo>
                <a:cubicBezTo>
                  <a:pt x="9089" y="21155"/>
                  <a:pt x="9000" y="20944"/>
                  <a:pt x="9000" y="20700"/>
                </a:cubicBezTo>
                <a:lnTo>
                  <a:pt x="9000" y="18689"/>
                </a:lnTo>
                <a:cubicBezTo>
                  <a:pt x="7490" y="18342"/>
                  <a:pt x="6185" y="17618"/>
                  <a:pt x="5084" y="16517"/>
                </a:cubicBezTo>
                <a:cubicBezTo>
                  <a:pt x="3982" y="15415"/>
                  <a:pt x="3258" y="14110"/>
                  <a:pt x="2911" y="12600"/>
                </a:cubicBezTo>
                <a:lnTo>
                  <a:pt x="900" y="12600"/>
                </a:lnTo>
                <a:cubicBezTo>
                  <a:pt x="656" y="12600"/>
                  <a:pt x="445" y="12511"/>
                  <a:pt x="267" y="12333"/>
                </a:cubicBezTo>
                <a:cubicBezTo>
                  <a:pt x="89" y="12155"/>
                  <a:pt x="0" y="11944"/>
                  <a:pt x="0" y="11700"/>
                </a:cubicBezTo>
                <a:lnTo>
                  <a:pt x="0" y="9900"/>
                </a:lnTo>
                <a:cubicBezTo>
                  <a:pt x="0" y="9657"/>
                  <a:pt x="89" y="9445"/>
                  <a:pt x="267" y="9267"/>
                </a:cubicBezTo>
                <a:cubicBezTo>
                  <a:pt x="445" y="9089"/>
                  <a:pt x="656" y="9000"/>
                  <a:pt x="900" y="9000"/>
                </a:cubicBezTo>
                <a:lnTo>
                  <a:pt x="2911" y="9000"/>
                </a:lnTo>
                <a:cubicBezTo>
                  <a:pt x="3258" y="7491"/>
                  <a:pt x="3982" y="6185"/>
                  <a:pt x="5084" y="5084"/>
                </a:cubicBezTo>
                <a:cubicBezTo>
                  <a:pt x="6185" y="3982"/>
                  <a:pt x="7490" y="3258"/>
                  <a:pt x="9000" y="2911"/>
                </a:cubicBezTo>
                <a:lnTo>
                  <a:pt x="9000" y="900"/>
                </a:lnTo>
                <a:cubicBezTo>
                  <a:pt x="9000" y="656"/>
                  <a:pt x="9089" y="445"/>
                  <a:pt x="9267" y="267"/>
                </a:cubicBezTo>
                <a:cubicBezTo>
                  <a:pt x="9445" y="89"/>
                  <a:pt x="9656" y="0"/>
                  <a:pt x="9900" y="0"/>
                </a:cubicBezTo>
                <a:lnTo>
                  <a:pt x="11700" y="0"/>
                </a:lnTo>
                <a:cubicBezTo>
                  <a:pt x="11944" y="0"/>
                  <a:pt x="12155" y="89"/>
                  <a:pt x="12333" y="267"/>
                </a:cubicBezTo>
                <a:cubicBezTo>
                  <a:pt x="12511" y="445"/>
                  <a:pt x="12600" y="656"/>
                  <a:pt x="12600" y="900"/>
                </a:cubicBezTo>
                <a:lnTo>
                  <a:pt x="12600" y="2911"/>
                </a:lnTo>
                <a:cubicBezTo>
                  <a:pt x="14109" y="3258"/>
                  <a:pt x="15415" y="3982"/>
                  <a:pt x="16517" y="5084"/>
                </a:cubicBezTo>
                <a:cubicBezTo>
                  <a:pt x="17618" y="6185"/>
                  <a:pt x="18342" y="7491"/>
                  <a:pt x="18689" y="9000"/>
                </a:cubicBezTo>
                <a:lnTo>
                  <a:pt x="20700" y="9000"/>
                </a:lnTo>
                <a:cubicBezTo>
                  <a:pt x="20944" y="9000"/>
                  <a:pt x="21155" y="9089"/>
                  <a:pt x="21333" y="9267"/>
                </a:cubicBezTo>
                <a:cubicBezTo>
                  <a:pt x="21511" y="9445"/>
                  <a:pt x="21600" y="9657"/>
                  <a:pt x="21600" y="9900"/>
                </a:cubicBezTo>
                <a:close/>
                <a:moveTo>
                  <a:pt x="21600" y="9900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" name="AutoShape 110"/>
          <p:cNvSpPr>
            <a:spLocks/>
          </p:cNvSpPr>
          <p:nvPr/>
        </p:nvSpPr>
        <p:spPr bwMode="auto">
          <a:xfrm>
            <a:off x="9229725" y="4538663"/>
            <a:ext cx="423863" cy="384175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3213" y="0"/>
                </a:moveTo>
                <a:lnTo>
                  <a:pt x="21600" y="0"/>
                </a:lnTo>
                <a:lnTo>
                  <a:pt x="18350" y="17995"/>
                </a:lnTo>
                <a:lnTo>
                  <a:pt x="8527" y="21600"/>
                </a:lnTo>
                <a:lnTo>
                  <a:pt x="0" y="17995"/>
                </a:lnTo>
                <a:lnTo>
                  <a:pt x="867" y="13190"/>
                </a:lnTo>
                <a:lnTo>
                  <a:pt x="4496" y="13190"/>
                </a:lnTo>
                <a:lnTo>
                  <a:pt x="4141" y="15174"/>
                </a:lnTo>
                <a:lnTo>
                  <a:pt x="9297" y="17347"/>
                </a:lnTo>
                <a:lnTo>
                  <a:pt x="15235" y="15174"/>
                </a:lnTo>
                <a:lnTo>
                  <a:pt x="16065" y="10597"/>
                </a:lnTo>
                <a:lnTo>
                  <a:pt x="1307" y="10597"/>
                </a:lnTo>
                <a:lnTo>
                  <a:pt x="2016" y="6588"/>
                </a:lnTo>
                <a:lnTo>
                  <a:pt x="16786" y="6588"/>
                </a:lnTo>
                <a:lnTo>
                  <a:pt x="17251" y="4009"/>
                </a:lnTo>
                <a:lnTo>
                  <a:pt x="2492" y="4009"/>
                </a:lnTo>
                <a:cubicBezTo>
                  <a:pt x="2492" y="4009"/>
                  <a:pt x="3213" y="0"/>
                  <a:pt x="3213" y="0"/>
                </a:cubicBezTo>
                <a:close/>
                <a:moveTo>
                  <a:pt x="3213" y="0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3" name="AutoShape 111"/>
          <p:cNvSpPr>
            <a:spLocks/>
          </p:cNvSpPr>
          <p:nvPr/>
        </p:nvSpPr>
        <p:spPr bwMode="auto">
          <a:xfrm>
            <a:off x="10066338" y="4560888"/>
            <a:ext cx="430212" cy="338137"/>
          </a:xfrm>
          <a:custGeom>
            <a:avLst/>
            <a:gdLst/>
            <a:ahLst/>
            <a:cxnLst/>
            <a:rect l="0" t="0" r="r" b="b"/>
            <a:pathLst>
              <a:path w="21506" h="21600">
                <a:moveTo>
                  <a:pt x="19199" y="18654"/>
                </a:moveTo>
                <a:lnTo>
                  <a:pt x="20734" y="17673"/>
                </a:lnTo>
                <a:lnTo>
                  <a:pt x="14495" y="11414"/>
                </a:lnTo>
                <a:lnTo>
                  <a:pt x="12372" y="13531"/>
                </a:lnTo>
                <a:cubicBezTo>
                  <a:pt x="12356" y="13562"/>
                  <a:pt x="12304" y="13597"/>
                  <a:pt x="12216" y="13638"/>
                </a:cubicBezTo>
                <a:cubicBezTo>
                  <a:pt x="12216" y="13638"/>
                  <a:pt x="19199" y="18654"/>
                  <a:pt x="19199" y="18654"/>
                </a:cubicBezTo>
                <a:close/>
                <a:moveTo>
                  <a:pt x="10980" y="10110"/>
                </a:moveTo>
                <a:cubicBezTo>
                  <a:pt x="11132" y="9916"/>
                  <a:pt x="11312" y="9818"/>
                  <a:pt x="11520" y="9818"/>
                </a:cubicBezTo>
                <a:cubicBezTo>
                  <a:pt x="11728" y="9818"/>
                  <a:pt x="11908" y="9916"/>
                  <a:pt x="12060" y="10110"/>
                </a:cubicBezTo>
                <a:cubicBezTo>
                  <a:pt x="12212" y="10304"/>
                  <a:pt x="12288" y="10534"/>
                  <a:pt x="12288" y="10800"/>
                </a:cubicBezTo>
                <a:cubicBezTo>
                  <a:pt x="12288" y="11066"/>
                  <a:pt x="12212" y="11296"/>
                  <a:pt x="12060" y="11491"/>
                </a:cubicBezTo>
                <a:cubicBezTo>
                  <a:pt x="11908" y="11685"/>
                  <a:pt x="11728" y="11782"/>
                  <a:pt x="11520" y="11782"/>
                </a:cubicBezTo>
                <a:cubicBezTo>
                  <a:pt x="11312" y="11782"/>
                  <a:pt x="11132" y="11685"/>
                  <a:pt x="10980" y="11491"/>
                </a:cubicBezTo>
                <a:cubicBezTo>
                  <a:pt x="10828" y="11296"/>
                  <a:pt x="10752" y="11066"/>
                  <a:pt x="10752" y="10800"/>
                </a:cubicBezTo>
                <a:cubicBezTo>
                  <a:pt x="10752" y="10534"/>
                  <a:pt x="10828" y="10304"/>
                  <a:pt x="10980" y="10110"/>
                </a:cubicBezTo>
                <a:close/>
                <a:moveTo>
                  <a:pt x="8064" y="8837"/>
                </a:moveTo>
                <a:lnTo>
                  <a:pt x="9216" y="9726"/>
                </a:lnTo>
                <a:lnTo>
                  <a:pt x="9216" y="9557"/>
                </a:lnTo>
                <a:cubicBezTo>
                  <a:pt x="9216" y="9189"/>
                  <a:pt x="9348" y="8903"/>
                  <a:pt x="9612" y="8698"/>
                </a:cubicBezTo>
                <a:lnTo>
                  <a:pt x="9780" y="8576"/>
                </a:lnTo>
                <a:lnTo>
                  <a:pt x="8832" y="7855"/>
                </a:lnTo>
                <a:lnTo>
                  <a:pt x="8520" y="8253"/>
                </a:lnTo>
                <a:cubicBezTo>
                  <a:pt x="8496" y="8284"/>
                  <a:pt x="8456" y="8340"/>
                  <a:pt x="8400" y="8422"/>
                </a:cubicBezTo>
                <a:cubicBezTo>
                  <a:pt x="8344" y="8504"/>
                  <a:pt x="8296" y="8565"/>
                  <a:pt x="8256" y="8606"/>
                </a:cubicBezTo>
                <a:cubicBezTo>
                  <a:pt x="8240" y="8627"/>
                  <a:pt x="8224" y="8645"/>
                  <a:pt x="8208" y="8660"/>
                </a:cubicBezTo>
                <a:cubicBezTo>
                  <a:pt x="8192" y="8675"/>
                  <a:pt x="8180" y="8688"/>
                  <a:pt x="8173" y="8698"/>
                </a:cubicBezTo>
                <a:cubicBezTo>
                  <a:pt x="8173" y="8698"/>
                  <a:pt x="8064" y="8837"/>
                  <a:pt x="8064" y="8837"/>
                </a:cubicBezTo>
                <a:close/>
                <a:moveTo>
                  <a:pt x="10752" y="12273"/>
                </a:moveTo>
                <a:lnTo>
                  <a:pt x="11904" y="12764"/>
                </a:lnTo>
                <a:lnTo>
                  <a:pt x="20734" y="3927"/>
                </a:lnTo>
                <a:lnTo>
                  <a:pt x="19199" y="2946"/>
                </a:lnTo>
                <a:lnTo>
                  <a:pt x="9984" y="9557"/>
                </a:lnTo>
                <a:lnTo>
                  <a:pt x="9984" y="11291"/>
                </a:lnTo>
                <a:lnTo>
                  <a:pt x="8064" y="12764"/>
                </a:lnTo>
                <a:lnTo>
                  <a:pt x="8173" y="12886"/>
                </a:lnTo>
                <a:cubicBezTo>
                  <a:pt x="8188" y="12907"/>
                  <a:pt x="8216" y="12938"/>
                  <a:pt x="8256" y="12978"/>
                </a:cubicBezTo>
                <a:cubicBezTo>
                  <a:pt x="8288" y="13020"/>
                  <a:pt x="8332" y="13081"/>
                  <a:pt x="8388" y="13162"/>
                </a:cubicBezTo>
                <a:cubicBezTo>
                  <a:pt x="8444" y="13245"/>
                  <a:pt x="8488" y="13306"/>
                  <a:pt x="8520" y="13347"/>
                </a:cubicBezTo>
                <a:lnTo>
                  <a:pt x="8832" y="13745"/>
                </a:lnTo>
                <a:cubicBezTo>
                  <a:pt x="8832" y="13745"/>
                  <a:pt x="10752" y="12273"/>
                  <a:pt x="10752" y="12273"/>
                </a:cubicBezTo>
                <a:close/>
                <a:moveTo>
                  <a:pt x="5929" y="18240"/>
                </a:moveTo>
                <a:cubicBezTo>
                  <a:pt x="6577" y="17719"/>
                  <a:pt x="7001" y="17120"/>
                  <a:pt x="7201" y="16445"/>
                </a:cubicBezTo>
                <a:cubicBezTo>
                  <a:pt x="7400" y="15771"/>
                  <a:pt x="7316" y="15218"/>
                  <a:pt x="6949" y="14789"/>
                </a:cubicBezTo>
                <a:cubicBezTo>
                  <a:pt x="6637" y="14421"/>
                  <a:pt x="6185" y="14237"/>
                  <a:pt x="5593" y="14237"/>
                </a:cubicBezTo>
                <a:cubicBezTo>
                  <a:pt x="4793" y="14237"/>
                  <a:pt x="4025" y="14538"/>
                  <a:pt x="3289" y="15141"/>
                </a:cubicBezTo>
                <a:cubicBezTo>
                  <a:pt x="2642" y="15663"/>
                  <a:pt x="2217" y="16261"/>
                  <a:pt x="2018" y="16936"/>
                </a:cubicBezTo>
                <a:cubicBezTo>
                  <a:pt x="1818" y="17612"/>
                  <a:pt x="1902" y="18164"/>
                  <a:pt x="2269" y="18593"/>
                </a:cubicBezTo>
                <a:cubicBezTo>
                  <a:pt x="2582" y="18961"/>
                  <a:pt x="3033" y="19146"/>
                  <a:pt x="3625" y="19146"/>
                </a:cubicBezTo>
                <a:cubicBezTo>
                  <a:pt x="4425" y="19146"/>
                  <a:pt x="5193" y="18844"/>
                  <a:pt x="5929" y="18240"/>
                </a:cubicBezTo>
                <a:close/>
                <a:moveTo>
                  <a:pt x="6949" y="6811"/>
                </a:moveTo>
                <a:cubicBezTo>
                  <a:pt x="7316" y="6382"/>
                  <a:pt x="7400" y="5829"/>
                  <a:pt x="7201" y="5155"/>
                </a:cubicBezTo>
                <a:cubicBezTo>
                  <a:pt x="7001" y="4480"/>
                  <a:pt x="6577" y="3881"/>
                  <a:pt x="5929" y="3360"/>
                </a:cubicBezTo>
                <a:cubicBezTo>
                  <a:pt x="5193" y="2756"/>
                  <a:pt x="4425" y="2455"/>
                  <a:pt x="3625" y="2455"/>
                </a:cubicBezTo>
                <a:cubicBezTo>
                  <a:pt x="3033" y="2455"/>
                  <a:pt x="2582" y="2639"/>
                  <a:pt x="2269" y="3007"/>
                </a:cubicBezTo>
                <a:cubicBezTo>
                  <a:pt x="1902" y="3436"/>
                  <a:pt x="1818" y="3989"/>
                  <a:pt x="2018" y="4664"/>
                </a:cubicBezTo>
                <a:cubicBezTo>
                  <a:pt x="2217" y="5339"/>
                  <a:pt x="2642" y="5937"/>
                  <a:pt x="3289" y="6459"/>
                </a:cubicBezTo>
                <a:cubicBezTo>
                  <a:pt x="4025" y="7062"/>
                  <a:pt x="4793" y="7364"/>
                  <a:pt x="5593" y="7364"/>
                </a:cubicBezTo>
                <a:cubicBezTo>
                  <a:pt x="6185" y="7364"/>
                  <a:pt x="6637" y="7180"/>
                  <a:pt x="6949" y="6811"/>
                </a:cubicBezTo>
                <a:close/>
                <a:moveTo>
                  <a:pt x="15119" y="10800"/>
                </a:moveTo>
                <a:lnTo>
                  <a:pt x="21202" y="16906"/>
                </a:lnTo>
                <a:cubicBezTo>
                  <a:pt x="21426" y="17110"/>
                  <a:pt x="21526" y="17397"/>
                  <a:pt x="21502" y="17765"/>
                </a:cubicBezTo>
                <a:cubicBezTo>
                  <a:pt x="21462" y="18123"/>
                  <a:pt x="21322" y="18384"/>
                  <a:pt x="21082" y="18547"/>
                </a:cubicBezTo>
                <a:lnTo>
                  <a:pt x="19547" y="19529"/>
                </a:lnTo>
                <a:cubicBezTo>
                  <a:pt x="19442" y="19601"/>
                  <a:pt x="19326" y="19636"/>
                  <a:pt x="19199" y="19636"/>
                </a:cubicBezTo>
                <a:cubicBezTo>
                  <a:pt x="19062" y="19636"/>
                  <a:pt x="18939" y="19596"/>
                  <a:pt x="18826" y="19514"/>
                </a:cubicBezTo>
                <a:lnTo>
                  <a:pt x="10548" y="13577"/>
                </a:lnTo>
                <a:lnTo>
                  <a:pt x="9228" y="14589"/>
                </a:lnTo>
                <a:cubicBezTo>
                  <a:pt x="9164" y="14630"/>
                  <a:pt x="9116" y="14656"/>
                  <a:pt x="9084" y="14666"/>
                </a:cubicBezTo>
                <a:cubicBezTo>
                  <a:pt x="9196" y="15167"/>
                  <a:pt x="9236" y="15663"/>
                  <a:pt x="9204" y="16154"/>
                </a:cubicBezTo>
                <a:cubicBezTo>
                  <a:pt x="9148" y="16942"/>
                  <a:pt x="8924" y="17696"/>
                  <a:pt x="8532" y="18417"/>
                </a:cubicBezTo>
                <a:cubicBezTo>
                  <a:pt x="8140" y="19138"/>
                  <a:pt x="7612" y="19769"/>
                  <a:pt x="6949" y="20311"/>
                </a:cubicBezTo>
                <a:cubicBezTo>
                  <a:pt x="5893" y="21170"/>
                  <a:pt x="4785" y="21600"/>
                  <a:pt x="3625" y="21600"/>
                </a:cubicBezTo>
                <a:cubicBezTo>
                  <a:pt x="2537" y="21600"/>
                  <a:pt x="1650" y="21201"/>
                  <a:pt x="962" y="20403"/>
                </a:cubicBezTo>
                <a:cubicBezTo>
                  <a:pt x="242" y="19544"/>
                  <a:pt x="-74" y="18486"/>
                  <a:pt x="14" y="17228"/>
                </a:cubicBezTo>
                <a:cubicBezTo>
                  <a:pt x="70" y="16451"/>
                  <a:pt x="294" y="15699"/>
                  <a:pt x="686" y="14973"/>
                </a:cubicBezTo>
                <a:cubicBezTo>
                  <a:pt x="1078" y="14247"/>
                  <a:pt x="1601" y="13613"/>
                  <a:pt x="2257" y="13070"/>
                </a:cubicBezTo>
                <a:cubicBezTo>
                  <a:pt x="3313" y="12211"/>
                  <a:pt x="4425" y="11782"/>
                  <a:pt x="5593" y="11782"/>
                </a:cubicBezTo>
                <a:cubicBezTo>
                  <a:pt x="6257" y="11782"/>
                  <a:pt x="6860" y="11940"/>
                  <a:pt x="7405" y="12258"/>
                </a:cubicBezTo>
                <a:cubicBezTo>
                  <a:pt x="7477" y="12125"/>
                  <a:pt x="7565" y="12012"/>
                  <a:pt x="7669" y="11920"/>
                </a:cubicBezTo>
                <a:lnTo>
                  <a:pt x="9132" y="10800"/>
                </a:lnTo>
                <a:lnTo>
                  <a:pt x="7669" y="9680"/>
                </a:lnTo>
                <a:cubicBezTo>
                  <a:pt x="7565" y="9588"/>
                  <a:pt x="7477" y="9476"/>
                  <a:pt x="7405" y="9343"/>
                </a:cubicBezTo>
                <a:cubicBezTo>
                  <a:pt x="6860" y="9660"/>
                  <a:pt x="6257" y="9818"/>
                  <a:pt x="5593" y="9818"/>
                </a:cubicBezTo>
                <a:cubicBezTo>
                  <a:pt x="4425" y="9818"/>
                  <a:pt x="3313" y="9389"/>
                  <a:pt x="2257" y="8530"/>
                </a:cubicBezTo>
                <a:cubicBezTo>
                  <a:pt x="1601" y="7988"/>
                  <a:pt x="1078" y="7354"/>
                  <a:pt x="686" y="6627"/>
                </a:cubicBezTo>
                <a:cubicBezTo>
                  <a:pt x="294" y="5901"/>
                  <a:pt x="70" y="5149"/>
                  <a:pt x="14" y="4372"/>
                </a:cubicBezTo>
                <a:cubicBezTo>
                  <a:pt x="-26" y="3769"/>
                  <a:pt x="36" y="3191"/>
                  <a:pt x="200" y="2639"/>
                </a:cubicBezTo>
                <a:cubicBezTo>
                  <a:pt x="364" y="2086"/>
                  <a:pt x="618" y="1611"/>
                  <a:pt x="962" y="1212"/>
                </a:cubicBezTo>
                <a:cubicBezTo>
                  <a:pt x="1642" y="404"/>
                  <a:pt x="2529" y="0"/>
                  <a:pt x="3625" y="0"/>
                </a:cubicBezTo>
                <a:cubicBezTo>
                  <a:pt x="4785" y="0"/>
                  <a:pt x="5893" y="430"/>
                  <a:pt x="6949" y="1289"/>
                </a:cubicBezTo>
                <a:cubicBezTo>
                  <a:pt x="7612" y="1821"/>
                  <a:pt x="8140" y="2450"/>
                  <a:pt x="8532" y="3176"/>
                </a:cubicBezTo>
                <a:cubicBezTo>
                  <a:pt x="8924" y="3902"/>
                  <a:pt x="9148" y="4659"/>
                  <a:pt x="9204" y="5446"/>
                </a:cubicBezTo>
                <a:cubicBezTo>
                  <a:pt x="9236" y="5937"/>
                  <a:pt x="9196" y="6433"/>
                  <a:pt x="9084" y="6934"/>
                </a:cubicBezTo>
                <a:cubicBezTo>
                  <a:pt x="9116" y="6944"/>
                  <a:pt x="9164" y="6970"/>
                  <a:pt x="9228" y="7011"/>
                </a:cubicBezTo>
                <a:lnTo>
                  <a:pt x="10548" y="8023"/>
                </a:lnTo>
                <a:lnTo>
                  <a:pt x="18826" y="2086"/>
                </a:lnTo>
                <a:cubicBezTo>
                  <a:pt x="18939" y="2005"/>
                  <a:pt x="19062" y="1964"/>
                  <a:pt x="19199" y="1964"/>
                </a:cubicBezTo>
                <a:cubicBezTo>
                  <a:pt x="19326" y="1964"/>
                  <a:pt x="19442" y="2000"/>
                  <a:pt x="19547" y="2071"/>
                </a:cubicBezTo>
                <a:lnTo>
                  <a:pt x="21082" y="3053"/>
                </a:lnTo>
                <a:cubicBezTo>
                  <a:pt x="21322" y="3217"/>
                  <a:pt x="21462" y="3478"/>
                  <a:pt x="21502" y="3835"/>
                </a:cubicBezTo>
                <a:cubicBezTo>
                  <a:pt x="21526" y="4203"/>
                  <a:pt x="21426" y="4490"/>
                  <a:pt x="21202" y="4695"/>
                </a:cubicBezTo>
                <a:cubicBezTo>
                  <a:pt x="21202" y="4695"/>
                  <a:pt x="15119" y="10800"/>
                  <a:pt x="15119" y="10800"/>
                </a:cubicBezTo>
                <a:close/>
                <a:moveTo>
                  <a:pt x="15119" y="10800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4" name="AutoShape 112"/>
          <p:cNvSpPr>
            <a:spLocks/>
          </p:cNvSpPr>
          <p:nvPr/>
        </p:nvSpPr>
        <p:spPr bwMode="auto">
          <a:xfrm>
            <a:off x="14885988" y="3702050"/>
            <a:ext cx="338137" cy="430213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771"/>
                </a:moveTo>
                <a:lnTo>
                  <a:pt x="21600" y="20057"/>
                </a:lnTo>
                <a:cubicBezTo>
                  <a:pt x="21600" y="20475"/>
                  <a:pt x="21405" y="20837"/>
                  <a:pt x="21017" y="21142"/>
                </a:cubicBezTo>
                <a:cubicBezTo>
                  <a:pt x="20628" y="21447"/>
                  <a:pt x="20168" y="21600"/>
                  <a:pt x="19636" y="21600"/>
                </a:cubicBezTo>
                <a:lnTo>
                  <a:pt x="17673" y="21600"/>
                </a:lnTo>
                <a:cubicBezTo>
                  <a:pt x="17141" y="21600"/>
                  <a:pt x="16681" y="21447"/>
                  <a:pt x="16292" y="21142"/>
                </a:cubicBezTo>
                <a:cubicBezTo>
                  <a:pt x="15903" y="20837"/>
                  <a:pt x="15709" y="20475"/>
                  <a:pt x="15709" y="20057"/>
                </a:cubicBezTo>
                <a:lnTo>
                  <a:pt x="15709" y="13886"/>
                </a:lnTo>
                <a:lnTo>
                  <a:pt x="12273" y="13886"/>
                </a:lnTo>
                <a:cubicBezTo>
                  <a:pt x="12140" y="13886"/>
                  <a:pt x="12025" y="13848"/>
                  <a:pt x="11927" y="13771"/>
                </a:cubicBezTo>
                <a:cubicBezTo>
                  <a:pt x="11830" y="13695"/>
                  <a:pt x="11782" y="13605"/>
                  <a:pt x="11782" y="13500"/>
                </a:cubicBezTo>
                <a:lnTo>
                  <a:pt x="11782" y="3857"/>
                </a:lnTo>
                <a:cubicBezTo>
                  <a:pt x="11782" y="2797"/>
                  <a:pt x="12263" y="1888"/>
                  <a:pt x="13224" y="1133"/>
                </a:cubicBezTo>
                <a:cubicBezTo>
                  <a:pt x="14185" y="378"/>
                  <a:pt x="15341" y="0"/>
                  <a:pt x="16691" y="0"/>
                </a:cubicBezTo>
                <a:lnTo>
                  <a:pt x="20618" y="0"/>
                </a:lnTo>
                <a:cubicBezTo>
                  <a:pt x="20884" y="0"/>
                  <a:pt x="21114" y="77"/>
                  <a:pt x="21308" y="229"/>
                </a:cubicBezTo>
                <a:cubicBezTo>
                  <a:pt x="21503" y="382"/>
                  <a:pt x="21600" y="562"/>
                  <a:pt x="21600" y="771"/>
                </a:cubicBezTo>
                <a:close/>
                <a:moveTo>
                  <a:pt x="9818" y="771"/>
                </a:moveTo>
                <a:lnTo>
                  <a:pt x="9818" y="8486"/>
                </a:lnTo>
                <a:cubicBezTo>
                  <a:pt x="9818" y="8976"/>
                  <a:pt x="9636" y="9422"/>
                  <a:pt x="9273" y="9824"/>
                </a:cubicBezTo>
                <a:cubicBezTo>
                  <a:pt x="8911" y="10225"/>
                  <a:pt x="8438" y="10507"/>
                  <a:pt x="7855" y="10667"/>
                </a:cubicBezTo>
                <a:lnTo>
                  <a:pt x="7855" y="20057"/>
                </a:lnTo>
                <a:cubicBezTo>
                  <a:pt x="7855" y="20475"/>
                  <a:pt x="7660" y="20837"/>
                  <a:pt x="7271" y="21142"/>
                </a:cubicBezTo>
                <a:cubicBezTo>
                  <a:pt x="6883" y="21447"/>
                  <a:pt x="6423" y="21600"/>
                  <a:pt x="5891" y="21600"/>
                </a:cubicBezTo>
                <a:lnTo>
                  <a:pt x="3927" y="21600"/>
                </a:lnTo>
                <a:cubicBezTo>
                  <a:pt x="3395" y="21600"/>
                  <a:pt x="2935" y="21447"/>
                  <a:pt x="2546" y="21142"/>
                </a:cubicBezTo>
                <a:cubicBezTo>
                  <a:pt x="2158" y="20837"/>
                  <a:pt x="1964" y="20475"/>
                  <a:pt x="1964" y="20057"/>
                </a:cubicBezTo>
                <a:lnTo>
                  <a:pt x="1964" y="10667"/>
                </a:lnTo>
                <a:cubicBezTo>
                  <a:pt x="1381" y="10507"/>
                  <a:pt x="908" y="10225"/>
                  <a:pt x="545" y="9824"/>
                </a:cubicBezTo>
                <a:cubicBezTo>
                  <a:pt x="181" y="9422"/>
                  <a:pt x="0" y="8976"/>
                  <a:pt x="0" y="8486"/>
                </a:cubicBezTo>
                <a:lnTo>
                  <a:pt x="0" y="771"/>
                </a:lnTo>
                <a:cubicBezTo>
                  <a:pt x="0" y="562"/>
                  <a:pt x="97" y="382"/>
                  <a:pt x="292" y="229"/>
                </a:cubicBezTo>
                <a:cubicBezTo>
                  <a:pt x="486" y="77"/>
                  <a:pt x="716" y="0"/>
                  <a:pt x="982" y="0"/>
                </a:cubicBezTo>
                <a:cubicBezTo>
                  <a:pt x="1248" y="0"/>
                  <a:pt x="1478" y="77"/>
                  <a:pt x="1672" y="229"/>
                </a:cubicBezTo>
                <a:cubicBezTo>
                  <a:pt x="1866" y="382"/>
                  <a:pt x="1964" y="562"/>
                  <a:pt x="1964" y="771"/>
                </a:cubicBezTo>
                <a:lnTo>
                  <a:pt x="1964" y="5786"/>
                </a:lnTo>
                <a:cubicBezTo>
                  <a:pt x="1964" y="5995"/>
                  <a:pt x="2061" y="6175"/>
                  <a:pt x="2255" y="6328"/>
                </a:cubicBezTo>
                <a:cubicBezTo>
                  <a:pt x="2449" y="6481"/>
                  <a:pt x="2679" y="6557"/>
                  <a:pt x="2946" y="6557"/>
                </a:cubicBezTo>
                <a:cubicBezTo>
                  <a:pt x="3211" y="6557"/>
                  <a:pt x="3441" y="6481"/>
                  <a:pt x="3636" y="6328"/>
                </a:cubicBezTo>
                <a:cubicBezTo>
                  <a:pt x="3830" y="6175"/>
                  <a:pt x="3927" y="5995"/>
                  <a:pt x="3927" y="5786"/>
                </a:cubicBezTo>
                <a:lnTo>
                  <a:pt x="3927" y="771"/>
                </a:lnTo>
                <a:cubicBezTo>
                  <a:pt x="3927" y="562"/>
                  <a:pt x="4024" y="382"/>
                  <a:pt x="4219" y="229"/>
                </a:cubicBezTo>
                <a:cubicBezTo>
                  <a:pt x="4413" y="77"/>
                  <a:pt x="4643" y="0"/>
                  <a:pt x="4909" y="0"/>
                </a:cubicBezTo>
                <a:cubicBezTo>
                  <a:pt x="5175" y="0"/>
                  <a:pt x="5405" y="77"/>
                  <a:pt x="5599" y="229"/>
                </a:cubicBezTo>
                <a:cubicBezTo>
                  <a:pt x="5794" y="382"/>
                  <a:pt x="5891" y="562"/>
                  <a:pt x="5891" y="771"/>
                </a:cubicBezTo>
                <a:lnTo>
                  <a:pt x="5891" y="5786"/>
                </a:lnTo>
                <a:cubicBezTo>
                  <a:pt x="5891" y="5995"/>
                  <a:pt x="5988" y="6175"/>
                  <a:pt x="6182" y="6328"/>
                </a:cubicBezTo>
                <a:cubicBezTo>
                  <a:pt x="6377" y="6481"/>
                  <a:pt x="6607" y="6557"/>
                  <a:pt x="6873" y="6557"/>
                </a:cubicBezTo>
                <a:cubicBezTo>
                  <a:pt x="7139" y="6557"/>
                  <a:pt x="7369" y="6481"/>
                  <a:pt x="7563" y="6328"/>
                </a:cubicBezTo>
                <a:cubicBezTo>
                  <a:pt x="7757" y="6175"/>
                  <a:pt x="7855" y="5995"/>
                  <a:pt x="7855" y="5786"/>
                </a:cubicBezTo>
                <a:lnTo>
                  <a:pt x="7855" y="771"/>
                </a:lnTo>
                <a:cubicBezTo>
                  <a:pt x="7855" y="562"/>
                  <a:pt x="7952" y="382"/>
                  <a:pt x="8146" y="229"/>
                </a:cubicBezTo>
                <a:cubicBezTo>
                  <a:pt x="8340" y="77"/>
                  <a:pt x="8570" y="0"/>
                  <a:pt x="8836" y="0"/>
                </a:cubicBezTo>
                <a:cubicBezTo>
                  <a:pt x="9102" y="0"/>
                  <a:pt x="9332" y="77"/>
                  <a:pt x="9527" y="229"/>
                </a:cubicBezTo>
                <a:cubicBezTo>
                  <a:pt x="9721" y="382"/>
                  <a:pt x="9818" y="562"/>
                  <a:pt x="9818" y="771"/>
                </a:cubicBezTo>
                <a:close/>
                <a:moveTo>
                  <a:pt x="9818" y="771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5" name="AutoShape 113"/>
          <p:cNvSpPr>
            <a:spLocks/>
          </p:cNvSpPr>
          <p:nvPr/>
        </p:nvSpPr>
        <p:spPr bwMode="auto">
          <a:xfrm>
            <a:off x="15647988" y="3744913"/>
            <a:ext cx="430212" cy="338137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9605" y="15134"/>
                </a:moveTo>
                <a:cubicBezTo>
                  <a:pt x="19907" y="14750"/>
                  <a:pt x="20057" y="14288"/>
                  <a:pt x="20057" y="13745"/>
                </a:cubicBezTo>
                <a:cubicBezTo>
                  <a:pt x="20057" y="13204"/>
                  <a:pt x="19907" y="12741"/>
                  <a:pt x="19605" y="12357"/>
                </a:cubicBezTo>
                <a:cubicBezTo>
                  <a:pt x="19304" y="11974"/>
                  <a:pt x="18940" y="11782"/>
                  <a:pt x="18514" y="11782"/>
                </a:cubicBezTo>
                <a:cubicBezTo>
                  <a:pt x="18088" y="11782"/>
                  <a:pt x="17725" y="11974"/>
                  <a:pt x="17423" y="12357"/>
                </a:cubicBezTo>
                <a:cubicBezTo>
                  <a:pt x="17122" y="12741"/>
                  <a:pt x="16972" y="13204"/>
                  <a:pt x="16972" y="13745"/>
                </a:cubicBezTo>
                <a:cubicBezTo>
                  <a:pt x="16972" y="14288"/>
                  <a:pt x="17122" y="14750"/>
                  <a:pt x="17423" y="15134"/>
                </a:cubicBezTo>
                <a:cubicBezTo>
                  <a:pt x="17725" y="15517"/>
                  <a:pt x="18088" y="15709"/>
                  <a:pt x="18514" y="15709"/>
                </a:cubicBezTo>
                <a:cubicBezTo>
                  <a:pt x="18940" y="15709"/>
                  <a:pt x="19304" y="15517"/>
                  <a:pt x="19605" y="15134"/>
                </a:cubicBezTo>
                <a:close/>
                <a:moveTo>
                  <a:pt x="17291" y="8261"/>
                </a:moveTo>
                <a:cubicBezTo>
                  <a:pt x="17592" y="7878"/>
                  <a:pt x="17743" y="7415"/>
                  <a:pt x="17743" y="6873"/>
                </a:cubicBezTo>
                <a:cubicBezTo>
                  <a:pt x="17743" y="6331"/>
                  <a:pt x="17592" y="5868"/>
                  <a:pt x="17291" y="5484"/>
                </a:cubicBezTo>
                <a:cubicBezTo>
                  <a:pt x="16990" y="5101"/>
                  <a:pt x="16626" y="4909"/>
                  <a:pt x="16200" y="4909"/>
                </a:cubicBezTo>
                <a:cubicBezTo>
                  <a:pt x="15774" y="4909"/>
                  <a:pt x="15411" y="5101"/>
                  <a:pt x="15109" y="5484"/>
                </a:cubicBezTo>
                <a:cubicBezTo>
                  <a:pt x="14808" y="5868"/>
                  <a:pt x="14657" y="6331"/>
                  <a:pt x="14657" y="6873"/>
                </a:cubicBezTo>
                <a:cubicBezTo>
                  <a:pt x="14657" y="7415"/>
                  <a:pt x="14808" y="7878"/>
                  <a:pt x="15109" y="8261"/>
                </a:cubicBezTo>
                <a:cubicBezTo>
                  <a:pt x="15411" y="8645"/>
                  <a:pt x="15774" y="8837"/>
                  <a:pt x="16200" y="8837"/>
                </a:cubicBezTo>
                <a:cubicBezTo>
                  <a:pt x="16626" y="8837"/>
                  <a:pt x="16990" y="8645"/>
                  <a:pt x="17291" y="8261"/>
                </a:cubicBezTo>
                <a:close/>
                <a:moveTo>
                  <a:pt x="11891" y="5316"/>
                </a:moveTo>
                <a:cubicBezTo>
                  <a:pt x="12192" y="4932"/>
                  <a:pt x="12343" y="4470"/>
                  <a:pt x="12343" y="3927"/>
                </a:cubicBezTo>
                <a:cubicBezTo>
                  <a:pt x="12343" y="3385"/>
                  <a:pt x="12192" y="2922"/>
                  <a:pt x="11891" y="2539"/>
                </a:cubicBezTo>
                <a:cubicBezTo>
                  <a:pt x="11590" y="2155"/>
                  <a:pt x="11226" y="1964"/>
                  <a:pt x="10800" y="1964"/>
                </a:cubicBezTo>
                <a:cubicBezTo>
                  <a:pt x="10374" y="1964"/>
                  <a:pt x="10011" y="2155"/>
                  <a:pt x="9709" y="2539"/>
                </a:cubicBezTo>
                <a:cubicBezTo>
                  <a:pt x="9408" y="2922"/>
                  <a:pt x="9257" y="3385"/>
                  <a:pt x="9257" y="3927"/>
                </a:cubicBezTo>
                <a:cubicBezTo>
                  <a:pt x="9257" y="4470"/>
                  <a:pt x="9408" y="4932"/>
                  <a:pt x="9709" y="5316"/>
                </a:cubicBezTo>
                <a:cubicBezTo>
                  <a:pt x="10011" y="5699"/>
                  <a:pt x="10374" y="5891"/>
                  <a:pt x="10800" y="5891"/>
                </a:cubicBezTo>
                <a:cubicBezTo>
                  <a:pt x="11226" y="5891"/>
                  <a:pt x="11590" y="5699"/>
                  <a:pt x="11891" y="5316"/>
                </a:cubicBezTo>
                <a:close/>
                <a:moveTo>
                  <a:pt x="12102" y="14252"/>
                </a:moveTo>
                <a:lnTo>
                  <a:pt x="13319" y="8392"/>
                </a:lnTo>
                <a:cubicBezTo>
                  <a:pt x="13367" y="8126"/>
                  <a:pt x="13337" y="7878"/>
                  <a:pt x="13229" y="7647"/>
                </a:cubicBezTo>
                <a:cubicBezTo>
                  <a:pt x="13120" y="7417"/>
                  <a:pt x="12965" y="7267"/>
                  <a:pt x="12765" y="7195"/>
                </a:cubicBezTo>
                <a:cubicBezTo>
                  <a:pt x="12564" y="7123"/>
                  <a:pt x="12371" y="7157"/>
                  <a:pt x="12186" y="7295"/>
                </a:cubicBezTo>
                <a:cubicBezTo>
                  <a:pt x="12001" y="7433"/>
                  <a:pt x="11881" y="7635"/>
                  <a:pt x="11825" y="7901"/>
                </a:cubicBezTo>
                <a:lnTo>
                  <a:pt x="10607" y="13761"/>
                </a:lnTo>
                <a:cubicBezTo>
                  <a:pt x="10125" y="13812"/>
                  <a:pt x="9695" y="14035"/>
                  <a:pt x="9317" y="14428"/>
                </a:cubicBezTo>
                <a:cubicBezTo>
                  <a:pt x="8940" y="14822"/>
                  <a:pt x="8687" y="15326"/>
                  <a:pt x="8558" y="15939"/>
                </a:cubicBezTo>
                <a:cubicBezTo>
                  <a:pt x="8397" y="16727"/>
                  <a:pt x="8478" y="17473"/>
                  <a:pt x="8799" y="18179"/>
                </a:cubicBezTo>
                <a:cubicBezTo>
                  <a:pt x="9120" y="18885"/>
                  <a:pt x="9590" y="19340"/>
                  <a:pt x="10209" y="19544"/>
                </a:cubicBezTo>
                <a:cubicBezTo>
                  <a:pt x="10828" y="19749"/>
                  <a:pt x="11415" y="19646"/>
                  <a:pt x="11969" y="19238"/>
                </a:cubicBezTo>
                <a:cubicBezTo>
                  <a:pt x="12524" y="18829"/>
                  <a:pt x="12881" y="18230"/>
                  <a:pt x="13042" y="17443"/>
                </a:cubicBezTo>
                <a:cubicBezTo>
                  <a:pt x="13170" y="16829"/>
                  <a:pt x="13146" y="16231"/>
                  <a:pt x="12970" y="15648"/>
                </a:cubicBezTo>
                <a:cubicBezTo>
                  <a:pt x="12793" y="15065"/>
                  <a:pt x="12504" y="14599"/>
                  <a:pt x="12102" y="14252"/>
                </a:cubicBezTo>
                <a:close/>
                <a:moveTo>
                  <a:pt x="6491" y="8261"/>
                </a:moveTo>
                <a:cubicBezTo>
                  <a:pt x="6792" y="7878"/>
                  <a:pt x="6943" y="7415"/>
                  <a:pt x="6943" y="6873"/>
                </a:cubicBezTo>
                <a:cubicBezTo>
                  <a:pt x="6943" y="6331"/>
                  <a:pt x="6792" y="5868"/>
                  <a:pt x="6491" y="5484"/>
                </a:cubicBezTo>
                <a:cubicBezTo>
                  <a:pt x="6189" y="5101"/>
                  <a:pt x="5826" y="4909"/>
                  <a:pt x="5400" y="4909"/>
                </a:cubicBezTo>
                <a:cubicBezTo>
                  <a:pt x="4974" y="4909"/>
                  <a:pt x="4611" y="5101"/>
                  <a:pt x="4309" y="5484"/>
                </a:cubicBezTo>
                <a:cubicBezTo>
                  <a:pt x="4008" y="5868"/>
                  <a:pt x="3857" y="6331"/>
                  <a:pt x="3857" y="6873"/>
                </a:cubicBezTo>
                <a:cubicBezTo>
                  <a:pt x="3857" y="7415"/>
                  <a:pt x="4008" y="7878"/>
                  <a:pt x="4309" y="8261"/>
                </a:cubicBezTo>
                <a:cubicBezTo>
                  <a:pt x="4611" y="8645"/>
                  <a:pt x="4974" y="8837"/>
                  <a:pt x="5400" y="8837"/>
                </a:cubicBezTo>
                <a:cubicBezTo>
                  <a:pt x="5826" y="8837"/>
                  <a:pt x="6189" y="8645"/>
                  <a:pt x="6491" y="8261"/>
                </a:cubicBezTo>
                <a:close/>
                <a:moveTo>
                  <a:pt x="4177" y="15134"/>
                </a:moveTo>
                <a:cubicBezTo>
                  <a:pt x="4478" y="14750"/>
                  <a:pt x="4629" y="14288"/>
                  <a:pt x="4629" y="13745"/>
                </a:cubicBezTo>
                <a:cubicBezTo>
                  <a:pt x="4629" y="13204"/>
                  <a:pt x="4478" y="12741"/>
                  <a:pt x="4177" y="12357"/>
                </a:cubicBezTo>
                <a:cubicBezTo>
                  <a:pt x="3875" y="11974"/>
                  <a:pt x="3512" y="11782"/>
                  <a:pt x="3086" y="11782"/>
                </a:cubicBezTo>
                <a:cubicBezTo>
                  <a:pt x="2660" y="11782"/>
                  <a:pt x="2296" y="11974"/>
                  <a:pt x="1995" y="12357"/>
                </a:cubicBezTo>
                <a:cubicBezTo>
                  <a:pt x="1694" y="12741"/>
                  <a:pt x="1543" y="13204"/>
                  <a:pt x="1543" y="13745"/>
                </a:cubicBezTo>
                <a:cubicBezTo>
                  <a:pt x="1543" y="14288"/>
                  <a:pt x="1694" y="14750"/>
                  <a:pt x="1995" y="15134"/>
                </a:cubicBezTo>
                <a:cubicBezTo>
                  <a:pt x="2296" y="15517"/>
                  <a:pt x="2660" y="15709"/>
                  <a:pt x="3086" y="15709"/>
                </a:cubicBezTo>
                <a:cubicBezTo>
                  <a:pt x="3512" y="15709"/>
                  <a:pt x="3875" y="15517"/>
                  <a:pt x="4177" y="15134"/>
                </a:cubicBezTo>
                <a:close/>
                <a:moveTo>
                  <a:pt x="21600" y="13745"/>
                </a:moveTo>
                <a:cubicBezTo>
                  <a:pt x="21600" y="16415"/>
                  <a:pt x="21034" y="18885"/>
                  <a:pt x="19901" y="21155"/>
                </a:cubicBezTo>
                <a:cubicBezTo>
                  <a:pt x="19748" y="21452"/>
                  <a:pt x="19531" y="21600"/>
                  <a:pt x="19250" y="21600"/>
                </a:cubicBezTo>
                <a:lnTo>
                  <a:pt x="2350" y="21600"/>
                </a:lnTo>
                <a:cubicBezTo>
                  <a:pt x="2069" y="21600"/>
                  <a:pt x="1852" y="21452"/>
                  <a:pt x="1700" y="21155"/>
                </a:cubicBezTo>
                <a:cubicBezTo>
                  <a:pt x="567" y="18895"/>
                  <a:pt x="0" y="16425"/>
                  <a:pt x="0" y="13745"/>
                </a:cubicBezTo>
                <a:cubicBezTo>
                  <a:pt x="0" y="11884"/>
                  <a:pt x="285" y="10105"/>
                  <a:pt x="856" y="8407"/>
                </a:cubicBezTo>
                <a:cubicBezTo>
                  <a:pt x="1426" y="6709"/>
                  <a:pt x="2194" y="5247"/>
                  <a:pt x="3158" y="4020"/>
                </a:cubicBezTo>
                <a:cubicBezTo>
                  <a:pt x="4122" y="2792"/>
                  <a:pt x="5271" y="1816"/>
                  <a:pt x="6605" y="1089"/>
                </a:cubicBezTo>
                <a:cubicBezTo>
                  <a:pt x="7939" y="363"/>
                  <a:pt x="9337" y="0"/>
                  <a:pt x="10800" y="0"/>
                </a:cubicBezTo>
                <a:cubicBezTo>
                  <a:pt x="12263" y="0"/>
                  <a:pt x="13661" y="363"/>
                  <a:pt x="14995" y="1089"/>
                </a:cubicBezTo>
                <a:cubicBezTo>
                  <a:pt x="16329" y="1816"/>
                  <a:pt x="17478" y="2792"/>
                  <a:pt x="18442" y="4020"/>
                </a:cubicBezTo>
                <a:cubicBezTo>
                  <a:pt x="19406" y="5247"/>
                  <a:pt x="20174" y="6709"/>
                  <a:pt x="20744" y="8407"/>
                </a:cubicBezTo>
                <a:cubicBezTo>
                  <a:pt x="21315" y="10105"/>
                  <a:pt x="21600" y="11884"/>
                  <a:pt x="21600" y="13745"/>
                </a:cubicBezTo>
                <a:close/>
                <a:moveTo>
                  <a:pt x="21600" y="13745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6" name="AutoShape 114"/>
          <p:cNvSpPr>
            <a:spLocks/>
          </p:cNvSpPr>
          <p:nvPr/>
        </p:nvSpPr>
        <p:spPr bwMode="auto">
          <a:xfrm>
            <a:off x="16376650" y="3744913"/>
            <a:ext cx="430213" cy="338137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12273"/>
                </a:moveTo>
                <a:lnTo>
                  <a:pt x="21600" y="15218"/>
                </a:lnTo>
                <a:cubicBezTo>
                  <a:pt x="21600" y="15351"/>
                  <a:pt x="21562" y="15466"/>
                  <a:pt x="21486" y="15563"/>
                </a:cubicBezTo>
                <a:cubicBezTo>
                  <a:pt x="21409" y="15661"/>
                  <a:pt x="21319" y="15709"/>
                  <a:pt x="21214" y="15709"/>
                </a:cubicBezTo>
                <a:lnTo>
                  <a:pt x="8100" y="15709"/>
                </a:lnTo>
                <a:cubicBezTo>
                  <a:pt x="7996" y="15709"/>
                  <a:pt x="7905" y="15661"/>
                  <a:pt x="7829" y="15563"/>
                </a:cubicBezTo>
                <a:cubicBezTo>
                  <a:pt x="7753" y="15466"/>
                  <a:pt x="7714" y="15351"/>
                  <a:pt x="7714" y="15218"/>
                </a:cubicBezTo>
                <a:lnTo>
                  <a:pt x="7714" y="12273"/>
                </a:lnTo>
                <a:cubicBezTo>
                  <a:pt x="7714" y="12140"/>
                  <a:pt x="7753" y="12025"/>
                  <a:pt x="7829" y="11927"/>
                </a:cubicBezTo>
                <a:cubicBezTo>
                  <a:pt x="7905" y="11830"/>
                  <a:pt x="7996" y="11782"/>
                  <a:pt x="8100" y="11782"/>
                </a:cubicBezTo>
                <a:lnTo>
                  <a:pt x="21214" y="11782"/>
                </a:lnTo>
                <a:cubicBezTo>
                  <a:pt x="21319" y="11782"/>
                  <a:pt x="21409" y="11830"/>
                  <a:pt x="21486" y="11927"/>
                </a:cubicBezTo>
                <a:cubicBezTo>
                  <a:pt x="21562" y="12025"/>
                  <a:pt x="21600" y="12140"/>
                  <a:pt x="21600" y="12273"/>
                </a:cubicBezTo>
                <a:close/>
                <a:moveTo>
                  <a:pt x="21600" y="6382"/>
                </a:moveTo>
                <a:lnTo>
                  <a:pt x="21600" y="9327"/>
                </a:lnTo>
                <a:cubicBezTo>
                  <a:pt x="21600" y="9460"/>
                  <a:pt x="21562" y="9575"/>
                  <a:pt x="21486" y="9673"/>
                </a:cubicBezTo>
                <a:cubicBezTo>
                  <a:pt x="21409" y="9770"/>
                  <a:pt x="21319" y="9818"/>
                  <a:pt x="21214" y="9818"/>
                </a:cubicBezTo>
                <a:lnTo>
                  <a:pt x="8100" y="9818"/>
                </a:lnTo>
                <a:cubicBezTo>
                  <a:pt x="7996" y="9818"/>
                  <a:pt x="7905" y="9770"/>
                  <a:pt x="7829" y="9673"/>
                </a:cubicBezTo>
                <a:cubicBezTo>
                  <a:pt x="7753" y="9575"/>
                  <a:pt x="7714" y="9460"/>
                  <a:pt x="7714" y="9327"/>
                </a:cubicBezTo>
                <a:lnTo>
                  <a:pt x="7714" y="6382"/>
                </a:lnTo>
                <a:cubicBezTo>
                  <a:pt x="7714" y="6249"/>
                  <a:pt x="7753" y="6134"/>
                  <a:pt x="7829" y="6037"/>
                </a:cubicBezTo>
                <a:cubicBezTo>
                  <a:pt x="7905" y="5940"/>
                  <a:pt x="7996" y="5891"/>
                  <a:pt x="8100" y="5891"/>
                </a:cubicBezTo>
                <a:lnTo>
                  <a:pt x="21214" y="5891"/>
                </a:lnTo>
                <a:cubicBezTo>
                  <a:pt x="21319" y="5891"/>
                  <a:pt x="21409" y="5940"/>
                  <a:pt x="21486" y="6037"/>
                </a:cubicBezTo>
                <a:cubicBezTo>
                  <a:pt x="21562" y="6134"/>
                  <a:pt x="21600" y="6249"/>
                  <a:pt x="21600" y="6382"/>
                </a:cubicBezTo>
                <a:close/>
                <a:moveTo>
                  <a:pt x="4629" y="6382"/>
                </a:moveTo>
                <a:lnTo>
                  <a:pt x="4629" y="15218"/>
                </a:lnTo>
                <a:cubicBezTo>
                  <a:pt x="4629" y="15351"/>
                  <a:pt x="4590" y="15466"/>
                  <a:pt x="4514" y="15563"/>
                </a:cubicBezTo>
                <a:cubicBezTo>
                  <a:pt x="4438" y="15661"/>
                  <a:pt x="4347" y="15709"/>
                  <a:pt x="4243" y="15709"/>
                </a:cubicBezTo>
                <a:cubicBezTo>
                  <a:pt x="4130" y="15709"/>
                  <a:pt x="4038" y="15663"/>
                  <a:pt x="3966" y="15571"/>
                </a:cubicBezTo>
                <a:lnTo>
                  <a:pt x="494" y="11153"/>
                </a:lnTo>
                <a:cubicBezTo>
                  <a:pt x="422" y="11061"/>
                  <a:pt x="386" y="10943"/>
                  <a:pt x="386" y="10800"/>
                </a:cubicBezTo>
                <a:cubicBezTo>
                  <a:pt x="386" y="10657"/>
                  <a:pt x="422" y="10539"/>
                  <a:pt x="494" y="10447"/>
                </a:cubicBezTo>
                <a:lnTo>
                  <a:pt x="3966" y="6029"/>
                </a:lnTo>
                <a:cubicBezTo>
                  <a:pt x="4038" y="5937"/>
                  <a:pt x="4130" y="5891"/>
                  <a:pt x="4243" y="5891"/>
                </a:cubicBezTo>
                <a:cubicBezTo>
                  <a:pt x="4347" y="5891"/>
                  <a:pt x="4438" y="5940"/>
                  <a:pt x="4514" y="6037"/>
                </a:cubicBezTo>
                <a:cubicBezTo>
                  <a:pt x="4590" y="6134"/>
                  <a:pt x="4629" y="6249"/>
                  <a:pt x="4629" y="6382"/>
                </a:cubicBezTo>
                <a:close/>
                <a:moveTo>
                  <a:pt x="21600" y="18164"/>
                </a:moveTo>
                <a:lnTo>
                  <a:pt x="21600" y="21109"/>
                </a:lnTo>
                <a:cubicBezTo>
                  <a:pt x="21600" y="21242"/>
                  <a:pt x="21562" y="21357"/>
                  <a:pt x="21486" y="21454"/>
                </a:cubicBezTo>
                <a:cubicBezTo>
                  <a:pt x="21409" y="21551"/>
                  <a:pt x="21319" y="21600"/>
                  <a:pt x="21214" y="21600"/>
                </a:cubicBezTo>
                <a:lnTo>
                  <a:pt x="386" y="21600"/>
                </a:lnTo>
                <a:cubicBezTo>
                  <a:pt x="281" y="21600"/>
                  <a:pt x="191" y="21551"/>
                  <a:pt x="114" y="21454"/>
                </a:cubicBezTo>
                <a:cubicBezTo>
                  <a:pt x="38" y="21357"/>
                  <a:pt x="0" y="21242"/>
                  <a:pt x="0" y="21109"/>
                </a:cubicBezTo>
                <a:lnTo>
                  <a:pt x="0" y="18164"/>
                </a:lnTo>
                <a:cubicBezTo>
                  <a:pt x="0" y="18031"/>
                  <a:pt x="38" y="17916"/>
                  <a:pt x="114" y="17818"/>
                </a:cubicBezTo>
                <a:cubicBezTo>
                  <a:pt x="191" y="17721"/>
                  <a:pt x="281" y="17673"/>
                  <a:pt x="386" y="17673"/>
                </a:cubicBezTo>
                <a:lnTo>
                  <a:pt x="21214" y="17673"/>
                </a:lnTo>
                <a:cubicBezTo>
                  <a:pt x="21319" y="17673"/>
                  <a:pt x="21409" y="17721"/>
                  <a:pt x="21486" y="17818"/>
                </a:cubicBezTo>
                <a:cubicBezTo>
                  <a:pt x="21562" y="17916"/>
                  <a:pt x="21600" y="18031"/>
                  <a:pt x="21600" y="18164"/>
                </a:cubicBezTo>
                <a:close/>
                <a:moveTo>
                  <a:pt x="21600" y="491"/>
                </a:moveTo>
                <a:lnTo>
                  <a:pt x="21600" y="3436"/>
                </a:lnTo>
                <a:cubicBezTo>
                  <a:pt x="21600" y="3569"/>
                  <a:pt x="21562" y="3684"/>
                  <a:pt x="21486" y="3782"/>
                </a:cubicBezTo>
                <a:cubicBezTo>
                  <a:pt x="21409" y="3879"/>
                  <a:pt x="21319" y="3927"/>
                  <a:pt x="21214" y="3927"/>
                </a:cubicBezTo>
                <a:lnTo>
                  <a:pt x="386" y="3927"/>
                </a:lnTo>
                <a:cubicBezTo>
                  <a:pt x="281" y="3927"/>
                  <a:pt x="191" y="3879"/>
                  <a:pt x="114" y="3782"/>
                </a:cubicBezTo>
                <a:cubicBezTo>
                  <a:pt x="38" y="3684"/>
                  <a:pt x="0" y="3569"/>
                  <a:pt x="0" y="3436"/>
                </a:cubicBezTo>
                <a:lnTo>
                  <a:pt x="0" y="491"/>
                </a:lnTo>
                <a:cubicBezTo>
                  <a:pt x="0" y="358"/>
                  <a:pt x="38" y="243"/>
                  <a:pt x="114" y="146"/>
                </a:cubicBezTo>
                <a:cubicBezTo>
                  <a:pt x="191" y="49"/>
                  <a:pt x="281" y="0"/>
                  <a:pt x="386" y="0"/>
                </a:cubicBezTo>
                <a:lnTo>
                  <a:pt x="21214" y="0"/>
                </a:lnTo>
                <a:cubicBezTo>
                  <a:pt x="21319" y="0"/>
                  <a:pt x="21409" y="49"/>
                  <a:pt x="21486" y="146"/>
                </a:cubicBezTo>
                <a:cubicBezTo>
                  <a:pt x="21562" y="243"/>
                  <a:pt x="21600" y="358"/>
                  <a:pt x="21600" y="491"/>
                </a:cubicBezTo>
                <a:close/>
                <a:moveTo>
                  <a:pt x="21600" y="491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7" name="AutoShape 115"/>
          <p:cNvSpPr>
            <a:spLocks/>
          </p:cNvSpPr>
          <p:nvPr/>
        </p:nvSpPr>
        <p:spPr bwMode="auto">
          <a:xfrm>
            <a:off x="17138650" y="3724275"/>
            <a:ext cx="461963" cy="398463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0160" y="12877"/>
                </a:moveTo>
                <a:lnTo>
                  <a:pt x="20160" y="2077"/>
                </a:lnTo>
                <a:cubicBezTo>
                  <a:pt x="20160" y="1965"/>
                  <a:pt x="20124" y="1867"/>
                  <a:pt x="20053" y="1785"/>
                </a:cubicBezTo>
                <a:cubicBezTo>
                  <a:pt x="19982" y="1703"/>
                  <a:pt x="19897" y="1661"/>
                  <a:pt x="19800" y="1661"/>
                </a:cubicBezTo>
                <a:lnTo>
                  <a:pt x="1800" y="1661"/>
                </a:lnTo>
                <a:cubicBezTo>
                  <a:pt x="1702" y="1661"/>
                  <a:pt x="1618" y="1703"/>
                  <a:pt x="1547" y="1785"/>
                </a:cubicBezTo>
                <a:cubicBezTo>
                  <a:pt x="1476" y="1867"/>
                  <a:pt x="1440" y="1965"/>
                  <a:pt x="1440" y="2077"/>
                </a:cubicBezTo>
                <a:lnTo>
                  <a:pt x="1440" y="12877"/>
                </a:lnTo>
                <a:cubicBezTo>
                  <a:pt x="1440" y="12989"/>
                  <a:pt x="1476" y="13087"/>
                  <a:pt x="1547" y="13169"/>
                </a:cubicBezTo>
                <a:cubicBezTo>
                  <a:pt x="1618" y="13251"/>
                  <a:pt x="1702" y="13292"/>
                  <a:pt x="1800" y="13292"/>
                </a:cubicBezTo>
                <a:lnTo>
                  <a:pt x="19800" y="13292"/>
                </a:lnTo>
                <a:cubicBezTo>
                  <a:pt x="19897" y="13292"/>
                  <a:pt x="19982" y="13251"/>
                  <a:pt x="20053" y="13169"/>
                </a:cubicBezTo>
                <a:cubicBezTo>
                  <a:pt x="20124" y="13087"/>
                  <a:pt x="20160" y="12989"/>
                  <a:pt x="20160" y="12877"/>
                </a:cubicBezTo>
                <a:close/>
                <a:moveTo>
                  <a:pt x="21600" y="2077"/>
                </a:moveTo>
                <a:lnTo>
                  <a:pt x="21600" y="16200"/>
                </a:lnTo>
                <a:cubicBezTo>
                  <a:pt x="21600" y="16771"/>
                  <a:pt x="21424" y="17260"/>
                  <a:pt x="21071" y="17667"/>
                </a:cubicBezTo>
                <a:cubicBezTo>
                  <a:pt x="20719" y="18074"/>
                  <a:pt x="20295" y="18277"/>
                  <a:pt x="19800" y="18277"/>
                </a:cubicBezTo>
                <a:lnTo>
                  <a:pt x="13680" y="18277"/>
                </a:lnTo>
                <a:cubicBezTo>
                  <a:pt x="13680" y="18597"/>
                  <a:pt x="13740" y="18933"/>
                  <a:pt x="13860" y="19283"/>
                </a:cubicBezTo>
                <a:cubicBezTo>
                  <a:pt x="13980" y="19633"/>
                  <a:pt x="14100" y="19940"/>
                  <a:pt x="14220" y="20205"/>
                </a:cubicBezTo>
                <a:cubicBezTo>
                  <a:pt x="14340" y="20469"/>
                  <a:pt x="14400" y="20657"/>
                  <a:pt x="14400" y="20769"/>
                </a:cubicBezTo>
                <a:cubicBezTo>
                  <a:pt x="14400" y="20994"/>
                  <a:pt x="14329" y="21189"/>
                  <a:pt x="14186" y="21354"/>
                </a:cubicBezTo>
                <a:cubicBezTo>
                  <a:pt x="14044" y="21518"/>
                  <a:pt x="13875" y="21600"/>
                  <a:pt x="13680" y="21600"/>
                </a:cubicBezTo>
                <a:lnTo>
                  <a:pt x="7920" y="21600"/>
                </a:lnTo>
                <a:cubicBezTo>
                  <a:pt x="7725" y="21600"/>
                  <a:pt x="7556" y="21518"/>
                  <a:pt x="7414" y="21354"/>
                </a:cubicBezTo>
                <a:cubicBezTo>
                  <a:pt x="7271" y="21189"/>
                  <a:pt x="7200" y="20994"/>
                  <a:pt x="7200" y="20769"/>
                </a:cubicBezTo>
                <a:cubicBezTo>
                  <a:pt x="7200" y="20648"/>
                  <a:pt x="7260" y="20458"/>
                  <a:pt x="7380" y="20198"/>
                </a:cubicBezTo>
                <a:cubicBezTo>
                  <a:pt x="7500" y="19939"/>
                  <a:pt x="7620" y="19636"/>
                  <a:pt x="7740" y="19289"/>
                </a:cubicBezTo>
                <a:cubicBezTo>
                  <a:pt x="7860" y="18943"/>
                  <a:pt x="7920" y="18606"/>
                  <a:pt x="7920" y="18277"/>
                </a:cubicBezTo>
                <a:lnTo>
                  <a:pt x="1800" y="18277"/>
                </a:lnTo>
                <a:cubicBezTo>
                  <a:pt x="1305" y="18277"/>
                  <a:pt x="881" y="18074"/>
                  <a:pt x="529" y="17667"/>
                </a:cubicBezTo>
                <a:cubicBezTo>
                  <a:pt x="176" y="17260"/>
                  <a:pt x="0" y="16771"/>
                  <a:pt x="0" y="16200"/>
                </a:cubicBezTo>
                <a:lnTo>
                  <a:pt x="0" y="2077"/>
                </a:lnTo>
                <a:cubicBezTo>
                  <a:pt x="0" y="1506"/>
                  <a:pt x="176" y="1017"/>
                  <a:pt x="529" y="610"/>
                </a:cubicBezTo>
                <a:cubicBezTo>
                  <a:pt x="881" y="203"/>
                  <a:pt x="1305" y="0"/>
                  <a:pt x="1800" y="0"/>
                </a:cubicBezTo>
                <a:lnTo>
                  <a:pt x="19800" y="0"/>
                </a:lnTo>
                <a:cubicBezTo>
                  <a:pt x="20295" y="0"/>
                  <a:pt x="20719" y="203"/>
                  <a:pt x="21071" y="610"/>
                </a:cubicBezTo>
                <a:cubicBezTo>
                  <a:pt x="21424" y="1017"/>
                  <a:pt x="21600" y="1506"/>
                  <a:pt x="21600" y="2077"/>
                </a:cubicBezTo>
                <a:close/>
                <a:moveTo>
                  <a:pt x="21600" y="2077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8" name="AutoShape 116"/>
          <p:cNvSpPr>
            <a:spLocks/>
          </p:cNvSpPr>
          <p:nvPr/>
        </p:nvSpPr>
        <p:spPr bwMode="auto">
          <a:xfrm>
            <a:off x="18748375" y="4518025"/>
            <a:ext cx="225425" cy="430213"/>
          </a:xfrm>
          <a:custGeom>
            <a:avLst/>
            <a:gdLst/>
            <a:ahLst/>
            <a:cxnLst/>
            <a:rect l="0" t="0" r="r" b="b"/>
            <a:pathLst>
              <a:path w="21532" h="21600">
                <a:moveTo>
                  <a:pt x="21532" y="14284"/>
                </a:moveTo>
                <a:cubicBezTo>
                  <a:pt x="21532" y="15513"/>
                  <a:pt x="20766" y="16572"/>
                  <a:pt x="19235" y="17460"/>
                </a:cubicBezTo>
                <a:cubicBezTo>
                  <a:pt x="17704" y="18348"/>
                  <a:pt x="15716" y="18896"/>
                  <a:pt x="13271" y="19105"/>
                </a:cubicBezTo>
                <a:lnTo>
                  <a:pt x="13271" y="21214"/>
                </a:lnTo>
                <a:cubicBezTo>
                  <a:pt x="13271" y="21327"/>
                  <a:pt x="13201" y="21419"/>
                  <a:pt x="13063" y="21492"/>
                </a:cubicBezTo>
                <a:cubicBezTo>
                  <a:pt x="12924" y="21564"/>
                  <a:pt x="12747" y="21600"/>
                  <a:pt x="12531" y="21600"/>
                </a:cubicBezTo>
                <a:lnTo>
                  <a:pt x="9417" y="21600"/>
                </a:lnTo>
                <a:cubicBezTo>
                  <a:pt x="9216" y="21600"/>
                  <a:pt x="9043" y="21562"/>
                  <a:pt x="8897" y="21486"/>
                </a:cubicBezTo>
                <a:cubicBezTo>
                  <a:pt x="8751" y="21409"/>
                  <a:pt x="8677" y="21319"/>
                  <a:pt x="8677" y="21214"/>
                </a:cubicBezTo>
                <a:lnTo>
                  <a:pt x="8677" y="19105"/>
                </a:lnTo>
                <a:cubicBezTo>
                  <a:pt x="7662" y="19033"/>
                  <a:pt x="6681" y="18908"/>
                  <a:pt x="5736" y="18731"/>
                </a:cubicBezTo>
                <a:cubicBezTo>
                  <a:pt x="4789" y="18555"/>
                  <a:pt x="4008" y="18376"/>
                  <a:pt x="3393" y="18195"/>
                </a:cubicBezTo>
                <a:cubicBezTo>
                  <a:pt x="2778" y="18014"/>
                  <a:pt x="2208" y="17821"/>
                  <a:pt x="1686" y="17616"/>
                </a:cubicBezTo>
                <a:cubicBezTo>
                  <a:pt x="1162" y="17411"/>
                  <a:pt x="805" y="17261"/>
                  <a:pt x="612" y="17164"/>
                </a:cubicBezTo>
                <a:cubicBezTo>
                  <a:pt x="420" y="17068"/>
                  <a:pt x="286" y="16995"/>
                  <a:pt x="208" y="16947"/>
                </a:cubicBezTo>
                <a:cubicBezTo>
                  <a:pt x="-53" y="16779"/>
                  <a:pt x="-68" y="16614"/>
                  <a:pt x="163" y="16453"/>
                </a:cubicBezTo>
                <a:lnTo>
                  <a:pt x="2539" y="14826"/>
                </a:lnTo>
                <a:cubicBezTo>
                  <a:pt x="2647" y="14746"/>
                  <a:pt x="2824" y="14697"/>
                  <a:pt x="3070" y="14681"/>
                </a:cubicBezTo>
                <a:cubicBezTo>
                  <a:pt x="3301" y="14665"/>
                  <a:pt x="3486" y="14701"/>
                  <a:pt x="3624" y="14790"/>
                </a:cubicBezTo>
                <a:lnTo>
                  <a:pt x="3670" y="14814"/>
                </a:lnTo>
                <a:cubicBezTo>
                  <a:pt x="5408" y="15609"/>
                  <a:pt x="7277" y="16112"/>
                  <a:pt x="9278" y="16320"/>
                </a:cubicBezTo>
                <a:cubicBezTo>
                  <a:pt x="9847" y="16385"/>
                  <a:pt x="10416" y="16417"/>
                  <a:pt x="10986" y="16417"/>
                </a:cubicBezTo>
                <a:cubicBezTo>
                  <a:pt x="12231" y="16417"/>
                  <a:pt x="13328" y="16244"/>
                  <a:pt x="14274" y="15899"/>
                </a:cubicBezTo>
                <a:cubicBezTo>
                  <a:pt x="15221" y="15553"/>
                  <a:pt x="15694" y="15063"/>
                  <a:pt x="15694" y="14428"/>
                </a:cubicBezTo>
                <a:cubicBezTo>
                  <a:pt x="15694" y="14203"/>
                  <a:pt x="15578" y="13990"/>
                  <a:pt x="15347" y="13789"/>
                </a:cubicBezTo>
                <a:cubicBezTo>
                  <a:pt x="15116" y="13589"/>
                  <a:pt x="14858" y="13420"/>
                  <a:pt x="14574" y="13283"/>
                </a:cubicBezTo>
                <a:cubicBezTo>
                  <a:pt x="14290" y="13146"/>
                  <a:pt x="13839" y="12996"/>
                  <a:pt x="13224" y="12831"/>
                </a:cubicBezTo>
                <a:cubicBezTo>
                  <a:pt x="12609" y="12666"/>
                  <a:pt x="12101" y="12538"/>
                  <a:pt x="11701" y="12445"/>
                </a:cubicBezTo>
                <a:cubicBezTo>
                  <a:pt x="11300" y="12353"/>
                  <a:pt x="10686" y="12222"/>
                  <a:pt x="9855" y="12054"/>
                </a:cubicBezTo>
                <a:cubicBezTo>
                  <a:pt x="9255" y="11925"/>
                  <a:pt x="8782" y="11825"/>
                  <a:pt x="8436" y="11752"/>
                </a:cubicBezTo>
                <a:cubicBezTo>
                  <a:pt x="8089" y="11680"/>
                  <a:pt x="7616" y="11574"/>
                  <a:pt x="7017" y="11433"/>
                </a:cubicBezTo>
                <a:cubicBezTo>
                  <a:pt x="6416" y="11292"/>
                  <a:pt x="5935" y="11168"/>
                  <a:pt x="5574" y="11059"/>
                </a:cubicBezTo>
                <a:cubicBezTo>
                  <a:pt x="5213" y="10951"/>
                  <a:pt x="4778" y="10808"/>
                  <a:pt x="4270" y="10631"/>
                </a:cubicBezTo>
                <a:cubicBezTo>
                  <a:pt x="3763" y="10455"/>
                  <a:pt x="3351" y="10284"/>
                  <a:pt x="3036" y="10119"/>
                </a:cubicBezTo>
                <a:cubicBezTo>
                  <a:pt x="2720" y="9954"/>
                  <a:pt x="2386" y="9758"/>
                  <a:pt x="2032" y="9528"/>
                </a:cubicBezTo>
                <a:cubicBezTo>
                  <a:pt x="1678" y="9299"/>
                  <a:pt x="1405" y="9066"/>
                  <a:pt x="1213" y="8829"/>
                </a:cubicBezTo>
                <a:cubicBezTo>
                  <a:pt x="1020" y="8592"/>
                  <a:pt x="859" y="8325"/>
                  <a:pt x="728" y="8028"/>
                </a:cubicBezTo>
                <a:cubicBezTo>
                  <a:pt x="597" y="7730"/>
                  <a:pt x="532" y="7417"/>
                  <a:pt x="532" y="7088"/>
                </a:cubicBezTo>
                <a:cubicBezTo>
                  <a:pt x="532" y="5978"/>
                  <a:pt x="1285" y="5006"/>
                  <a:pt x="2793" y="4170"/>
                </a:cubicBezTo>
                <a:cubicBezTo>
                  <a:pt x="4301" y="3335"/>
                  <a:pt x="6262" y="2797"/>
                  <a:pt x="8677" y="2555"/>
                </a:cubicBezTo>
                <a:lnTo>
                  <a:pt x="8677" y="386"/>
                </a:lnTo>
                <a:cubicBezTo>
                  <a:pt x="8677" y="281"/>
                  <a:pt x="8751" y="191"/>
                  <a:pt x="8897" y="114"/>
                </a:cubicBezTo>
                <a:cubicBezTo>
                  <a:pt x="9043" y="38"/>
                  <a:pt x="9216" y="0"/>
                  <a:pt x="9417" y="0"/>
                </a:cubicBezTo>
                <a:lnTo>
                  <a:pt x="12531" y="0"/>
                </a:lnTo>
                <a:cubicBezTo>
                  <a:pt x="12747" y="0"/>
                  <a:pt x="12924" y="36"/>
                  <a:pt x="13063" y="108"/>
                </a:cubicBezTo>
                <a:cubicBezTo>
                  <a:pt x="13201" y="181"/>
                  <a:pt x="13271" y="273"/>
                  <a:pt x="13271" y="386"/>
                </a:cubicBezTo>
                <a:lnTo>
                  <a:pt x="13271" y="2507"/>
                </a:lnTo>
                <a:cubicBezTo>
                  <a:pt x="14147" y="2555"/>
                  <a:pt x="14997" y="2648"/>
                  <a:pt x="15821" y="2784"/>
                </a:cubicBezTo>
                <a:cubicBezTo>
                  <a:pt x="16643" y="2921"/>
                  <a:pt x="17312" y="3056"/>
                  <a:pt x="17827" y="3188"/>
                </a:cubicBezTo>
                <a:cubicBezTo>
                  <a:pt x="18343" y="3321"/>
                  <a:pt x="18832" y="3472"/>
                  <a:pt x="19294" y="3640"/>
                </a:cubicBezTo>
                <a:cubicBezTo>
                  <a:pt x="19755" y="3809"/>
                  <a:pt x="20055" y="3926"/>
                  <a:pt x="20193" y="3990"/>
                </a:cubicBezTo>
                <a:cubicBezTo>
                  <a:pt x="20331" y="4054"/>
                  <a:pt x="20447" y="4110"/>
                  <a:pt x="20539" y="4158"/>
                </a:cubicBezTo>
                <a:cubicBezTo>
                  <a:pt x="20801" y="4303"/>
                  <a:pt x="20839" y="4456"/>
                  <a:pt x="20655" y="4617"/>
                </a:cubicBezTo>
                <a:lnTo>
                  <a:pt x="18786" y="6376"/>
                </a:lnTo>
                <a:cubicBezTo>
                  <a:pt x="18662" y="6497"/>
                  <a:pt x="18486" y="6561"/>
                  <a:pt x="18254" y="6569"/>
                </a:cubicBezTo>
                <a:cubicBezTo>
                  <a:pt x="18039" y="6593"/>
                  <a:pt x="17831" y="6565"/>
                  <a:pt x="17632" y="6485"/>
                </a:cubicBezTo>
                <a:cubicBezTo>
                  <a:pt x="17586" y="6461"/>
                  <a:pt x="17474" y="6413"/>
                  <a:pt x="17298" y="6340"/>
                </a:cubicBezTo>
                <a:cubicBezTo>
                  <a:pt x="17120" y="6268"/>
                  <a:pt x="16820" y="6162"/>
                  <a:pt x="16397" y="6021"/>
                </a:cubicBezTo>
                <a:cubicBezTo>
                  <a:pt x="15974" y="5880"/>
                  <a:pt x="15524" y="5752"/>
                  <a:pt x="15047" y="5635"/>
                </a:cubicBezTo>
                <a:cubicBezTo>
                  <a:pt x="14570" y="5519"/>
                  <a:pt x="13998" y="5414"/>
                  <a:pt x="13328" y="5322"/>
                </a:cubicBezTo>
                <a:cubicBezTo>
                  <a:pt x="12658" y="5229"/>
                  <a:pt x="12001" y="5183"/>
                  <a:pt x="11355" y="5183"/>
                </a:cubicBezTo>
                <a:cubicBezTo>
                  <a:pt x="9893" y="5183"/>
                  <a:pt x="8702" y="5356"/>
                  <a:pt x="7778" y="5701"/>
                </a:cubicBezTo>
                <a:cubicBezTo>
                  <a:pt x="6854" y="6047"/>
                  <a:pt x="6393" y="6493"/>
                  <a:pt x="6393" y="7039"/>
                </a:cubicBezTo>
                <a:cubicBezTo>
                  <a:pt x="6393" y="7248"/>
                  <a:pt x="6458" y="7441"/>
                  <a:pt x="6589" y="7618"/>
                </a:cubicBezTo>
                <a:cubicBezTo>
                  <a:pt x="6719" y="7795"/>
                  <a:pt x="6947" y="7961"/>
                  <a:pt x="7270" y="8118"/>
                </a:cubicBezTo>
                <a:cubicBezTo>
                  <a:pt x="7594" y="8275"/>
                  <a:pt x="7897" y="8408"/>
                  <a:pt x="8182" y="8516"/>
                </a:cubicBezTo>
                <a:cubicBezTo>
                  <a:pt x="8466" y="8624"/>
                  <a:pt x="8897" y="8749"/>
                  <a:pt x="9474" y="8889"/>
                </a:cubicBezTo>
                <a:cubicBezTo>
                  <a:pt x="10051" y="9030"/>
                  <a:pt x="10517" y="9139"/>
                  <a:pt x="10870" y="9215"/>
                </a:cubicBezTo>
                <a:cubicBezTo>
                  <a:pt x="11224" y="9291"/>
                  <a:pt x="11762" y="9402"/>
                  <a:pt x="12486" y="9547"/>
                </a:cubicBezTo>
                <a:cubicBezTo>
                  <a:pt x="13301" y="9707"/>
                  <a:pt x="13923" y="9834"/>
                  <a:pt x="14354" y="9926"/>
                </a:cubicBezTo>
                <a:cubicBezTo>
                  <a:pt x="14785" y="10019"/>
                  <a:pt x="15370" y="10159"/>
                  <a:pt x="16109" y="10348"/>
                </a:cubicBezTo>
                <a:cubicBezTo>
                  <a:pt x="16847" y="10537"/>
                  <a:pt x="17428" y="10708"/>
                  <a:pt x="17852" y="10860"/>
                </a:cubicBezTo>
                <a:cubicBezTo>
                  <a:pt x="18275" y="11013"/>
                  <a:pt x="18751" y="11214"/>
                  <a:pt x="19282" y="11463"/>
                </a:cubicBezTo>
                <a:cubicBezTo>
                  <a:pt x="19813" y="11712"/>
                  <a:pt x="20221" y="11967"/>
                  <a:pt x="20505" y="12228"/>
                </a:cubicBezTo>
                <a:cubicBezTo>
                  <a:pt x="20789" y="12490"/>
                  <a:pt x="21032" y="12797"/>
                  <a:pt x="21232" y="13150"/>
                </a:cubicBezTo>
                <a:cubicBezTo>
                  <a:pt x="21431" y="13504"/>
                  <a:pt x="21532" y="13882"/>
                  <a:pt x="21532" y="14284"/>
                </a:cubicBezTo>
                <a:close/>
                <a:moveTo>
                  <a:pt x="21532" y="14284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9" name="AutoShape 117"/>
          <p:cNvSpPr>
            <a:spLocks/>
          </p:cNvSpPr>
          <p:nvPr/>
        </p:nvSpPr>
        <p:spPr bwMode="auto">
          <a:xfrm>
            <a:off x="17954625" y="3733800"/>
            <a:ext cx="368300" cy="369888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3345" y="8255"/>
                </a:moveTo>
                <a:cubicBezTo>
                  <a:pt x="14049" y="8958"/>
                  <a:pt x="14400" y="9807"/>
                  <a:pt x="14400" y="10800"/>
                </a:cubicBezTo>
                <a:cubicBezTo>
                  <a:pt x="14400" y="11794"/>
                  <a:pt x="14049" y="12642"/>
                  <a:pt x="13345" y="13345"/>
                </a:cubicBezTo>
                <a:cubicBezTo>
                  <a:pt x="12642" y="14048"/>
                  <a:pt x="11794" y="14400"/>
                  <a:pt x="10801" y="14400"/>
                </a:cubicBezTo>
                <a:cubicBezTo>
                  <a:pt x="9806" y="14400"/>
                  <a:pt x="8958" y="14048"/>
                  <a:pt x="8255" y="13345"/>
                </a:cubicBezTo>
                <a:cubicBezTo>
                  <a:pt x="7551" y="12642"/>
                  <a:pt x="7200" y="11794"/>
                  <a:pt x="7200" y="10800"/>
                </a:cubicBezTo>
                <a:cubicBezTo>
                  <a:pt x="7200" y="9807"/>
                  <a:pt x="7551" y="8958"/>
                  <a:pt x="8255" y="8255"/>
                </a:cubicBezTo>
                <a:cubicBezTo>
                  <a:pt x="8958" y="7551"/>
                  <a:pt x="9806" y="7200"/>
                  <a:pt x="10801" y="7200"/>
                </a:cubicBezTo>
                <a:cubicBezTo>
                  <a:pt x="11794" y="7200"/>
                  <a:pt x="12642" y="7551"/>
                  <a:pt x="13345" y="8255"/>
                </a:cubicBezTo>
                <a:close/>
                <a:moveTo>
                  <a:pt x="14639" y="4177"/>
                </a:moveTo>
                <a:cubicBezTo>
                  <a:pt x="13467" y="3492"/>
                  <a:pt x="12188" y="3150"/>
                  <a:pt x="10801" y="3150"/>
                </a:cubicBezTo>
                <a:cubicBezTo>
                  <a:pt x="9412" y="3150"/>
                  <a:pt x="8133" y="3492"/>
                  <a:pt x="6961" y="4177"/>
                </a:cubicBezTo>
                <a:cubicBezTo>
                  <a:pt x="5788" y="4861"/>
                  <a:pt x="4860" y="5789"/>
                  <a:pt x="4176" y="6961"/>
                </a:cubicBezTo>
                <a:cubicBezTo>
                  <a:pt x="3491" y="8133"/>
                  <a:pt x="3150" y="9413"/>
                  <a:pt x="3150" y="10800"/>
                </a:cubicBezTo>
                <a:cubicBezTo>
                  <a:pt x="3150" y="12187"/>
                  <a:pt x="3491" y="13467"/>
                  <a:pt x="4176" y="14639"/>
                </a:cubicBezTo>
                <a:cubicBezTo>
                  <a:pt x="4860" y="15811"/>
                  <a:pt x="5788" y="16739"/>
                  <a:pt x="6961" y="17423"/>
                </a:cubicBezTo>
                <a:cubicBezTo>
                  <a:pt x="8133" y="18108"/>
                  <a:pt x="9412" y="18450"/>
                  <a:pt x="10801" y="18450"/>
                </a:cubicBezTo>
                <a:cubicBezTo>
                  <a:pt x="12188" y="18450"/>
                  <a:pt x="13467" y="18108"/>
                  <a:pt x="14639" y="17423"/>
                </a:cubicBezTo>
                <a:cubicBezTo>
                  <a:pt x="15811" y="16739"/>
                  <a:pt x="16739" y="15811"/>
                  <a:pt x="17424" y="14639"/>
                </a:cubicBezTo>
                <a:cubicBezTo>
                  <a:pt x="18107" y="13467"/>
                  <a:pt x="18450" y="12187"/>
                  <a:pt x="18450" y="10800"/>
                </a:cubicBezTo>
                <a:cubicBezTo>
                  <a:pt x="18450" y="9413"/>
                  <a:pt x="18107" y="8133"/>
                  <a:pt x="17424" y="6961"/>
                </a:cubicBezTo>
                <a:cubicBezTo>
                  <a:pt x="16739" y="5789"/>
                  <a:pt x="15811" y="4861"/>
                  <a:pt x="14639" y="4177"/>
                </a:cubicBezTo>
                <a:close/>
                <a:moveTo>
                  <a:pt x="20151" y="5379"/>
                </a:moveTo>
                <a:cubicBezTo>
                  <a:pt x="21118" y="7034"/>
                  <a:pt x="21600" y="8841"/>
                  <a:pt x="21600" y="10800"/>
                </a:cubicBezTo>
                <a:cubicBezTo>
                  <a:pt x="21600" y="12760"/>
                  <a:pt x="21118" y="14567"/>
                  <a:pt x="20151" y="16221"/>
                </a:cubicBezTo>
                <a:cubicBezTo>
                  <a:pt x="19186" y="17876"/>
                  <a:pt x="17875" y="19186"/>
                  <a:pt x="16222" y="20152"/>
                </a:cubicBezTo>
                <a:cubicBezTo>
                  <a:pt x="14567" y="21117"/>
                  <a:pt x="12760" y="21600"/>
                  <a:pt x="10801" y="21600"/>
                </a:cubicBezTo>
                <a:cubicBezTo>
                  <a:pt x="8840" y="21600"/>
                  <a:pt x="7033" y="21117"/>
                  <a:pt x="5378" y="20152"/>
                </a:cubicBezTo>
                <a:cubicBezTo>
                  <a:pt x="3723" y="19186"/>
                  <a:pt x="2414" y="17876"/>
                  <a:pt x="1449" y="16221"/>
                </a:cubicBezTo>
                <a:cubicBezTo>
                  <a:pt x="482" y="14567"/>
                  <a:pt x="0" y="12760"/>
                  <a:pt x="0" y="10800"/>
                </a:cubicBezTo>
                <a:cubicBezTo>
                  <a:pt x="0" y="8841"/>
                  <a:pt x="482" y="7034"/>
                  <a:pt x="1449" y="5379"/>
                </a:cubicBezTo>
                <a:cubicBezTo>
                  <a:pt x="2414" y="3724"/>
                  <a:pt x="3723" y="2414"/>
                  <a:pt x="5378" y="1449"/>
                </a:cubicBezTo>
                <a:cubicBezTo>
                  <a:pt x="7033" y="483"/>
                  <a:pt x="8840" y="0"/>
                  <a:pt x="10801" y="0"/>
                </a:cubicBezTo>
                <a:cubicBezTo>
                  <a:pt x="12760" y="0"/>
                  <a:pt x="14567" y="483"/>
                  <a:pt x="16222" y="1449"/>
                </a:cubicBezTo>
                <a:cubicBezTo>
                  <a:pt x="17875" y="2414"/>
                  <a:pt x="19186" y="3724"/>
                  <a:pt x="20151" y="5379"/>
                </a:cubicBezTo>
                <a:close/>
                <a:moveTo>
                  <a:pt x="20151" y="5379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0" name="AutoShape 118"/>
          <p:cNvSpPr>
            <a:spLocks/>
          </p:cNvSpPr>
          <p:nvPr/>
        </p:nvSpPr>
        <p:spPr bwMode="auto">
          <a:xfrm>
            <a:off x="18662650" y="3733800"/>
            <a:ext cx="400050" cy="369888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9692" y="19533"/>
                </a:moveTo>
                <a:cubicBezTo>
                  <a:pt x="19856" y="19355"/>
                  <a:pt x="19938" y="19144"/>
                  <a:pt x="19938" y="18900"/>
                </a:cubicBezTo>
                <a:cubicBezTo>
                  <a:pt x="19938" y="18656"/>
                  <a:pt x="19856" y="18445"/>
                  <a:pt x="19692" y="18267"/>
                </a:cubicBezTo>
                <a:cubicBezTo>
                  <a:pt x="19526" y="18089"/>
                  <a:pt x="19333" y="18000"/>
                  <a:pt x="19107" y="18000"/>
                </a:cubicBezTo>
                <a:cubicBezTo>
                  <a:pt x="18882" y="18000"/>
                  <a:pt x="18688" y="18089"/>
                  <a:pt x="18524" y="18267"/>
                </a:cubicBezTo>
                <a:cubicBezTo>
                  <a:pt x="18358" y="18445"/>
                  <a:pt x="18276" y="18656"/>
                  <a:pt x="18276" y="18900"/>
                </a:cubicBezTo>
                <a:cubicBezTo>
                  <a:pt x="18276" y="19144"/>
                  <a:pt x="18358" y="19355"/>
                  <a:pt x="18524" y="19533"/>
                </a:cubicBezTo>
                <a:cubicBezTo>
                  <a:pt x="18688" y="19711"/>
                  <a:pt x="18882" y="19800"/>
                  <a:pt x="19107" y="19800"/>
                </a:cubicBezTo>
                <a:cubicBezTo>
                  <a:pt x="19333" y="19800"/>
                  <a:pt x="19526" y="19711"/>
                  <a:pt x="19692" y="19533"/>
                </a:cubicBezTo>
                <a:close/>
                <a:moveTo>
                  <a:pt x="16368" y="19533"/>
                </a:moveTo>
                <a:cubicBezTo>
                  <a:pt x="16533" y="19355"/>
                  <a:pt x="16615" y="19144"/>
                  <a:pt x="16615" y="18900"/>
                </a:cubicBezTo>
                <a:cubicBezTo>
                  <a:pt x="16615" y="18656"/>
                  <a:pt x="16533" y="18445"/>
                  <a:pt x="16368" y="18267"/>
                </a:cubicBezTo>
                <a:cubicBezTo>
                  <a:pt x="16204" y="18089"/>
                  <a:pt x="16009" y="18000"/>
                  <a:pt x="15785" y="18000"/>
                </a:cubicBezTo>
                <a:cubicBezTo>
                  <a:pt x="15559" y="18000"/>
                  <a:pt x="15364" y="18089"/>
                  <a:pt x="15200" y="18267"/>
                </a:cubicBezTo>
                <a:cubicBezTo>
                  <a:pt x="15036" y="18445"/>
                  <a:pt x="14953" y="18656"/>
                  <a:pt x="14953" y="18900"/>
                </a:cubicBezTo>
                <a:cubicBezTo>
                  <a:pt x="14953" y="19144"/>
                  <a:pt x="15036" y="19355"/>
                  <a:pt x="15200" y="19533"/>
                </a:cubicBezTo>
                <a:cubicBezTo>
                  <a:pt x="15364" y="19711"/>
                  <a:pt x="15559" y="19800"/>
                  <a:pt x="15785" y="19800"/>
                </a:cubicBezTo>
                <a:cubicBezTo>
                  <a:pt x="16009" y="19800"/>
                  <a:pt x="16204" y="19711"/>
                  <a:pt x="16368" y="19533"/>
                </a:cubicBezTo>
                <a:close/>
                <a:moveTo>
                  <a:pt x="17381" y="7749"/>
                </a:moveTo>
                <a:cubicBezTo>
                  <a:pt x="17527" y="8133"/>
                  <a:pt x="17467" y="8461"/>
                  <a:pt x="17199" y="8733"/>
                </a:cubicBezTo>
                <a:lnTo>
                  <a:pt x="11384" y="15033"/>
                </a:lnTo>
                <a:cubicBezTo>
                  <a:pt x="11228" y="15211"/>
                  <a:pt x="11033" y="15300"/>
                  <a:pt x="10800" y="15300"/>
                </a:cubicBezTo>
                <a:cubicBezTo>
                  <a:pt x="10565" y="15300"/>
                  <a:pt x="10372" y="15211"/>
                  <a:pt x="10215" y="15033"/>
                </a:cubicBezTo>
                <a:lnTo>
                  <a:pt x="4400" y="8733"/>
                </a:lnTo>
                <a:cubicBezTo>
                  <a:pt x="4131" y="8461"/>
                  <a:pt x="4071" y="8133"/>
                  <a:pt x="4219" y="7749"/>
                </a:cubicBezTo>
                <a:cubicBezTo>
                  <a:pt x="4366" y="7383"/>
                  <a:pt x="4621" y="7200"/>
                  <a:pt x="4985" y="7200"/>
                </a:cubicBezTo>
                <a:lnTo>
                  <a:pt x="8307" y="7200"/>
                </a:lnTo>
                <a:lnTo>
                  <a:pt x="8307" y="900"/>
                </a:lnTo>
                <a:cubicBezTo>
                  <a:pt x="8307" y="656"/>
                  <a:pt x="8390" y="445"/>
                  <a:pt x="8554" y="267"/>
                </a:cubicBezTo>
                <a:cubicBezTo>
                  <a:pt x="8718" y="89"/>
                  <a:pt x="8913" y="0"/>
                  <a:pt x="9138" y="0"/>
                </a:cubicBezTo>
                <a:lnTo>
                  <a:pt x="12461" y="0"/>
                </a:lnTo>
                <a:cubicBezTo>
                  <a:pt x="12686" y="0"/>
                  <a:pt x="12880" y="89"/>
                  <a:pt x="13045" y="267"/>
                </a:cubicBezTo>
                <a:cubicBezTo>
                  <a:pt x="13209" y="445"/>
                  <a:pt x="13292" y="656"/>
                  <a:pt x="13292" y="900"/>
                </a:cubicBezTo>
                <a:lnTo>
                  <a:pt x="13292" y="7200"/>
                </a:lnTo>
                <a:lnTo>
                  <a:pt x="16615" y="7200"/>
                </a:lnTo>
                <a:cubicBezTo>
                  <a:pt x="16978" y="7200"/>
                  <a:pt x="17234" y="7383"/>
                  <a:pt x="17381" y="7749"/>
                </a:cubicBezTo>
                <a:close/>
                <a:moveTo>
                  <a:pt x="21600" y="15750"/>
                </a:moveTo>
                <a:lnTo>
                  <a:pt x="21600" y="20250"/>
                </a:lnTo>
                <a:cubicBezTo>
                  <a:pt x="21600" y="20625"/>
                  <a:pt x="21479" y="20944"/>
                  <a:pt x="21236" y="21206"/>
                </a:cubicBezTo>
                <a:cubicBezTo>
                  <a:pt x="20994" y="21469"/>
                  <a:pt x="20699" y="21600"/>
                  <a:pt x="20354" y="21600"/>
                </a:cubicBezTo>
                <a:lnTo>
                  <a:pt x="1245" y="21600"/>
                </a:lnTo>
                <a:cubicBezTo>
                  <a:pt x="900" y="21600"/>
                  <a:pt x="605" y="21469"/>
                  <a:pt x="364" y="21206"/>
                </a:cubicBezTo>
                <a:cubicBezTo>
                  <a:pt x="121" y="20944"/>
                  <a:pt x="0" y="20625"/>
                  <a:pt x="0" y="20250"/>
                </a:cubicBezTo>
                <a:lnTo>
                  <a:pt x="0" y="15750"/>
                </a:lnTo>
                <a:cubicBezTo>
                  <a:pt x="0" y="15375"/>
                  <a:pt x="121" y="15056"/>
                  <a:pt x="364" y="14794"/>
                </a:cubicBezTo>
                <a:cubicBezTo>
                  <a:pt x="605" y="14531"/>
                  <a:pt x="900" y="14400"/>
                  <a:pt x="1245" y="14400"/>
                </a:cubicBezTo>
                <a:lnTo>
                  <a:pt x="7282" y="14400"/>
                </a:lnTo>
                <a:lnTo>
                  <a:pt x="9035" y="16312"/>
                </a:lnTo>
                <a:cubicBezTo>
                  <a:pt x="9537" y="16838"/>
                  <a:pt x="10125" y="17100"/>
                  <a:pt x="10800" y="17100"/>
                </a:cubicBezTo>
                <a:cubicBezTo>
                  <a:pt x="11474" y="17100"/>
                  <a:pt x="12063" y="16838"/>
                  <a:pt x="12565" y="16312"/>
                </a:cubicBezTo>
                <a:lnTo>
                  <a:pt x="14331" y="14400"/>
                </a:lnTo>
                <a:lnTo>
                  <a:pt x="20354" y="14400"/>
                </a:lnTo>
                <a:cubicBezTo>
                  <a:pt x="20699" y="14400"/>
                  <a:pt x="20994" y="14531"/>
                  <a:pt x="21236" y="14794"/>
                </a:cubicBezTo>
                <a:cubicBezTo>
                  <a:pt x="21479" y="15056"/>
                  <a:pt x="21600" y="15375"/>
                  <a:pt x="21600" y="15750"/>
                </a:cubicBezTo>
                <a:close/>
                <a:moveTo>
                  <a:pt x="21600" y="15750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1" name="AutoShape 119"/>
          <p:cNvSpPr>
            <a:spLocks/>
          </p:cNvSpPr>
          <p:nvPr/>
        </p:nvSpPr>
        <p:spPr bwMode="auto">
          <a:xfrm>
            <a:off x="19467513" y="3733800"/>
            <a:ext cx="369887" cy="369888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9913" y="12263"/>
                </a:moveTo>
                <a:cubicBezTo>
                  <a:pt x="17944" y="11700"/>
                  <a:pt x="16027" y="11564"/>
                  <a:pt x="14161" y="11855"/>
                </a:cubicBezTo>
                <a:cubicBezTo>
                  <a:pt x="14977" y="14095"/>
                  <a:pt x="15576" y="16294"/>
                  <a:pt x="15962" y="18450"/>
                </a:cubicBezTo>
                <a:cubicBezTo>
                  <a:pt x="17001" y="17747"/>
                  <a:pt x="17869" y="16859"/>
                  <a:pt x="18563" y="15785"/>
                </a:cubicBezTo>
                <a:cubicBezTo>
                  <a:pt x="19256" y="14712"/>
                  <a:pt x="19707" y="13538"/>
                  <a:pt x="19913" y="12263"/>
                </a:cubicBezTo>
                <a:close/>
                <a:moveTo>
                  <a:pt x="20025" y="10701"/>
                </a:moveTo>
                <a:cubicBezTo>
                  <a:pt x="19997" y="8527"/>
                  <a:pt x="19298" y="6605"/>
                  <a:pt x="17929" y="4936"/>
                </a:cubicBezTo>
                <a:lnTo>
                  <a:pt x="17916" y="4950"/>
                </a:lnTo>
                <a:cubicBezTo>
                  <a:pt x="17831" y="5063"/>
                  <a:pt x="17743" y="5177"/>
                  <a:pt x="17648" y="5295"/>
                </a:cubicBezTo>
                <a:cubicBezTo>
                  <a:pt x="17555" y="5412"/>
                  <a:pt x="17351" y="5621"/>
                  <a:pt x="17037" y="5920"/>
                </a:cubicBezTo>
                <a:cubicBezTo>
                  <a:pt x="16723" y="6220"/>
                  <a:pt x="16390" y="6504"/>
                  <a:pt x="16039" y="6771"/>
                </a:cubicBezTo>
                <a:cubicBezTo>
                  <a:pt x="15687" y="7038"/>
                  <a:pt x="15218" y="7343"/>
                  <a:pt x="14632" y="7685"/>
                </a:cubicBezTo>
                <a:cubicBezTo>
                  <a:pt x="14046" y="8027"/>
                  <a:pt x="13430" y="8330"/>
                  <a:pt x="12783" y="8592"/>
                </a:cubicBezTo>
                <a:cubicBezTo>
                  <a:pt x="13018" y="9089"/>
                  <a:pt x="13224" y="9534"/>
                  <a:pt x="13402" y="9928"/>
                </a:cubicBezTo>
                <a:cubicBezTo>
                  <a:pt x="13420" y="9984"/>
                  <a:pt x="13451" y="10067"/>
                  <a:pt x="13493" y="10174"/>
                </a:cubicBezTo>
                <a:cubicBezTo>
                  <a:pt x="13536" y="10282"/>
                  <a:pt x="13570" y="10360"/>
                  <a:pt x="13598" y="10406"/>
                </a:cubicBezTo>
                <a:cubicBezTo>
                  <a:pt x="13936" y="10360"/>
                  <a:pt x="14285" y="10327"/>
                  <a:pt x="14647" y="10308"/>
                </a:cubicBezTo>
                <a:cubicBezTo>
                  <a:pt x="15006" y="10289"/>
                  <a:pt x="15351" y="10280"/>
                  <a:pt x="15680" y="10280"/>
                </a:cubicBezTo>
                <a:cubicBezTo>
                  <a:pt x="16008" y="10280"/>
                  <a:pt x="16331" y="10287"/>
                  <a:pt x="16650" y="10301"/>
                </a:cubicBezTo>
                <a:cubicBezTo>
                  <a:pt x="16969" y="10315"/>
                  <a:pt x="17269" y="10334"/>
                  <a:pt x="17550" y="10357"/>
                </a:cubicBezTo>
                <a:cubicBezTo>
                  <a:pt x="17831" y="10380"/>
                  <a:pt x="18096" y="10406"/>
                  <a:pt x="18344" y="10434"/>
                </a:cubicBezTo>
                <a:cubicBezTo>
                  <a:pt x="18594" y="10462"/>
                  <a:pt x="18818" y="10493"/>
                  <a:pt x="19020" y="10526"/>
                </a:cubicBezTo>
                <a:cubicBezTo>
                  <a:pt x="19221" y="10559"/>
                  <a:pt x="19393" y="10587"/>
                  <a:pt x="19533" y="10610"/>
                </a:cubicBezTo>
                <a:cubicBezTo>
                  <a:pt x="19674" y="10634"/>
                  <a:pt x="19790" y="10655"/>
                  <a:pt x="19885" y="10674"/>
                </a:cubicBezTo>
                <a:cubicBezTo>
                  <a:pt x="19885" y="10674"/>
                  <a:pt x="20025" y="10701"/>
                  <a:pt x="20025" y="10701"/>
                </a:cubicBezTo>
                <a:close/>
                <a:moveTo>
                  <a:pt x="16890" y="3881"/>
                </a:moveTo>
                <a:cubicBezTo>
                  <a:pt x="15155" y="2344"/>
                  <a:pt x="13125" y="1575"/>
                  <a:pt x="10801" y="1575"/>
                </a:cubicBezTo>
                <a:cubicBezTo>
                  <a:pt x="10087" y="1575"/>
                  <a:pt x="9361" y="1664"/>
                  <a:pt x="8620" y="1842"/>
                </a:cubicBezTo>
                <a:cubicBezTo>
                  <a:pt x="9848" y="3436"/>
                  <a:pt x="11002" y="5227"/>
                  <a:pt x="12080" y="7214"/>
                </a:cubicBezTo>
                <a:cubicBezTo>
                  <a:pt x="12727" y="6971"/>
                  <a:pt x="13336" y="6687"/>
                  <a:pt x="13908" y="6363"/>
                </a:cubicBezTo>
                <a:cubicBezTo>
                  <a:pt x="14480" y="6040"/>
                  <a:pt x="14932" y="5752"/>
                  <a:pt x="15265" y="5498"/>
                </a:cubicBezTo>
                <a:cubicBezTo>
                  <a:pt x="15598" y="5245"/>
                  <a:pt x="15905" y="4978"/>
                  <a:pt x="16186" y="4697"/>
                </a:cubicBezTo>
                <a:cubicBezTo>
                  <a:pt x="16467" y="4416"/>
                  <a:pt x="16643" y="4226"/>
                  <a:pt x="16714" y="4127"/>
                </a:cubicBezTo>
                <a:cubicBezTo>
                  <a:pt x="16784" y="4029"/>
                  <a:pt x="16842" y="3947"/>
                  <a:pt x="16890" y="3881"/>
                </a:cubicBezTo>
                <a:close/>
                <a:moveTo>
                  <a:pt x="8592" y="1842"/>
                </a:moveTo>
                <a:cubicBezTo>
                  <a:pt x="8582" y="1842"/>
                  <a:pt x="8574" y="1847"/>
                  <a:pt x="8564" y="1856"/>
                </a:cubicBezTo>
                <a:cubicBezTo>
                  <a:pt x="8574" y="1847"/>
                  <a:pt x="8582" y="1842"/>
                  <a:pt x="8592" y="1842"/>
                </a:cubicBezTo>
                <a:close/>
                <a:moveTo>
                  <a:pt x="14400" y="19294"/>
                </a:moveTo>
                <a:cubicBezTo>
                  <a:pt x="14006" y="17035"/>
                  <a:pt x="13350" y="14700"/>
                  <a:pt x="12431" y="12291"/>
                </a:cubicBezTo>
                <a:lnTo>
                  <a:pt x="12403" y="12291"/>
                </a:lnTo>
                <a:lnTo>
                  <a:pt x="12376" y="12305"/>
                </a:lnTo>
                <a:cubicBezTo>
                  <a:pt x="12225" y="12361"/>
                  <a:pt x="12023" y="12438"/>
                  <a:pt x="11770" y="12537"/>
                </a:cubicBezTo>
                <a:cubicBezTo>
                  <a:pt x="11518" y="12635"/>
                  <a:pt x="11044" y="12865"/>
                  <a:pt x="10350" y="13226"/>
                </a:cubicBezTo>
                <a:cubicBezTo>
                  <a:pt x="9656" y="13587"/>
                  <a:pt x="9014" y="13971"/>
                  <a:pt x="8424" y="14379"/>
                </a:cubicBezTo>
                <a:cubicBezTo>
                  <a:pt x="7832" y="14787"/>
                  <a:pt x="7218" y="15324"/>
                  <a:pt x="6581" y="15989"/>
                </a:cubicBezTo>
                <a:cubicBezTo>
                  <a:pt x="5943" y="16655"/>
                  <a:pt x="5460" y="17349"/>
                  <a:pt x="5133" y="18070"/>
                </a:cubicBezTo>
                <a:lnTo>
                  <a:pt x="4922" y="17916"/>
                </a:lnTo>
                <a:cubicBezTo>
                  <a:pt x="6646" y="19322"/>
                  <a:pt x="8606" y="20025"/>
                  <a:pt x="10801" y="20025"/>
                </a:cubicBezTo>
                <a:cubicBezTo>
                  <a:pt x="12038" y="20025"/>
                  <a:pt x="13237" y="19781"/>
                  <a:pt x="14400" y="19294"/>
                </a:cubicBezTo>
                <a:close/>
                <a:moveTo>
                  <a:pt x="10294" y="7776"/>
                </a:moveTo>
                <a:cubicBezTo>
                  <a:pt x="9169" y="5780"/>
                  <a:pt x="8025" y="4008"/>
                  <a:pt x="6862" y="2461"/>
                </a:cubicBezTo>
                <a:cubicBezTo>
                  <a:pt x="5568" y="3071"/>
                  <a:pt x="4472" y="3942"/>
                  <a:pt x="3571" y="5077"/>
                </a:cubicBezTo>
                <a:cubicBezTo>
                  <a:pt x="2671" y="6211"/>
                  <a:pt x="2071" y="7486"/>
                  <a:pt x="1771" y="8902"/>
                </a:cubicBezTo>
                <a:cubicBezTo>
                  <a:pt x="4602" y="8902"/>
                  <a:pt x="7443" y="8527"/>
                  <a:pt x="10294" y="7776"/>
                </a:cubicBezTo>
                <a:close/>
                <a:moveTo>
                  <a:pt x="11799" y="10758"/>
                </a:moveTo>
                <a:cubicBezTo>
                  <a:pt x="11601" y="10299"/>
                  <a:pt x="11353" y="9778"/>
                  <a:pt x="11054" y="9197"/>
                </a:cubicBezTo>
                <a:cubicBezTo>
                  <a:pt x="8138" y="10069"/>
                  <a:pt x="4983" y="10505"/>
                  <a:pt x="1589" y="10505"/>
                </a:cubicBezTo>
                <a:cubicBezTo>
                  <a:pt x="1580" y="10570"/>
                  <a:pt x="1575" y="10669"/>
                  <a:pt x="1575" y="10800"/>
                </a:cubicBezTo>
                <a:cubicBezTo>
                  <a:pt x="1575" y="11963"/>
                  <a:pt x="1781" y="13071"/>
                  <a:pt x="2194" y="14126"/>
                </a:cubicBezTo>
                <a:cubicBezTo>
                  <a:pt x="2606" y="15181"/>
                  <a:pt x="3187" y="16125"/>
                  <a:pt x="3937" y="16959"/>
                </a:cubicBezTo>
                <a:cubicBezTo>
                  <a:pt x="4406" y="16125"/>
                  <a:pt x="4985" y="15345"/>
                  <a:pt x="5674" y="14618"/>
                </a:cubicBezTo>
                <a:cubicBezTo>
                  <a:pt x="6363" y="13892"/>
                  <a:pt x="7031" y="13308"/>
                  <a:pt x="7678" y="12867"/>
                </a:cubicBezTo>
                <a:cubicBezTo>
                  <a:pt x="8325" y="12427"/>
                  <a:pt x="8937" y="12047"/>
                  <a:pt x="9513" y="11728"/>
                </a:cubicBezTo>
                <a:cubicBezTo>
                  <a:pt x="10090" y="11409"/>
                  <a:pt x="10556" y="11185"/>
                  <a:pt x="10912" y="11053"/>
                </a:cubicBezTo>
                <a:lnTo>
                  <a:pt x="11433" y="10870"/>
                </a:lnTo>
                <a:cubicBezTo>
                  <a:pt x="11470" y="10861"/>
                  <a:pt x="11531" y="10844"/>
                  <a:pt x="11616" y="10821"/>
                </a:cubicBezTo>
                <a:cubicBezTo>
                  <a:pt x="11700" y="10798"/>
                  <a:pt x="11761" y="10777"/>
                  <a:pt x="11799" y="10758"/>
                </a:cubicBezTo>
                <a:close/>
                <a:moveTo>
                  <a:pt x="20151" y="5379"/>
                </a:moveTo>
                <a:cubicBezTo>
                  <a:pt x="21118" y="7034"/>
                  <a:pt x="21600" y="8841"/>
                  <a:pt x="21600" y="10800"/>
                </a:cubicBezTo>
                <a:cubicBezTo>
                  <a:pt x="21600" y="12760"/>
                  <a:pt x="21118" y="14567"/>
                  <a:pt x="20151" y="16221"/>
                </a:cubicBezTo>
                <a:cubicBezTo>
                  <a:pt x="19186" y="17876"/>
                  <a:pt x="17875" y="19186"/>
                  <a:pt x="16222" y="20152"/>
                </a:cubicBezTo>
                <a:cubicBezTo>
                  <a:pt x="14567" y="21117"/>
                  <a:pt x="12760" y="21600"/>
                  <a:pt x="10801" y="21600"/>
                </a:cubicBezTo>
                <a:cubicBezTo>
                  <a:pt x="8840" y="21600"/>
                  <a:pt x="7033" y="21117"/>
                  <a:pt x="5378" y="20152"/>
                </a:cubicBezTo>
                <a:cubicBezTo>
                  <a:pt x="3723" y="19186"/>
                  <a:pt x="2414" y="17876"/>
                  <a:pt x="1449" y="16221"/>
                </a:cubicBezTo>
                <a:cubicBezTo>
                  <a:pt x="482" y="14567"/>
                  <a:pt x="0" y="12760"/>
                  <a:pt x="0" y="10800"/>
                </a:cubicBezTo>
                <a:cubicBezTo>
                  <a:pt x="0" y="8841"/>
                  <a:pt x="482" y="7034"/>
                  <a:pt x="1449" y="5379"/>
                </a:cubicBezTo>
                <a:cubicBezTo>
                  <a:pt x="2414" y="3724"/>
                  <a:pt x="3723" y="2414"/>
                  <a:pt x="5378" y="1449"/>
                </a:cubicBezTo>
                <a:cubicBezTo>
                  <a:pt x="7033" y="483"/>
                  <a:pt x="8840" y="0"/>
                  <a:pt x="10801" y="0"/>
                </a:cubicBezTo>
                <a:cubicBezTo>
                  <a:pt x="12760" y="0"/>
                  <a:pt x="14567" y="483"/>
                  <a:pt x="16222" y="1449"/>
                </a:cubicBezTo>
                <a:cubicBezTo>
                  <a:pt x="17875" y="2414"/>
                  <a:pt x="19186" y="3724"/>
                  <a:pt x="20151" y="5379"/>
                </a:cubicBezTo>
                <a:close/>
                <a:moveTo>
                  <a:pt x="20151" y="5379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2" name="AutoShape 120"/>
          <p:cNvSpPr>
            <a:spLocks/>
          </p:cNvSpPr>
          <p:nvPr/>
        </p:nvSpPr>
        <p:spPr bwMode="auto">
          <a:xfrm>
            <a:off x="20251738" y="3733800"/>
            <a:ext cx="400050" cy="371475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7212" y="8229"/>
                </a:moveTo>
                <a:lnTo>
                  <a:pt x="21600" y="12015"/>
                </a:lnTo>
                <a:lnTo>
                  <a:pt x="15252" y="16473"/>
                </a:lnTo>
                <a:lnTo>
                  <a:pt x="10800" y="12490"/>
                </a:lnTo>
                <a:cubicBezTo>
                  <a:pt x="10800" y="12490"/>
                  <a:pt x="17212" y="8229"/>
                  <a:pt x="17212" y="8229"/>
                </a:cubicBezTo>
                <a:close/>
                <a:moveTo>
                  <a:pt x="15252" y="0"/>
                </a:moveTo>
                <a:lnTo>
                  <a:pt x="21600" y="4457"/>
                </a:lnTo>
                <a:lnTo>
                  <a:pt x="17212" y="8229"/>
                </a:lnTo>
                <a:lnTo>
                  <a:pt x="10800" y="3982"/>
                </a:lnTo>
                <a:cubicBezTo>
                  <a:pt x="10800" y="3982"/>
                  <a:pt x="15252" y="0"/>
                  <a:pt x="15252" y="0"/>
                </a:cubicBezTo>
                <a:close/>
                <a:moveTo>
                  <a:pt x="17186" y="15984"/>
                </a:moveTo>
                <a:lnTo>
                  <a:pt x="17186" y="17493"/>
                </a:lnTo>
                <a:lnTo>
                  <a:pt x="10826" y="21586"/>
                </a:lnTo>
                <a:lnTo>
                  <a:pt x="10826" y="21600"/>
                </a:lnTo>
                <a:lnTo>
                  <a:pt x="10812" y="21586"/>
                </a:lnTo>
                <a:lnTo>
                  <a:pt x="10800" y="21600"/>
                </a:lnTo>
                <a:lnTo>
                  <a:pt x="10800" y="21586"/>
                </a:lnTo>
                <a:lnTo>
                  <a:pt x="4452" y="17493"/>
                </a:lnTo>
                <a:lnTo>
                  <a:pt x="4452" y="15984"/>
                </a:lnTo>
                <a:lnTo>
                  <a:pt x="6360" y="17325"/>
                </a:lnTo>
                <a:lnTo>
                  <a:pt x="10800" y="13357"/>
                </a:lnTo>
                <a:lnTo>
                  <a:pt x="10800" y="13329"/>
                </a:lnTo>
                <a:lnTo>
                  <a:pt x="10812" y="13343"/>
                </a:lnTo>
                <a:lnTo>
                  <a:pt x="10826" y="13329"/>
                </a:lnTo>
                <a:lnTo>
                  <a:pt x="10826" y="13357"/>
                </a:lnTo>
                <a:lnTo>
                  <a:pt x="15278" y="17325"/>
                </a:lnTo>
                <a:cubicBezTo>
                  <a:pt x="15278" y="17325"/>
                  <a:pt x="17186" y="15984"/>
                  <a:pt x="17186" y="15984"/>
                </a:cubicBezTo>
                <a:close/>
                <a:moveTo>
                  <a:pt x="4388" y="8229"/>
                </a:moveTo>
                <a:lnTo>
                  <a:pt x="10800" y="12490"/>
                </a:lnTo>
                <a:lnTo>
                  <a:pt x="6360" y="16473"/>
                </a:lnTo>
                <a:lnTo>
                  <a:pt x="0" y="12015"/>
                </a:lnTo>
                <a:cubicBezTo>
                  <a:pt x="0" y="12015"/>
                  <a:pt x="4388" y="8229"/>
                  <a:pt x="4388" y="8229"/>
                </a:cubicBezTo>
                <a:close/>
                <a:moveTo>
                  <a:pt x="6360" y="0"/>
                </a:moveTo>
                <a:lnTo>
                  <a:pt x="10800" y="3982"/>
                </a:lnTo>
                <a:lnTo>
                  <a:pt x="4388" y="8229"/>
                </a:lnTo>
                <a:lnTo>
                  <a:pt x="0" y="4457"/>
                </a:lnTo>
                <a:cubicBezTo>
                  <a:pt x="0" y="4457"/>
                  <a:pt x="6360" y="0"/>
                  <a:pt x="6360" y="0"/>
                </a:cubicBezTo>
                <a:close/>
                <a:moveTo>
                  <a:pt x="6360" y="0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3" name="AutoShape 121"/>
          <p:cNvSpPr>
            <a:spLocks/>
          </p:cNvSpPr>
          <p:nvPr/>
        </p:nvSpPr>
        <p:spPr bwMode="auto">
          <a:xfrm>
            <a:off x="21013738" y="3744913"/>
            <a:ext cx="428625" cy="338137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261" y="4970"/>
                </a:moveTo>
                <a:lnTo>
                  <a:pt x="20148" y="6382"/>
                </a:lnTo>
                <a:lnTo>
                  <a:pt x="16660" y="1964"/>
                </a:lnTo>
                <a:lnTo>
                  <a:pt x="17774" y="552"/>
                </a:lnTo>
                <a:cubicBezTo>
                  <a:pt x="18000" y="266"/>
                  <a:pt x="18275" y="123"/>
                  <a:pt x="18597" y="123"/>
                </a:cubicBezTo>
                <a:cubicBezTo>
                  <a:pt x="18921" y="123"/>
                  <a:pt x="19194" y="266"/>
                  <a:pt x="19421" y="552"/>
                </a:cubicBezTo>
                <a:lnTo>
                  <a:pt x="21261" y="2884"/>
                </a:lnTo>
                <a:cubicBezTo>
                  <a:pt x="21487" y="3171"/>
                  <a:pt x="21600" y="3518"/>
                  <a:pt x="21600" y="3927"/>
                </a:cubicBezTo>
                <a:cubicBezTo>
                  <a:pt x="21600" y="4337"/>
                  <a:pt x="21487" y="4684"/>
                  <a:pt x="21261" y="4970"/>
                </a:cubicBezTo>
                <a:close/>
                <a:moveTo>
                  <a:pt x="16080" y="5155"/>
                </a:moveTo>
                <a:cubicBezTo>
                  <a:pt x="15950" y="4991"/>
                  <a:pt x="15816" y="4996"/>
                  <a:pt x="15680" y="5170"/>
                </a:cubicBezTo>
                <a:lnTo>
                  <a:pt x="11442" y="10539"/>
                </a:lnTo>
                <a:cubicBezTo>
                  <a:pt x="11304" y="10713"/>
                  <a:pt x="11300" y="10882"/>
                  <a:pt x="11430" y="11046"/>
                </a:cubicBezTo>
                <a:cubicBezTo>
                  <a:pt x="11559" y="11209"/>
                  <a:pt x="11692" y="11204"/>
                  <a:pt x="11829" y="11030"/>
                </a:cubicBezTo>
                <a:lnTo>
                  <a:pt x="16067" y="5661"/>
                </a:lnTo>
                <a:cubicBezTo>
                  <a:pt x="16204" y="5487"/>
                  <a:pt x="16208" y="5318"/>
                  <a:pt x="16080" y="5155"/>
                </a:cubicBezTo>
                <a:close/>
                <a:moveTo>
                  <a:pt x="10751" y="16200"/>
                </a:moveTo>
                <a:lnTo>
                  <a:pt x="12156" y="14420"/>
                </a:lnTo>
                <a:lnTo>
                  <a:pt x="10316" y="12089"/>
                </a:lnTo>
                <a:lnTo>
                  <a:pt x="8911" y="13868"/>
                </a:lnTo>
                <a:lnTo>
                  <a:pt x="8911" y="14727"/>
                </a:lnTo>
                <a:lnTo>
                  <a:pt x="10074" y="14727"/>
                </a:lnTo>
                <a:lnTo>
                  <a:pt x="10074" y="16200"/>
                </a:lnTo>
                <a:cubicBezTo>
                  <a:pt x="10074" y="16200"/>
                  <a:pt x="10751" y="16200"/>
                  <a:pt x="10751" y="16200"/>
                </a:cubicBezTo>
                <a:close/>
                <a:moveTo>
                  <a:pt x="15885" y="2946"/>
                </a:moveTo>
                <a:lnTo>
                  <a:pt x="19372" y="7363"/>
                </a:lnTo>
                <a:lnTo>
                  <a:pt x="11235" y="17673"/>
                </a:lnTo>
                <a:lnTo>
                  <a:pt x="7749" y="17673"/>
                </a:lnTo>
                <a:lnTo>
                  <a:pt x="7749" y="13255"/>
                </a:lnTo>
                <a:cubicBezTo>
                  <a:pt x="7749" y="13255"/>
                  <a:pt x="15885" y="2946"/>
                  <a:pt x="15885" y="2946"/>
                </a:cubicBezTo>
                <a:close/>
                <a:moveTo>
                  <a:pt x="17048" y="14267"/>
                </a:moveTo>
                <a:lnTo>
                  <a:pt x="17048" y="17182"/>
                </a:lnTo>
                <a:cubicBezTo>
                  <a:pt x="17048" y="18399"/>
                  <a:pt x="16706" y="19440"/>
                  <a:pt x="16025" y="20304"/>
                </a:cubicBezTo>
                <a:cubicBezTo>
                  <a:pt x="15343" y="21168"/>
                  <a:pt x="14522" y="21600"/>
                  <a:pt x="13561" y="21600"/>
                </a:cubicBezTo>
                <a:lnTo>
                  <a:pt x="3487" y="21600"/>
                </a:lnTo>
                <a:cubicBezTo>
                  <a:pt x="2526" y="21600"/>
                  <a:pt x="1705" y="21168"/>
                  <a:pt x="1023" y="20304"/>
                </a:cubicBezTo>
                <a:cubicBezTo>
                  <a:pt x="340" y="19440"/>
                  <a:pt x="0" y="18399"/>
                  <a:pt x="0" y="17182"/>
                </a:cubicBezTo>
                <a:lnTo>
                  <a:pt x="0" y="4418"/>
                </a:lnTo>
                <a:cubicBezTo>
                  <a:pt x="0" y="3201"/>
                  <a:pt x="340" y="2161"/>
                  <a:pt x="1023" y="1296"/>
                </a:cubicBezTo>
                <a:cubicBezTo>
                  <a:pt x="1705" y="432"/>
                  <a:pt x="2526" y="0"/>
                  <a:pt x="3487" y="0"/>
                </a:cubicBezTo>
                <a:lnTo>
                  <a:pt x="13561" y="0"/>
                </a:lnTo>
                <a:cubicBezTo>
                  <a:pt x="14069" y="0"/>
                  <a:pt x="14542" y="128"/>
                  <a:pt x="14977" y="384"/>
                </a:cubicBezTo>
                <a:cubicBezTo>
                  <a:pt x="15099" y="455"/>
                  <a:pt x="15171" y="573"/>
                  <a:pt x="15195" y="737"/>
                </a:cubicBezTo>
                <a:cubicBezTo>
                  <a:pt x="15219" y="910"/>
                  <a:pt x="15183" y="1059"/>
                  <a:pt x="15086" y="1181"/>
                </a:cubicBezTo>
                <a:lnTo>
                  <a:pt x="14493" y="1933"/>
                </a:lnTo>
                <a:cubicBezTo>
                  <a:pt x="14380" y="2076"/>
                  <a:pt x="14251" y="2117"/>
                  <a:pt x="14105" y="2056"/>
                </a:cubicBezTo>
                <a:cubicBezTo>
                  <a:pt x="13920" y="1994"/>
                  <a:pt x="13738" y="1964"/>
                  <a:pt x="13561" y="1964"/>
                </a:cubicBezTo>
                <a:lnTo>
                  <a:pt x="3487" y="1964"/>
                </a:lnTo>
                <a:cubicBezTo>
                  <a:pt x="2954" y="1964"/>
                  <a:pt x="2498" y="2204"/>
                  <a:pt x="2118" y="2685"/>
                </a:cubicBezTo>
                <a:cubicBezTo>
                  <a:pt x="1739" y="3165"/>
                  <a:pt x="1550" y="3743"/>
                  <a:pt x="1550" y="4418"/>
                </a:cubicBezTo>
                <a:lnTo>
                  <a:pt x="1550" y="17182"/>
                </a:lnTo>
                <a:cubicBezTo>
                  <a:pt x="1550" y="17857"/>
                  <a:pt x="1739" y="18435"/>
                  <a:pt x="2118" y="18915"/>
                </a:cubicBezTo>
                <a:cubicBezTo>
                  <a:pt x="2498" y="19396"/>
                  <a:pt x="2954" y="19636"/>
                  <a:pt x="3487" y="19636"/>
                </a:cubicBezTo>
                <a:lnTo>
                  <a:pt x="13561" y="19636"/>
                </a:lnTo>
                <a:cubicBezTo>
                  <a:pt x="14093" y="19636"/>
                  <a:pt x="14549" y="19396"/>
                  <a:pt x="14928" y="18915"/>
                </a:cubicBezTo>
                <a:cubicBezTo>
                  <a:pt x="15308" y="18435"/>
                  <a:pt x="15498" y="17857"/>
                  <a:pt x="15498" y="17182"/>
                </a:cubicBezTo>
                <a:lnTo>
                  <a:pt x="15498" y="15249"/>
                </a:lnTo>
                <a:cubicBezTo>
                  <a:pt x="15498" y="15116"/>
                  <a:pt x="15534" y="15004"/>
                  <a:pt x="15607" y="14911"/>
                </a:cubicBezTo>
                <a:lnTo>
                  <a:pt x="16382" y="13930"/>
                </a:lnTo>
                <a:cubicBezTo>
                  <a:pt x="16502" y="13776"/>
                  <a:pt x="16644" y="13740"/>
                  <a:pt x="16806" y="13822"/>
                </a:cubicBezTo>
                <a:cubicBezTo>
                  <a:pt x="16967" y="13904"/>
                  <a:pt x="17048" y="14052"/>
                  <a:pt x="17048" y="14267"/>
                </a:cubicBezTo>
                <a:close/>
                <a:moveTo>
                  <a:pt x="17048" y="14267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4" name="AutoShape 122"/>
          <p:cNvSpPr>
            <a:spLocks/>
          </p:cNvSpPr>
          <p:nvPr/>
        </p:nvSpPr>
        <p:spPr bwMode="auto">
          <a:xfrm>
            <a:off x="22634575" y="3767138"/>
            <a:ext cx="368300" cy="307975"/>
          </a:xfrm>
          <a:custGeom>
            <a:avLst/>
            <a:gdLst/>
            <a:ahLst/>
            <a:cxnLst/>
            <a:rect l="0" t="0" r="r" b="b"/>
            <a:pathLst>
              <a:path w="21528" h="21600">
                <a:moveTo>
                  <a:pt x="20613" y="21600"/>
                </a:moveTo>
                <a:lnTo>
                  <a:pt x="915" y="21600"/>
                </a:lnTo>
                <a:cubicBezTo>
                  <a:pt x="672" y="21600"/>
                  <a:pt x="462" y="21494"/>
                  <a:pt x="285" y="21281"/>
                </a:cubicBezTo>
                <a:cubicBezTo>
                  <a:pt x="108" y="21068"/>
                  <a:pt x="20" y="20816"/>
                  <a:pt x="20" y="20525"/>
                </a:cubicBezTo>
                <a:lnTo>
                  <a:pt x="20" y="16225"/>
                </a:lnTo>
                <a:cubicBezTo>
                  <a:pt x="20" y="15934"/>
                  <a:pt x="108" y="15682"/>
                  <a:pt x="285" y="15469"/>
                </a:cubicBezTo>
                <a:cubicBezTo>
                  <a:pt x="462" y="15257"/>
                  <a:pt x="672" y="15150"/>
                  <a:pt x="915" y="15150"/>
                </a:cubicBezTo>
                <a:lnTo>
                  <a:pt x="20613" y="15150"/>
                </a:lnTo>
                <a:cubicBezTo>
                  <a:pt x="20856" y="15150"/>
                  <a:pt x="21065" y="15257"/>
                  <a:pt x="21243" y="15469"/>
                </a:cubicBezTo>
                <a:cubicBezTo>
                  <a:pt x="21420" y="15682"/>
                  <a:pt x="21508" y="15934"/>
                  <a:pt x="21508" y="16225"/>
                </a:cubicBezTo>
                <a:lnTo>
                  <a:pt x="21508" y="20525"/>
                </a:lnTo>
                <a:cubicBezTo>
                  <a:pt x="21508" y="20816"/>
                  <a:pt x="21420" y="21068"/>
                  <a:pt x="21243" y="21281"/>
                </a:cubicBezTo>
                <a:cubicBezTo>
                  <a:pt x="21065" y="21494"/>
                  <a:pt x="20856" y="21600"/>
                  <a:pt x="20613" y="21600"/>
                </a:cubicBezTo>
                <a:close/>
                <a:moveTo>
                  <a:pt x="202" y="12244"/>
                </a:moveTo>
                <a:lnTo>
                  <a:pt x="10134" y="319"/>
                </a:lnTo>
                <a:cubicBezTo>
                  <a:pt x="10312" y="107"/>
                  <a:pt x="10522" y="0"/>
                  <a:pt x="10763" y="0"/>
                </a:cubicBezTo>
                <a:cubicBezTo>
                  <a:pt x="11006" y="0"/>
                  <a:pt x="11216" y="107"/>
                  <a:pt x="11394" y="319"/>
                </a:cubicBezTo>
                <a:lnTo>
                  <a:pt x="21326" y="12244"/>
                </a:lnTo>
                <a:cubicBezTo>
                  <a:pt x="21503" y="12457"/>
                  <a:pt x="21564" y="12637"/>
                  <a:pt x="21508" y="12782"/>
                </a:cubicBezTo>
                <a:cubicBezTo>
                  <a:pt x="21452" y="12928"/>
                  <a:pt x="21303" y="13000"/>
                  <a:pt x="21061" y="13000"/>
                </a:cubicBezTo>
                <a:lnTo>
                  <a:pt x="467" y="13000"/>
                </a:lnTo>
                <a:cubicBezTo>
                  <a:pt x="225" y="13000"/>
                  <a:pt x="76" y="12928"/>
                  <a:pt x="20" y="12782"/>
                </a:cubicBezTo>
                <a:cubicBezTo>
                  <a:pt x="-36" y="12637"/>
                  <a:pt x="24" y="12457"/>
                  <a:pt x="202" y="12244"/>
                </a:cubicBezTo>
                <a:close/>
                <a:moveTo>
                  <a:pt x="202" y="12244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5" name="AutoShape 123"/>
          <p:cNvSpPr>
            <a:spLocks/>
          </p:cNvSpPr>
          <p:nvPr/>
        </p:nvSpPr>
        <p:spPr bwMode="auto">
          <a:xfrm>
            <a:off x="22644100" y="3187700"/>
            <a:ext cx="338138" cy="92075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5400"/>
                </a:moveTo>
                <a:lnTo>
                  <a:pt x="21600" y="16200"/>
                </a:lnTo>
                <a:cubicBezTo>
                  <a:pt x="21600" y="17701"/>
                  <a:pt x="21457" y="18975"/>
                  <a:pt x="21171" y="20025"/>
                </a:cubicBezTo>
                <a:cubicBezTo>
                  <a:pt x="20885" y="21076"/>
                  <a:pt x="20537" y="21600"/>
                  <a:pt x="20128" y="21600"/>
                </a:cubicBezTo>
                <a:lnTo>
                  <a:pt x="17182" y="21600"/>
                </a:lnTo>
                <a:cubicBezTo>
                  <a:pt x="16774" y="21600"/>
                  <a:pt x="16425" y="21076"/>
                  <a:pt x="16139" y="20025"/>
                </a:cubicBezTo>
                <a:cubicBezTo>
                  <a:pt x="15852" y="18975"/>
                  <a:pt x="15710" y="17701"/>
                  <a:pt x="15710" y="16200"/>
                </a:cubicBezTo>
                <a:lnTo>
                  <a:pt x="15710" y="5400"/>
                </a:lnTo>
                <a:cubicBezTo>
                  <a:pt x="15710" y="3900"/>
                  <a:pt x="15852" y="2625"/>
                  <a:pt x="16139" y="1575"/>
                </a:cubicBezTo>
                <a:cubicBezTo>
                  <a:pt x="16425" y="525"/>
                  <a:pt x="16774" y="0"/>
                  <a:pt x="17182" y="0"/>
                </a:cubicBezTo>
                <a:lnTo>
                  <a:pt x="20128" y="0"/>
                </a:lnTo>
                <a:cubicBezTo>
                  <a:pt x="20537" y="0"/>
                  <a:pt x="20885" y="525"/>
                  <a:pt x="21171" y="1575"/>
                </a:cubicBezTo>
                <a:cubicBezTo>
                  <a:pt x="21457" y="2625"/>
                  <a:pt x="21600" y="3900"/>
                  <a:pt x="21600" y="5400"/>
                </a:cubicBezTo>
                <a:close/>
                <a:moveTo>
                  <a:pt x="13746" y="5400"/>
                </a:moveTo>
                <a:lnTo>
                  <a:pt x="13746" y="16200"/>
                </a:lnTo>
                <a:cubicBezTo>
                  <a:pt x="13746" y="17701"/>
                  <a:pt x="13602" y="18975"/>
                  <a:pt x="13317" y="20025"/>
                </a:cubicBezTo>
                <a:cubicBezTo>
                  <a:pt x="13030" y="21076"/>
                  <a:pt x="12682" y="21600"/>
                  <a:pt x="12274" y="21600"/>
                </a:cubicBezTo>
                <a:lnTo>
                  <a:pt x="9328" y="21600"/>
                </a:lnTo>
                <a:cubicBezTo>
                  <a:pt x="8919" y="21600"/>
                  <a:pt x="8571" y="21076"/>
                  <a:pt x="8284" y="20025"/>
                </a:cubicBezTo>
                <a:cubicBezTo>
                  <a:pt x="7998" y="18975"/>
                  <a:pt x="7854" y="17701"/>
                  <a:pt x="7854" y="16200"/>
                </a:cubicBezTo>
                <a:lnTo>
                  <a:pt x="7854" y="5400"/>
                </a:lnTo>
                <a:cubicBezTo>
                  <a:pt x="7854" y="3900"/>
                  <a:pt x="7998" y="2625"/>
                  <a:pt x="8284" y="1575"/>
                </a:cubicBezTo>
                <a:cubicBezTo>
                  <a:pt x="8571" y="525"/>
                  <a:pt x="8919" y="0"/>
                  <a:pt x="9328" y="0"/>
                </a:cubicBezTo>
                <a:lnTo>
                  <a:pt x="12274" y="0"/>
                </a:lnTo>
                <a:cubicBezTo>
                  <a:pt x="12682" y="0"/>
                  <a:pt x="13030" y="525"/>
                  <a:pt x="13317" y="1575"/>
                </a:cubicBezTo>
                <a:cubicBezTo>
                  <a:pt x="13602" y="2625"/>
                  <a:pt x="13746" y="3900"/>
                  <a:pt x="13746" y="5400"/>
                </a:cubicBezTo>
                <a:close/>
                <a:moveTo>
                  <a:pt x="5891" y="5400"/>
                </a:moveTo>
                <a:lnTo>
                  <a:pt x="5891" y="16200"/>
                </a:lnTo>
                <a:cubicBezTo>
                  <a:pt x="5891" y="17701"/>
                  <a:pt x="5748" y="18975"/>
                  <a:pt x="5461" y="20025"/>
                </a:cubicBezTo>
                <a:cubicBezTo>
                  <a:pt x="5175" y="21076"/>
                  <a:pt x="4828" y="21600"/>
                  <a:pt x="4418" y="21600"/>
                </a:cubicBezTo>
                <a:lnTo>
                  <a:pt x="1473" y="21600"/>
                </a:lnTo>
                <a:cubicBezTo>
                  <a:pt x="1063" y="21600"/>
                  <a:pt x="716" y="21076"/>
                  <a:pt x="430" y="20025"/>
                </a:cubicBezTo>
                <a:cubicBezTo>
                  <a:pt x="143" y="18975"/>
                  <a:pt x="0" y="17701"/>
                  <a:pt x="0" y="16200"/>
                </a:cubicBezTo>
                <a:lnTo>
                  <a:pt x="0" y="5400"/>
                </a:lnTo>
                <a:cubicBezTo>
                  <a:pt x="0" y="3900"/>
                  <a:pt x="143" y="2625"/>
                  <a:pt x="430" y="1575"/>
                </a:cubicBezTo>
                <a:cubicBezTo>
                  <a:pt x="716" y="525"/>
                  <a:pt x="1063" y="0"/>
                  <a:pt x="1473" y="0"/>
                </a:cubicBezTo>
                <a:lnTo>
                  <a:pt x="4418" y="0"/>
                </a:lnTo>
                <a:cubicBezTo>
                  <a:pt x="4828" y="0"/>
                  <a:pt x="5175" y="525"/>
                  <a:pt x="5461" y="1575"/>
                </a:cubicBezTo>
                <a:cubicBezTo>
                  <a:pt x="5748" y="2625"/>
                  <a:pt x="5891" y="3900"/>
                  <a:pt x="5891" y="5400"/>
                </a:cubicBezTo>
                <a:close/>
                <a:moveTo>
                  <a:pt x="5891" y="5400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6" name="AutoShape 124"/>
          <p:cNvSpPr>
            <a:spLocks/>
          </p:cNvSpPr>
          <p:nvPr/>
        </p:nvSpPr>
        <p:spPr bwMode="auto">
          <a:xfrm>
            <a:off x="7693025" y="11418094"/>
            <a:ext cx="92075" cy="338137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17182"/>
                </a:moveTo>
                <a:lnTo>
                  <a:pt x="21600" y="20127"/>
                </a:lnTo>
                <a:cubicBezTo>
                  <a:pt x="21600" y="20536"/>
                  <a:pt x="21075" y="20884"/>
                  <a:pt x="20024" y="21170"/>
                </a:cubicBezTo>
                <a:cubicBezTo>
                  <a:pt x="18973" y="21457"/>
                  <a:pt x="17696" y="21600"/>
                  <a:pt x="16199" y="21600"/>
                </a:cubicBezTo>
                <a:lnTo>
                  <a:pt x="5396" y="21600"/>
                </a:lnTo>
                <a:cubicBezTo>
                  <a:pt x="3899" y="21600"/>
                  <a:pt x="2622" y="21457"/>
                  <a:pt x="1576" y="21170"/>
                </a:cubicBezTo>
                <a:cubicBezTo>
                  <a:pt x="525" y="20884"/>
                  <a:pt x="0" y="20536"/>
                  <a:pt x="0" y="20127"/>
                </a:cubicBezTo>
                <a:lnTo>
                  <a:pt x="0" y="17182"/>
                </a:lnTo>
                <a:cubicBezTo>
                  <a:pt x="0" y="16773"/>
                  <a:pt x="525" y="16425"/>
                  <a:pt x="1576" y="16138"/>
                </a:cubicBezTo>
                <a:cubicBezTo>
                  <a:pt x="2622" y="15853"/>
                  <a:pt x="3899" y="15709"/>
                  <a:pt x="5396" y="15709"/>
                </a:cubicBezTo>
                <a:lnTo>
                  <a:pt x="16199" y="15709"/>
                </a:lnTo>
                <a:cubicBezTo>
                  <a:pt x="17696" y="15709"/>
                  <a:pt x="18973" y="15853"/>
                  <a:pt x="20024" y="16138"/>
                </a:cubicBezTo>
                <a:cubicBezTo>
                  <a:pt x="21075" y="16425"/>
                  <a:pt x="21600" y="16773"/>
                  <a:pt x="21600" y="17182"/>
                </a:cubicBezTo>
                <a:close/>
                <a:moveTo>
                  <a:pt x="21600" y="9327"/>
                </a:moveTo>
                <a:lnTo>
                  <a:pt x="21600" y="12273"/>
                </a:lnTo>
                <a:cubicBezTo>
                  <a:pt x="21600" y="12682"/>
                  <a:pt x="21075" y="13030"/>
                  <a:pt x="20024" y="13316"/>
                </a:cubicBezTo>
                <a:cubicBezTo>
                  <a:pt x="18973" y="13602"/>
                  <a:pt x="17696" y="13745"/>
                  <a:pt x="16199" y="13745"/>
                </a:cubicBezTo>
                <a:lnTo>
                  <a:pt x="5396" y="13745"/>
                </a:lnTo>
                <a:cubicBezTo>
                  <a:pt x="3899" y="13745"/>
                  <a:pt x="2622" y="13602"/>
                  <a:pt x="1576" y="13316"/>
                </a:cubicBezTo>
                <a:cubicBezTo>
                  <a:pt x="525" y="13030"/>
                  <a:pt x="0" y="12682"/>
                  <a:pt x="0" y="12273"/>
                </a:cubicBezTo>
                <a:lnTo>
                  <a:pt x="0" y="9327"/>
                </a:lnTo>
                <a:cubicBezTo>
                  <a:pt x="0" y="8918"/>
                  <a:pt x="525" y="8570"/>
                  <a:pt x="1576" y="8284"/>
                </a:cubicBezTo>
                <a:cubicBezTo>
                  <a:pt x="2622" y="7998"/>
                  <a:pt x="3899" y="7855"/>
                  <a:pt x="5396" y="7855"/>
                </a:cubicBezTo>
                <a:lnTo>
                  <a:pt x="16199" y="7855"/>
                </a:lnTo>
                <a:cubicBezTo>
                  <a:pt x="17696" y="7855"/>
                  <a:pt x="18973" y="7998"/>
                  <a:pt x="20024" y="8284"/>
                </a:cubicBezTo>
                <a:cubicBezTo>
                  <a:pt x="21075" y="8570"/>
                  <a:pt x="21600" y="8918"/>
                  <a:pt x="21600" y="9327"/>
                </a:cubicBezTo>
                <a:close/>
                <a:moveTo>
                  <a:pt x="21600" y="1473"/>
                </a:moveTo>
                <a:lnTo>
                  <a:pt x="21600" y="4418"/>
                </a:lnTo>
                <a:cubicBezTo>
                  <a:pt x="21600" y="4827"/>
                  <a:pt x="21075" y="5175"/>
                  <a:pt x="20024" y="5462"/>
                </a:cubicBezTo>
                <a:cubicBezTo>
                  <a:pt x="18973" y="5748"/>
                  <a:pt x="17696" y="5891"/>
                  <a:pt x="16199" y="5891"/>
                </a:cubicBezTo>
                <a:lnTo>
                  <a:pt x="5396" y="5891"/>
                </a:lnTo>
                <a:cubicBezTo>
                  <a:pt x="3899" y="5891"/>
                  <a:pt x="2622" y="5748"/>
                  <a:pt x="1576" y="5462"/>
                </a:cubicBezTo>
                <a:cubicBezTo>
                  <a:pt x="525" y="5175"/>
                  <a:pt x="0" y="4827"/>
                  <a:pt x="0" y="4418"/>
                </a:cubicBezTo>
                <a:lnTo>
                  <a:pt x="0" y="1473"/>
                </a:lnTo>
                <a:cubicBezTo>
                  <a:pt x="0" y="1064"/>
                  <a:pt x="525" y="716"/>
                  <a:pt x="1576" y="430"/>
                </a:cubicBezTo>
                <a:cubicBezTo>
                  <a:pt x="2622" y="143"/>
                  <a:pt x="3899" y="0"/>
                  <a:pt x="5396" y="0"/>
                </a:cubicBezTo>
                <a:lnTo>
                  <a:pt x="16199" y="0"/>
                </a:lnTo>
                <a:cubicBezTo>
                  <a:pt x="17696" y="0"/>
                  <a:pt x="18973" y="143"/>
                  <a:pt x="20024" y="430"/>
                </a:cubicBezTo>
                <a:cubicBezTo>
                  <a:pt x="21075" y="716"/>
                  <a:pt x="21600" y="1064"/>
                  <a:pt x="21600" y="1473"/>
                </a:cubicBezTo>
                <a:close/>
                <a:moveTo>
                  <a:pt x="21600" y="1473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7" name="AutoShape 125"/>
          <p:cNvSpPr>
            <a:spLocks/>
          </p:cNvSpPr>
          <p:nvPr/>
        </p:nvSpPr>
        <p:spPr bwMode="auto">
          <a:xfrm>
            <a:off x="17922875" y="3068638"/>
            <a:ext cx="430213" cy="338137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6965"/>
                </a:moveTo>
                <a:lnTo>
                  <a:pt x="21600" y="19146"/>
                </a:lnTo>
                <a:cubicBezTo>
                  <a:pt x="21600" y="19821"/>
                  <a:pt x="21412" y="20398"/>
                  <a:pt x="21034" y="20879"/>
                </a:cubicBezTo>
                <a:cubicBezTo>
                  <a:pt x="20656" y="21360"/>
                  <a:pt x="20203" y="21600"/>
                  <a:pt x="19671" y="21600"/>
                </a:cubicBezTo>
                <a:lnTo>
                  <a:pt x="1929" y="21600"/>
                </a:lnTo>
                <a:cubicBezTo>
                  <a:pt x="1398" y="21600"/>
                  <a:pt x="945" y="21360"/>
                  <a:pt x="567" y="20879"/>
                </a:cubicBezTo>
                <a:cubicBezTo>
                  <a:pt x="189" y="20398"/>
                  <a:pt x="0" y="19821"/>
                  <a:pt x="0" y="19146"/>
                </a:cubicBezTo>
                <a:lnTo>
                  <a:pt x="0" y="6965"/>
                </a:lnTo>
                <a:cubicBezTo>
                  <a:pt x="354" y="7466"/>
                  <a:pt x="760" y="7911"/>
                  <a:pt x="1217" y="8300"/>
                </a:cubicBezTo>
                <a:cubicBezTo>
                  <a:pt x="4127" y="10816"/>
                  <a:pt x="6124" y="12580"/>
                  <a:pt x="7209" y="13592"/>
                </a:cubicBezTo>
                <a:cubicBezTo>
                  <a:pt x="7666" y="14022"/>
                  <a:pt x="8038" y="14357"/>
                  <a:pt x="8323" y="14597"/>
                </a:cubicBezTo>
                <a:cubicBezTo>
                  <a:pt x="8608" y="14837"/>
                  <a:pt x="8988" y="15083"/>
                  <a:pt x="9463" y="15333"/>
                </a:cubicBezTo>
                <a:cubicBezTo>
                  <a:pt x="9936" y="15584"/>
                  <a:pt x="10378" y="15709"/>
                  <a:pt x="10788" y="15709"/>
                </a:cubicBezTo>
                <a:lnTo>
                  <a:pt x="10800" y="15709"/>
                </a:lnTo>
                <a:lnTo>
                  <a:pt x="10813" y="15709"/>
                </a:lnTo>
                <a:cubicBezTo>
                  <a:pt x="11222" y="15709"/>
                  <a:pt x="11664" y="15584"/>
                  <a:pt x="12138" y="15333"/>
                </a:cubicBezTo>
                <a:cubicBezTo>
                  <a:pt x="12612" y="15083"/>
                  <a:pt x="12992" y="14837"/>
                  <a:pt x="13277" y="14597"/>
                </a:cubicBezTo>
                <a:cubicBezTo>
                  <a:pt x="13562" y="14357"/>
                  <a:pt x="13935" y="14022"/>
                  <a:pt x="14392" y="13592"/>
                </a:cubicBezTo>
                <a:cubicBezTo>
                  <a:pt x="15758" y="12334"/>
                  <a:pt x="17759" y="10570"/>
                  <a:pt x="20395" y="8300"/>
                </a:cubicBezTo>
                <a:cubicBezTo>
                  <a:pt x="20853" y="7901"/>
                  <a:pt x="21255" y="7456"/>
                  <a:pt x="21600" y="6965"/>
                </a:cubicBezTo>
                <a:close/>
                <a:moveTo>
                  <a:pt x="21600" y="2455"/>
                </a:moveTo>
                <a:cubicBezTo>
                  <a:pt x="21600" y="3263"/>
                  <a:pt x="21403" y="4035"/>
                  <a:pt x="21010" y="4771"/>
                </a:cubicBezTo>
                <a:cubicBezTo>
                  <a:pt x="20616" y="5507"/>
                  <a:pt x="20126" y="6136"/>
                  <a:pt x="19539" y="6658"/>
                </a:cubicBezTo>
                <a:cubicBezTo>
                  <a:pt x="16518" y="9327"/>
                  <a:pt x="14637" y="10989"/>
                  <a:pt x="13898" y="11644"/>
                </a:cubicBezTo>
                <a:cubicBezTo>
                  <a:pt x="13818" y="11715"/>
                  <a:pt x="13647" y="11872"/>
                  <a:pt x="13385" y="12112"/>
                </a:cubicBezTo>
                <a:cubicBezTo>
                  <a:pt x="13124" y="12352"/>
                  <a:pt x="12908" y="12546"/>
                  <a:pt x="12735" y="12695"/>
                </a:cubicBezTo>
                <a:cubicBezTo>
                  <a:pt x="12562" y="12843"/>
                  <a:pt x="12353" y="13009"/>
                  <a:pt x="12108" y="13193"/>
                </a:cubicBezTo>
                <a:cubicBezTo>
                  <a:pt x="11863" y="13377"/>
                  <a:pt x="11632" y="13515"/>
                  <a:pt x="11416" y="13607"/>
                </a:cubicBezTo>
                <a:cubicBezTo>
                  <a:pt x="11198" y="13699"/>
                  <a:pt x="10997" y="13745"/>
                  <a:pt x="10813" y="13745"/>
                </a:cubicBezTo>
                <a:lnTo>
                  <a:pt x="10800" y="13745"/>
                </a:lnTo>
                <a:lnTo>
                  <a:pt x="10788" y="13745"/>
                </a:lnTo>
                <a:cubicBezTo>
                  <a:pt x="10603" y="13745"/>
                  <a:pt x="10402" y="13699"/>
                  <a:pt x="10186" y="13607"/>
                </a:cubicBezTo>
                <a:cubicBezTo>
                  <a:pt x="9969" y="13515"/>
                  <a:pt x="9737" y="13377"/>
                  <a:pt x="9492" y="13193"/>
                </a:cubicBezTo>
                <a:cubicBezTo>
                  <a:pt x="9247" y="13009"/>
                  <a:pt x="9039" y="12843"/>
                  <a:pt x="8866" y="12695"/>
                </a:cubicBezTo>
                <a:cubicBezTo>
                  <a:pt x="8692" y="12546"/>
                  <a:pt x="8476" y="12352"/>
                  <a:pt x="8215" y="12112"/>
                </a:cubicBezTo>
                <a:cubicBezTo>
                  <a:pt x="7954" y="11872"/>
                  <a:pt x="7783" y="11715"/>
                  <a:pt x="7702" y="11644"/>
                </a:cubicBezTo>
                <a:cubicBezTo>
                  <a:pt x="6971" y="10989"/>
                  <a:pt x="5919" y="10056"/>
                  <a:pt x="4545" y="8844"/>
                </a:cubicBezTo>
                <a:cubicBezTo>
                  <a:pt x="3170" y="7632"/>
                  <a:pt x="2346" y="6903"/>
                  <a:pt x="2074" y="6658"/>
                </a:cubicBezTo>
                <a:cubicBezTo>
                  <a:pt x="1575" y="6229"/>
                  <a:pt x="1105" y="5638"/>
                  <a:pt x="663" y="4886"/>
                </a:cubicBezTo>
                <a:cubicBezTo>
                  <a:pt x="221" y="4134"/>
                  <a:pt x="0" y="3436"/>
                  <a:pt x="0" y="2792"/>
                </a:cubicBezTo>
                <a:cubicBezTo>
                  <a:pt x="0" y="1994"/>
                  <a:pt x="167" y="1330"/>
                  <a:pt x="501" y="798"/>
                </a:cubicBezTo>
                <a:cubicBezTo>
                  <a:pt x="833" y="266"/>
                  <a:pt x="1310" y="0"/>
                  <a:pt x="1929" y="0"/>
                </a:cubicBezTo>
                <a:lnTo>
                  <a:pt x="19671" y="0"/>
                </a:lnTo>
                <a:cubicBezTo>
                  <a:pt x="20194" y="0"/>
                  <a:pt x="20646" y="240"/>
                  <a:pt x="21028" y="721"/>
                </a:cubicBezTo>
                <a:cubicBezTo>
                  <a:pt x="21410" y="1202"/>
                  <a:pt x="21600" y="1780"/>
                  <a:pt x="21600" y="2455"/>
                </a:cubicBezTo>
                <a:close/>
                <a:moveTo>
                  <a:pt x="21600" y="2455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8" name="AutoShape 126"/>
          <p:cNvSpPr>
            <a:spLocks/>
          </p:cNvSpPr>
          <p:nvPr/>
        </p:nvSpPr>
        <p:spPr bwMode="auto">
          <a:xfrm>
            <a:off x="18653125" y="3068638"/>
            <a:ext cx="430213" cy="338137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0057" y="19146"/>
                </a:moveTo>
                <a:lnTo>
                  <a:pt x="20057" y="7364"/>
                </a:lnTo>
                <a:cubicBezTo>
                  <a:pt x="19800" y="7732"/>
                  <a:pt x="19523" y="8069"/>
                  <a:pt x="19225" y="8376"/>
                </a:cubicBezTo>
                <a:cubicBezTo>
                  <a:pt x="17071" y="10483"/>
                  <a:pt x="15360" y="12211"/>
                  <a:pt x="14090" y="13562"/>
                </a:cubicBezTo>
                <a:cubicBezTo>
                  <a:pt x="13681" y="14001"/>
                  <a:pt x="13347" y="14344"/>
                  <a:pt x="13090" y="14589"/>
                </a:cubicBezTo>
                <a:cubicBezTo>
                  <a:pt x="12833" y="14835"/>
                  <a:pt x="12486" y="15083"/>
                  <a:pt x="12047" y="15333"/>
                </a:cubicBezTo>
                <a:cubicBezTo>
                  <a:pt x="11609" y="15584"/>
                  <a:pt x="11198" y="15709"/>
                  <a:pt x="10812" y="15709"/>
                </a:cubicBezTo>
                <a:lnTo>
                  <a:pt x="10800" y="15709"/>
                </a:lnTo>
                <a:lnTo>
                  <a:pt x="10787" y="15709"/>
                </a:lnTo>
                <a:cubicBezTo>
                  <a:pt x="10402" y="15709"/>
                  <a:pt x="9990" y="15584"/>
                  <a:pt x="9552" y="15333"/>
                </a:cubicBezTo>
                <a:cubicBezTo>
                  <a:pt x="9114" y="15083"/>
                  <a:pt x="8767" y="14835"/>
                  <a:pt x="8509" y="14589"/>
                </a:cubicBezTo>
                <a:cubicBezTo>
                  <a:pt x="8253" y="14344"/>
                  <a:pt x="7919" y="14001"/>
                  <a:pt x="7509" y="13562"/>
                </a:cubicBezTo>
                <a:cubicBezTo>
                  <a:pt x="6240" y="12211"/>
                  <a:pt x="4528" y="10483"/>
                  <a:pt x="2374" y="8376"/>
                </a:cubicBezTo>
                <a:cubicBezTo>
                  <a:pt x="2077" y="8069"/>
                  <a:pt x="1799" y="7732"/>
                  <a:pt x="1543" y="7364"/>
                </a:cubicBezTo>
                <a:lnTo>
                  <a:pt x="1543" y="19146"/>
                </a:lnTo>
                <a:cubicBezTo>
                  <a:pt x="1543" y="19279"/>
                  <a:pt x="1580" y="19394"/>
                  <a:pt x="1657" y="19491"/>
                </a:cubicBezTo>
                <a:cubicBezTo>
                  <a:pt x="1733" y="19588"/>
                  <a:pt x="1823" y="19636"/>
                  <a:pt x="1929" y="19636"/>
                </a:cubicBezTo>
                <a:lnTo>
                  <a:pt x="19671" y="19636"/>
                </a:lnTo>
                <a:cubicBezTo>
                  <a:pt x="19775" y="19636"/>
                  <a:pt x="19866" y="19588"/>
                  <a:pt x="19943" y="19491"/>
                </a:cubicBezTo>
                <a:cubicBezTo>
                  <a:pt x="20019" y="19394"/>
                  <a:pt x="20057" y="19279"/>
                  <a:pt x="20057" y="19146"/>
                </a:cubicBezTo>
                <a:close/>
                <a:moveTo>
                  <a:pt x="20057" y="3022"/>
                </a:moveTo>
                <a:cubicBezTo>
                  <a:pt x="20057" y="3002"/>
                  <a:pt x="20057" y="2946"/>
                  <a:pt x="20057" y="2853"/>
                </a:cubicBezTo>
                <a:cubicBezTo>
                  <a:pt x="20057" y="2761"/>
                  <a:pt x="20057" y="2692"/>
                  <a:pt x="20057" y="2646"/>
                </a:cubicBezTo>
                <a:cubicBezTo>
                  <a:pt x="20057" y="2600"/>
                  <a:pt x="20055" y="2534"/>
                  <a:pt x="20051" y="2447"/>
                </a:cubicBezTo>
                <a:cubicBezTo>
                  <a:pt x="20047" y="2360"/>
                  <a:pt x="20034" y="2296"/>
                  <a:pt x="20014" y="2255"/>
                </a:cubicBezTo>
                <a:cubicBezTo>
                  <a:pt x="19994" y="2214"/>
                  <a:pt x="19972" y="2168"/>
                  <a:pt x="19948" y="2117"/>
                </a:cubicBezTo>
                <a:cubicBezTo>
                  <a:pt x="19925" y="2066"/>
                  <a:pt x="19888" y="2028"/>
                  <a:pt x="19840" y="2002"/>
                </a:cubicBezTo>
                <a:cubicBezTo>
                  <a:pt x="19792" y="1977"/>
                  <a:pt x="19735" y="1964"/>
                  <a:pt x="19671" y="1964"/>
                </a:cubicBezTo>
                <a:lnTo>
                  <a:pt x="1929" y="1964"/>
                </a:lnTo>
                <a:cubicBezTo>
                  <a:pt x="1823" y="1964"/>
                  <a:pt x="1733" y="2012"/>
                  <a:pt x="1657" y="2110"/>
                </a:cubicBezTo>
                <a:cubicBezTo>
                  <a:pt x="1580" y="2207"/>
                  <a:pt x="1543" y="2322"/>
                  <a:pt x="1543" y="2455"/>
                </a:cubicBezTo>
                <a:cubicBezTo>
                  <a:pt x="1543" y="4173"/>
                  <a:pt x="2133" y="5625"/>
                  <a:pt x="3314" y="6811"/>
                </a:cubicBezTo>
                <a:cubicBezTo>
                  <a:pt x="4865" y="8366"/>
                  <a:pt x="6476" y="9987"/>
                  <a:pt x="8148" y="11675"/>
                </a:cubicBezTo>
                <a:cubicBezTo>
                  <a:pt x="8196" y="11726"/>
                  <a:pt x="8337" y="11877"/>
                  <a:pt x="8570" y="12127"/>
                </a:cubicBezTo>
                <a:cubicBezTo>
                  <a:pt x="8803" y="12378"/>
                  <a:pt x="8988" y="12570"/>
                  <a:pt x="9125" y="12702"/>
                </a:cubicBezTo>
                <a:cubicBezTo>
                  <a:pt x="9261" y="12835"/>
                  <a:pt x="9439" y="12996"/>
                  <a:pt x="9660" y="13186"/>
                </a:cubicBezTo>
                <a:cubicBezTo>
                  <a:pt x="9881" y="13375"/>
                  <a:pt x="10084" y="13515"/>
                  <a:pt x="10270" y="13607"/>
                </a:cubicBezTo>
                <a:cubicBezTo>
                  <a:pt x="10454" y="13699"/>
                  <a:pt x="10626" y="13745"/>
                  <a:pt x="10787" y="13745"/>
                </a:cubicBezTo>
                <a:lnTo>
                  <a:pt x="10800" y="13745"/>
                </a:lnTo>
                <a:lnTo>
                  <a:pt x="10812" y="13745"/>
                </a:lnTo>
                <a:cubicBezTo>
                  <a:pt x="10973" y="13745"/>
                  <a:pt x="11145" y="13699"/>
                  <a:pt x="11330" y="13607"/>
                </a:cubicBezTo>
                <a:cubicBezTo>
                  <a:pt x="11514" y="13515"/>
                  <a:pt x="11718" y="13375"/>
                  <a:pt x="11939" y="13186"/>
                </a:cubicBezTo>
                <a:cubicBezTo>
                  <a:pt x="12159" y="12996"/>
                  <a:pt x="12338" y="12835"/>
                  <a:pt x="12475" y="12702"/>
                </a:cubicBezTo>
                <a:cubicBezTo>
                  <a:pt x="12612" y="12570"/>
                  <a:pt x="12796" y="12378"/>
                  <a:pt x="13030" y="12127"/>
                </a:cubicBezTo>
                <a:cubicBezTo>
                  <a:pt x="13262" y="11877"/>
                  <a:pt x="13403" y="11726"/>
                  <a:pt x="13452" y="11675"/>
                </a:cubicBezTo>
                <a:cubicBezTo>
                  <a:pt x="15123" y="9987"/>
                  <a:pt x="16735" y="8366"/>
                  <a:pt x="18286" y="6811"/>
                </a:cubicBezTo>
                <a:cubicBezTo>
                  <a:pt x="18719" y="6372"/>
                  <a:pt x="19123" y="5781"/>
                  <a:pt x="19497" y="5040"/>
                </a:cubicBezTo>
                <a:cubicBezTo>
                  <a:pt x="19870" y="4298"/>
                  <a:pt x="20057" y="3626"/>
                  <a:pt x="20057" y="3022"/>
                </a:cubicBezTo>
                <a:close/>
                <a:moveTo>
                  <a:pt x="21600" y="2455"/>
                </a:moveTo>
                <a:lnTo>
                  <a:pt x="21600" y="19146"/>
                </a:lnTo>
                <a:cubicBezTo>
                  <a:pt x="21600" y="19821"/>
                  <a:pt x="21411" y="20398"/>
                  <a:pt x="21033" y="20879"/>
                </a:cubicBezTo>
                <a:cubicBezTo>
                  <a:pt x="20655" y="21360"/>
                  <a:pt x="20202" y="21600"/>
                  <a:pt x="19671" y="21600"/>
                </a:cubicBezTo>
                <a:lnTo>
                  <a:pt x="1929" y="21600"/>
                </a:lnTo>
                <a:cubicBezTo>
                  <a:pt x="1398" y="21600"/>
                  <a:pt x="944" y="21360"/>
                  <a:pt x="566" y="20879"/>
                </a:cubicBezTo>
                <a:cubicBezTo>
                  <a:pt x="188" y="20398"/>
                  <a:pt x="0" y="19821"/>
                  <a:pt x="0" y="19146"/>
                </a:cubicBezTo>
                <a:lnTo>
                  <a:pt x="0" y="2455"/>
                </a:lnTo>
                <a:cubicBezTo>
                  <a:pt x="0" y="1780"/>
                  <a:pt x="188" y="1202"/>
                  <a:pt x="566" y="721"/>
                </a:cubicBezTo>
                <a:cubicBezTo>
                  <a:pt x="944" y="240"/>
                  <a:pt x="1398" y="0"/>
                  <a:pt x="1929" y="0"/>
                </a:cubicBezTo>
                <a:lnTo>
                  <a:pt x="19671" y="0"/>
                </a:lnTo>
                <a:cubicBezTo>
                  <a:pt x="20202" y="0"/>
                  <a:pt x="20655" y="240"/>
                  <a:pt x="21033" y="721"/>
                </a:cubicBezTo>
                <a:cubicBezTo>
                  <a:pt x="21411" y="1202"/>
                  <a:pt x="21600" y="1780"/>
                  <a:pt x="21600" y="2455"/>
                </a:cubicBezTo>
                <a:close/>
                <a:moveTo>
                  <a:pt x="21600" y="2455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9" name="AutoShape 127"/>
          <p:cNvSpPr>
            <a:spLocks/>
          </p:cNvSpPr>
          <p:nvPr/>
        </p:nvSpPr>
        <p:spPr bwMode="auto">
          <a:xfrm>
            <a:off x="19415125" y="3079750"/>
            <a:ext cx="460375" cy="307975"/>
          </a:xfrm>
          <a:custGeom>
            <a:avLst/>
            <a:gdLst/>
            <a:ahLst/>
            <a:cxnLst/>
            <a:rect l="0" t="0" r="r" b="b"/>
            <a:pathLst>
              <a:path w="21551" h="21600">
                <a:moveTo>
                  <a:pt x="10057" y="19440"/>
                </a:moveTo>
                <a:lnTo>
                  <a:pt x="13828" y="12960"/>
                </a:lnTo>
                <a:lnTo>
                  <a:pt x="5207" y="12960"/>
                </a:lnTo>
                <a:lnTo>
                  <a:pt x="1436" y="19440"/>
                </a:lnTo>
                <a:cubicBezTo>
                  <a:pt x="1436" y="19440"/>
                  <a:pt x="10057" y="19440"/>
                  <a:pt x="10057" y="19440"/>
                </a:cubicBezTo>
                <a:close/>
                <a:moveTo>
                  <a:pt x="21427" y="1266"/>
                </a:moveTo>
                <a:cubicBezTo>
                  <a:pt x="21540" y="1648"/>
                  <a:pt x="21575" y="2051"/>
                  <a:pt x="21534" y="2472"/>
                </a:cubicBezTo>
                <a:cubicBezTo>
                  <a:pt x="21493" y="2894"/>
                  <a:pt x="21378" y="3263"/>
                  <a:pt x="21192" y="3577"/>
                </a:cubicBezTo>
                <a:lnTo>
                  <a:pt x="11135" y="20858"/>
                </a:lnTo>
                <a:cubicBezTo>
                  <a:pt x="10849" y="21353"/>
                  <a:pt x="10491" y="21600"/>
                  <a:pt x="10057" y="21600"/>
                </a:cubicBezTo>
                <a:lnTo>
                  <a:pt x="1436" y="21600"/>
                </a:lnTo>
                <a:cubicBezTo>
                  <a:pt x="1152" y="21600"/>
                  <a:pt x="891" y="21485"/>
                  <a:pt x="656" y="21254"/>
                </a:cubicBezTo>
                <a:cubicBezTo>
                  <a:pt x="420" y="21024"/>
                  <a:pt x="243" y="20717"/>
                  <a:pt x="123" y="20334"/>
                </a:cubicBezTo>
                <a:cubicBezTo>
                  <a:pt x="10" y="19952"/>
                  <a:pt x="-25" y="19550"/>
                  <a:pt x="16" y="19128"/>
                </a:cubicBezTo>
                <a:cubicBezTo>
                  <a:pt x="57" y="18706"/>
                  <a:pt x="171" y="18337"/>
                  <a:pt x="358" y="18023"/>
                </a:cubicBezTo>
                <a:lnTo>
                  <a:pt x="10415" y="742"/>
                </a:lnTo>
                <a:cubicBezTo>
                  <a:pt x="10701" y="248"/>
                  <a:pt x="11059" y="0"/>
                  <a:pt x="11493" y="0"/>
                </a:cubicBezTo>
                <a:lnTo>
                  <a:pt x="20114" y="0"/>
                </a:lnTo>
                <a:cubicBezTo>
                  <a:pt x="20398" y="0"/>
                  <a:pt x="20658" y="116"/>
                  <a:pt x="20894" y="346"/>
                </a:cubicBezTo>
                <a:cubicBezTo>
                  <a:pt x="21130" y="577"/>
                  <a:pt x="21308" y="883"/>
                  <a:pt x="21427" y="1266"/>
                </a:cubicBezTo>
                <a:close/>
                <a:moveTo>
                  <a:pt x="21427" y="1266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0" name="AutoShape 128"/>
          <p:cNvSpPr>
            <a:spLocks/>
          </p:cNvSpPr>
          <p:nvPr/>
        </p:nvSpPr>
        <p:spPr bwMode="auto">
          <a:xfrm>
            <a:off x="20326350" y="3068638"/>
            <a:ext cx="242888" cy="338137"/>
          </a:xfrm>
          <a:custGeom>
            <a:avLst/>
            <a:gdLst/>
            <a:ahLst/>
            <a:cxnLst/>
            <a:rect l="0" t="0" r="r" b="b"/>
            <a:pathLst>
              <a:path w="21579" h="21600">
                <a:moveTo>
                  <a:pt x="20811" y="18087"/>
                </a:moveTo>
                <a:lnTo>
                  <a:pt x="21557" y="20526"/>
                </a:lnTo>
                <a:cubicBezTo>
                  <a:pt x="21600" y="20649"/>
                  <a:pt x="21580" y="20764"/>
                  <a:pt x="21494" y="20871"/>
                </a:cubicBezTo>
                <a:cubicBezTo>
                  <a:pt x="21408" y="20979"/>
                  <a:pt x="21287" y="21053"/>
                  <a:pt x="21131" y="21094"/>
                </a:cubicBezTo>
                <a:lnTo>
                  <a:pt x="21025" y="21109"/>
                </a:lnTo>
                <a:cubicBezTo>
                  <a:pt x="20967" y="21130"/>
                  <a:pt x="20893" y="21147"/>
                  <a:pt x="20801" y="21163"/>
                </a:cubicBezTo>
                <a:cubicBezTo>
                  <a:pt x="20708" y="21178"/>
                  <a:pt x="20595" y="21201"/>
                  <a:pt x="20459" y="21232"/>
                </a:cubicBezTo>
                <a:cubicBezTo>
                  <a:pt x="20325" y="21263"/>
                  <a:pt x="20172" y="21291"/>
                  <a:pt x="20001" y="21316"/>
                </a:cubicBezTo>
                <a:cubicBezTo>
                  <a:pt x="19830" y="21342"/>
                  <a:pt x="19649" y="21368"/>
                  <a:pt x="19457" y="21393"/>
                </a:cubicBezTo>
                <a:cubicBezTo>
                  <a:pt x="19266" y="21419"/>
                  <a:pt x="19052" y="21444"/>
                  <a:pt x="18817" y="21470"/>
                </a:cubicBezTo>
                <a:cubicBezTo>
                  <a:pt x="18583" y="21495"/>
                  <a:pt x="18344" y="21518"/>
                  <a:pt x="18102" y="21539"/>
                </a:cubicBezTo>
                <a:cubicBezTo>
                  <a:pt x="17860" y="21559"/>
                  <a:pt x="17602" y="21575"/>
                  <a:pt x="17324" y="21585"/>
                </a:cubicBezTo>
                <a:cubicBezTo>
                  <a:pt x="17047" y="21595"/>
                  <a:pt x="16773" y="21600"/>
                  <a:pt x="16503" y="21600"/>
                </a:cubicBezTo>
                <a:cubicBezTo>
                  <a:pt x="13177" y="21600"/>
                  <a:pt x="10269" y="20933"/>
                  <a:pt x="7783" y="19598"/>
                </a:cubicBezTo>
                <a:cubicBezTo>
                  <a:pt x="5294" y="18263"/>
                  <a:pt x="3604" y="16466"/>
                  <a:pt x="2708" y="14206"/>
                </a:cubicBezTo>
                <a:lnTo>
                  <a:pt x="681" y="14206"/>
                </a:lnTo>
                <a:cubicBezTo>
                  <a:pt x="497" y="14206"/>
                  <a:pt x="337" y="14157"/>
                  <a:pt x="203" y="14060"/>
                </a:cubicBezTo>
                <a:cubicBezTo>
                  <a:pt x="67" y="13963"/>
                  <a:pt x="0" y="13848"/>
                  <a:pt x="0" y="13715"/>
                </a:cubicBezTo>
                <a:lnTo>
                  <a:pt x="0" y="11981"/>
                </a:lnTo>
                <a:cubicBezTo>
                  <a:pt x="0" y="11848"/>
                  <a:pt x="67" y="11733"/>
                  <a:pt x="203" y="11636"/>
                </a:cubicBezTo>
                <a:cubicBezTo>
                  <a:pt x="337" y="11539"/>
                  <a:pt x="497" y="11491"/>
                  <a:pt x="681" y="11491"/>
                </a:cubicBezTo>
                <a:lnTo>
                  <a:pt x="2089" y="11491"/>
                </a:lnTo>
                <a:cubicBezTo>
                  <a:pt x="2061" y="10907"/>
                  <a:pt x="2068" y="10371"/>
                  <a:pt x="2111" y="9879"/>
                </a:cubicBezTo>
                <a:lnTo>
                  <a:pt x="681" y="9879"/>
                </a:lnTo>
                <a:cubicBezTo>
                  <a:pt x="482" y="9879"/>
                  <a:pt x="320" y="9834"/>
                  <a:pt x="192" y="9742"/>
                </a:cubicBezTo>
                <a:cubicBezTo>
                  <a:pt x="63" y="9649"/>
                  <a:pt x="0" y="9532"/>
                  <a:pt x="0" y="9389"/>
                </a:cubicBezTo>
                <a:lnTo>
                  <a:pt x="0" y="7640"/>
                </a:lnTo>
                <a:cubicBezTo>
                  <a:pt x="0" y="7497"/>
                  <a:pt x="63" y="7379"/>
                  <a:pt x="192" y="7287"/>
                </a:cubicBezTo>
                <a:cubicBezTo>
                  <a:pt x="320" y="7195"/>
                  <a:pt x="482" y="7149"/>
                  <a:pt x="681" y="7149"/>
                </a:cubicBezTo>
                <a:lnTo>
                  <a:pt x="2772" y="7149"/>
                </a:lnTo>
                <a:cubicBezTo>
                  <a:pt x="3725" y="5001"/>
                  <a:pt x="5454" y="3273"/>
                  <a:pt x="7963" y="1964"/>
                </a:cubicBezTo>
                <a:cubicBezTo>
                  <a:pt x="10472" y="655"/>
                  <a:pt x="13319" y="0"/>
                  <a:pt x="16503" y="0"/>
                </a:cubicBezTo>
                <a:cubicBezTo>
                  <a:pt x="17953" y="0"/>
                  <a:pt x="19333" y="118"/>
                  <a:pt x="20641" y="353"/>
                </a:cubicBezTo>
                <a:cubicBezTo>
                  <a:pt x="20798" y="384"/>
                  <a:pt x="20939" y="460"/>
                  <a:pt x="21068" y="583"/>
                </a:cubicBezTo>
                <a:cubicBezTo>
                  <a:pt x="21153" y="696"/>
                  <a:pt x="21174" y="818"/>
                  <a:pt x="21131" y="951"/>
                </a:cubicBezTo>
                <a:lnTo>
                  <a:pt x="20213" y="3390"/>
                </a:lnTo>
                <a:cubicBezTo>
                  <a:pt x="20172" y="3523"/>
                  <a:pt x="20072" y="3623"/>
                  <a:pt x="19915" y="3689"/>
                </a:cubicBezTo>
                <a:cubicBezTo>
                  <a:pt x="19759" y="3756"/>
                  <a:pt x="19588" y="3769"/>
                  <a:pt x="19404" y="3728"/>
                </a:cubicBezTo>
                <a:lnTo>
                  <a:pt x="19318" y="3713"/>
                </a:lnTo>
                <a:cubicBezTo>
                  <a:pt x="19262" y="3703"/>
                  <a:pt x="19180" y="3689"/>
                  <a:pt x="19074" y="3674"/>
                </a:cubicBezTo>
                <a:cubicBezTo>
                  <a:pt x="18966" y="3659"/>
                  <a:pt x="18841" y="3641"/>
                  <a:pt x="18700" y="3620"/>
                </a:cubicBezTo>
                <a:cubicBezTo>
                  <a:pt x="18558" y="3600"/>
                  <a:pt x="18398" y="3582"/>
                  <a:pt x="18220" y="3567"/>
                </a:cubicBezTo>
                <a:cubicBezTo>
                  <a:pt x="18043" y="3552"/>
                  <a:pt x="17859" y="3536"/>
                  <a:pt x="17667" y="3521"/>
                </a:cubicBezTo>
                <a:cubicBezTo>
                  <a:pt x="17473" y="3505"/>
                  <a:pt x="17268" y="3493"/>
                  <a:pt x="17047" y="3483"/>
                </a:cubicBezTo>
                <a:cubicBezTo>
                  <a:pt x="16827" y="3472"/>
                  <a:pt x="16617" y="3467"/>
                  <a:pt x="16418" y="3467"/>
                </a:cubicBezTo>
                <a:cubicBezTo>
                  <a:pt x="14627" y="3467"/>
                  <a:pt x="13021" y="3795"/>
                  <a:pt x="11600" y="4449"/>
                </a:cubicBezTo>
                <a:cubicBezTo>
                  <a:pt x="10178" y="5104"/>
                  <a:pt x="9112" y="6004"/>
                  <a:pt x="8401" y="7149"/>
                </a:cubicBezTo>
                <a:lnTo>
                  <a:pt x="18380" y="7149"/>
                </a:lnTo>
                <a:cubicBezTo>
                  <a:pt x="18607" y="7149"/>
                  <a:pt x="18786" y="7210"/>
                  <a:pt x="18914" y="7333"/>
                </a:cubicBezTo>
                <a:cubicBezTo>
                  <a:pt x="19055" y="7456"/>
                  <a:pt x="19106" y="7589"/>
                  <a:pt x="19063" y="7732"/>
                </a:cubicBezTo>
                <a:lnTo>
                  <a:pt x="18551" y="9481"/>
                </a:lnTo>
                <a:cubicBezTo>
                  <a:pt x="18480" y="9747"/>
                  <a:pt x="18253" y="9879"/>
                  <a:pt x="17868" y="9879"/>
                </a:cubicBezTo>
                <a:lnTo>
                  <a:pt x="7462" y="9879"/>
                </a:lnTo>
                <a:cubicBezTo>
                  <a:pt x="7420" y="10258"/>
                  <a:pt x="7420" y="10795"/>
                  <a:pt x="7462" y="11491"/>
                </a:cubicBezTo>
                <a:lnTo>
                  <a:pt x="17250" y="11491"/>
                </a:lnTo>
                <a:cubicBezTo>
                  <a:pt x="17464" y="11491"/>
                  <a:pt x="17641" y="11552"/>
                  <a:pt x="17784" y="11674"/>
                </a:cubicBezTo>
                <a:cubicBezTo>
                  <a:pt x="17911" y="11797"/>
                  <a:pt x="17953" y="11935"/>
                  <a:pt x="17911" y="12089"/>
                </a:cubicBezTo>
                <a:lnTo>
                  <a:pt x="17399" y="13807"/>
                </a:lnTo>
                <a:cubicBezTo>
                  <a:pt x="17371" y="13919"/>
                  <a:pt x="17293" y="14014"/>
                  <a:pt x="17164" y="14091"/>
                </a:cubicBezTo>
                <a:cubicBezTo>
                  <a:pt x="17038" y="14167"/>
                  <a:pt x="16894" y="14206"/>
                  <a:pt x="16738" y="14206"/>
                </a:cubicBezTo>
                <a:lnTo>
                  <a:pt x="8486" y="14206"/>
                </a:lnTo>
                <a:cubicBezTo>
                  <a:pt x="9169" y="15402"/>
                  <a:pt x="10230" y="16351"/>
                  <a:pt x="11675" y="17051"/>
                </a:cubicBezTo>
                <a:cubicBezTo>
                  <a:pt x="13117" y="17752"/>
                  <a:pt x="14741" y="18102"/>
                  <a:pt x="16546" y="18102"/>
                </a:cubicBezTo>
                <a:cubicBezTo>
                  <a:pt x="16803" y="18102"/>
                  <a:pt x="17058" y="18095"/>
                  <a:pt x="17315" y="18079"/>
                </a:cubicBezTo>
                <a:cubicBezTo>
                  <a:pt x="17570" y="18064"/>
                  <a:pt x="17808" y="18046"/>
                  <a:pt x="18028" y="18026"/>
                </a:cubicBezTo>
                <a:cubicBezTo>
                  <a:pt x="18249" y="18005"/>
                  <a:pt x="18458" y="17982"/>
                  <a:pt x="18657" y="17956"/>
                </a:cubicBezTo>
                <a:cubicBezTo>
                  <a:pt x="18856" y="17931"/>
                  <a:pt x="19031" y="17906"/>
                  <a:pt x="19180" y="17880"/>
                </a:cubicBezTo>
                <a:cubicBezTo>
                  <a:pt x="19329" y="17854"/>
                  <a:pt x="19461" y="17832"/>
                  <a:pt x="19575" y="17811"/>
                </a:cubicBezTo>
                <a:cubicBezTo>
                  <a:pt x="19688" y="17790"/>
                  <a:pt x="19774" y="17775"/>
                  <a:pt x="19830" y="17765"/>
                </a:cubicBezTo>
                <a:lnTo>
                  <a:pt x="19938" y="17734"/>
                </a:lnTo>
                <a:cubicBezTo>
                  <a:pt x="20122" y="17683"/>
                  <a:pt x="20306" y="17693"/>
                  <a:pt x="20491" y="17765"/>
                </a:cubicBezTo>
                <a:cubicBezTo>
                  <a:pt x="20662" y="17837"/>
                  <a:pt x="20768" y="17944"/>
                  <a:pt x="20811" y="18087"/>
                </a:cubicBezTo>
                <a:close/>
                <a:moveTo>
                  <a:pt x="20811" y="18087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1" name="AutoShape 129"/>
          <p:cNvSpPr>
            <a:spLocks/>
          </p:cNvSpPr>
          <p:nvPr/>
        </p:nvSpPr>
        <p:spPr bwMode="auto">
          <a:xfrm>
            <a:off x="21013738" y="3079750"/>
            <a:ext cx="430212" cy="322263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14400"/>
                </a:moveTo>
                <a:lnTo>
                  <a:pt x="21600" y="17486"/>
                </a:lnTo>
                <a:cubicBezTo>
                  <a:pt x="21600" y="17625"/>
                  <a:pt x="21562" y="17746"/>
                  <a:pt x="21485" y="17847"/>
                </a:cubicBezTo>
                <a:cubicBezTo>
                  <a:pt x="21408" y="17949"/>
                  <a:pt x="21318" y="18000"/>
                  <a:pt x="21214" y="18000"/>
                </a:cubicBezTo>
                <a:lnTo>
                  <a:pt x="4629" y="18000"/>
                </a:lnTo>
                <a:lnTo>
                  <a:pt x="4629" y="21086"/>
                </a:lnTo>
                <a:cubicBezTo>
                  <a:pt x="4629" y="21225"/>
                  <a:pt x="4590" y="21345"/>
                  <a:pt x="4514" y="21447"/>
                </a:cubicBezTo>
                <a:cubicBezTo>
                  <a:pt x="4437" y="21549"/>
                  <a:pt x="4347" y="21600"/>
                  <a:pt x="4243" y="21600"/>
                </a:cubicBezTo>
                <a:cubicBezTo>
                  <a:pt x="4146" y="21600"/>
                  <a:pt x="4050" y="21546"/>
                  <a:pt x="3953" y="21439"/>
                </a:cubicBezTo>
                <a:lnTo>
                  <a:pt x="108" y="16296"/>
                </a:lnTo>
                <a:cubicBezTo>
                  <a:pt x="36" y="16200"/>
                  <a:pt x="0" y="16082"/>
                  <a:pt x="0" y="15943"/>
                </a:cubicBezTo>
                <a:cubicBezTo>
                  <a:pt x="0" y="15793"/>
                  <a:pt x="36" y="15670"/>
                  <a:pt x="108" y="15573"/>
                </a:cubicBezTo>
                <a:lnTo>
                  <a:pt x="3966" y="10430"/>
                </a:lnTo>
                <a:cubicBezTo>
                  <a:pt x="4037" y="10334"/>
                  <a:pt x="4130" y="10285"/>
                  <a:pt x="4243" y="10285"/>
                </a:cubicBezTo>
                <a:cubicBezTo>
                  <a:pt x="4347" y="10285"/>
                  <a:pt x="4437" y="10337"/>
                  <a:pt x="4514" y="10438"/>
                </a:cubicBezTo>
                <a:cubicBezTo>
                  <a:pt x="4590" y="10540"/>
                  <a:pt x="4629" y="10661"/>
                  <a:pt x="4629" y="10800"/>
                </a:cubicBezTo>
                <a:lnTo>
                  <a:pt x="4629" y="13885"/>
                </a:lnTo>
                <a:lnTo>
                  <a:pt x="21214" y="13885"/>
                </a:lnTo>
                <a:cubicBezTo>
                  <a:pt x="21318" y="13885"/>
                  <a:pt x="21408" y="13937"/>
                  <a:pt x="21485" y="14038"/>
                </a:cubicBezTo>
                <a:cubicBezTo>
                  <a:pt x="21562" y="14140"/>
                  <a:pt x="21600" y="14261"/>
                  <a:pt x="21600" y="14400"/>
                </a:cubicBezTo>
                <a:close/>
                <a:moveTo>
                  <a:pt x="21600" y="5657"/>
                </a:moveTo>
                <a:cubicBezTo>
                  <a:pt x="21600" y="5807"/>
                  <a:pt x="21564" y="5930"/>
                  <a:pt x="21492" y="6027"/>
                </a:cubicBezTo>
                <a:lnTo>
                  <a:pt x="17634" y="11170"/>
                </a:lnTo>
                <a:cubicBezTo>
                  <a:pt x="17562" y="11266"/>
                  <a:pt x="17469" y="11314"/>
                  <a:pt x="17357" y="11314"/>
                </a:cubicBezTo>
                <a:cubicBezTo>
                  <a:pt x="17252" y="11314"/>
                  <a:pt x="17162" y="11263"/>
                  <a:pt x="17086" y="11162"/>
                </a:cubicBezTo>
                <a:cubicBezTo>
                  <a:pt x="17009" y="11060"/>
                  <a:pt x="16971" y="10939"/>
                  <a:pt x="16971" y="10800"/>
                </a:cubicBezTo>
                <a:lnTo>
                  <a:pt x="16971" y="7714"/>
                </a:lnTo>
                <a:lnTo>
                  <a:pt x="385" y="7714"/>
                </a:lnTo>
                <a:cubicBezTo>
                  <a:pt x="281" y="7714"/>
                  <a:pt x="190" y="7663"/>
                  <a:pt x="115" y="7562"/>
                </a:cubicBezTo>
                <a:cubicBezTo>
                  <a:pt x="38" y="7460"/>
                  <a:pt x="0" y="7339"/>
                  <a:pt x="0" y="7200"/>
                </a:cubicBezTo>
                <a:lnTo>
                  <a:pt x="0" y="4114"/>
                </a:lnTo>
                <a:cubicBezTo>
                  <a:pt x="0" y="3975"/>
                  <a:pt x="38" y="3855"/>
                  <a:pt x="115" y="3753"/>
                </a:cubicBezTo>
                <a:cubicBezTo>
                  <a:pt x="190" y="3651"/>
                  <a:pt x="281" y="3600"/>
                  <a:pt x="385" y="3600"/>
                </a:cubicBezTo>
                <a:lnTo>
                  <a:pt x="16971" y="3600"/>
                </a:lnTo>
                <a:lnTo>
                  <a:pt x="16971" y="514"/>
                </a:lnTo>
                <a:cubicBezTo>
                  <a:pt x="16971" y="364"/>
                  <a:pt x="17007" y="241"/>
                  <a:pt x="17080" y="145"/>
                </a:cubicBezTo>
                <a:cubicBezTo>
                  <a:pt x="17152" y="48"/>
                  <a:pt x="17245" y="0"/>
                  <a:pt x="17357" y="0"/>
                </a:cubicBezTo>
                <a:cubicBezTo>
                  <a:pt x="17453" y="0"/>
                  <a:pt x="17550" y="54"/>
                  <a:pt x="17646" y="161"/>
                </a:cubicBezTo>
                <a:lnTo>
                  <a:pt x="21492" y="5287"/>
                </a:lnTo>
                <a:cubicBezTo>
                  <a:pt x="21564" y="5384"/>
                  <a:pt x="21600" y="5507"/>
                  <a:pt x="21600" y="5657"/>
                </a:cubicBezTo>
                <a:close/>
                <a:moveTo>
                  <a:pt x="21600" y="5657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2" name="AutoShape 130"/>
          <p:cNvSpPr>
            <a:spLocks/>
          </p:cNvSpPr>
          <p:nvPr/>
        </p:nvSpPr>
        <p:spPr bwMode="auto">
          <a:xfrm>
            <a:off x="21153438" y="2360613"/>
            <a:ext cx="106362" cy="338137"/>
          </a:xfrm>
          <a:custGeom>
            <a:avLst/>
            <a:gdLst/>
            <a:ahLst/>
            <a:cxnLst/>
            <a:rect l="0" t="0" r="r" b="b"/>
            <a:pathLst>
              <a:path w="21545" h="21600">
                <a:moveTo>
                  <a:pt x="20086" y="17182"/>
                </a:moveTo>
                <a:lnTo>
                  <a:pt x="20086" y="20618"/>
                </a:lnTo>
                <a:cubicBezTo>
                  <a:pt x="20086" y="20884"/>
                  <a:pt x="19777" y="21114"/>
                  <a:pt x="19163" y="21308"/>
                </a:cubicBezTo>
                <a:cubicBezTo>
                  <a:pt x="18549" y="21503"/>
                  <a:pt x="17820" y="21600"/>
                  <a:pt x="16982" y="21600"/>
                </a:cubicBezTo>
                <a:lnTo>
                  <a:pt x="4562" y="21600"/>
                </a:lnTo>
                <a:cubicBezTo>
                  <a:pt x="3724" y="21600"/>
                  <a:pt x="2995" y="21503"/>
                  <a:pt x="2381" y="21308"/>
                </a:cubicBezTo>
                <a:cubicBezTo>
                  <a:pt x="1767" y="21114"/>
                  <a:pt x="1458" y="20884"/>
                  <a:pt x="1458" y="20618"/>
                </a:cubicBezTo>
                <a:lnTo>
                  <a:pt x="1458" y="17182"/>
                </a:lnTo>
                <a:cubicBezTo>
                  <a:pt x="1458" y="16916"/>
                  <a:pt x="1767" y="16686"/>
                  <a:pt x="2381" y="16491"/>
                </a:cubicBezTo>
                <a:cubicBezTo>
                  <a:pt x="2995" y="16297"/>
                  <a:pt x="3724" y="16200"/>
                  <a:pt x="4562" y="16200"/>
                </a:cubicBezTo>
                <a:lnTo>
                  <a:pt x="16982" y="16200"/>
                </a:lnTo>
                <a:cubicBezTo>
                  <a:pt x="17820" y="16200"/>
                  <a:pt x="18549" y="16297"/>
                  <a:pt x="19163" y="16491"/>
                </a:cubicBezTo>
                <a:cubicBezTo>
                  <a:pt x="19777" y="16686"/>
                  <a:pt x="20086" y="16916"/>
                  <a:pt x="20086" y="17182"/>
                </a:cubicBezTo>
                <a:close/>
                <a:moveTo>
                  <a:pt x="21542" y="982"/>
                </a:moveTo>
                <a:lnTo>
                  <a:pt x="20183" y="12764"/>
                </a:lnTo>
                <a:cubicBezTo>
                  <a:pt x="20149" y="13030"/>
                  <a:pt x="19819" y="13260"/>
                  <a:pt x="19188" y="13454"/>
                </a:cubicBezTo>
                <a:cubicBezTo>
                  <a:pt x="18557" y="13648"/>
                  <a:pt x="17820" y="13745"/>
                  <a:pt x="16982" y="13745"/>
                </a:cubicBezTo>
                <a:lnTo>
                  <a:pt x="4562" y="13745"/>
                </a:lnTo>
                <a:cubicBezTo>
                  <a:pt x="3724" y="13745"/>
                  <a:pt x="2987" y="13648"/>
                  <a:pt x="2356" y="13454"/>
                </a:cubicBezTo>
                <a:cubicBezTo>
                  <a:pt x="1725" y="13260"/>
                  <a:pt x="1395" y="13030"/>
                  <a:pt x="1361" y="12764"/>
                </a:cubicBezTo>
                <a:lnTo>
                  <a:pt x="2" y="982"/>
                </a:lnTo>
                <a:cubicBezTo>
                  <a:pt x="-28" y="716"/>
                  <a:pt x="251" y="486"/>
                  <a:pt x="853" y="292"/>
                </a:cubicBezTo>
                <a:cubicBezTo>
                  <a:pt x="1450" y="97"/>
                  <a:pt x="2170" y="0"/>
                  <a:pt x="3012" y="0"/>
                </a:cubicBezTo>
                <a:lnTo>
                  <a:pt x="18532" y="0"/>
                </a:lnTo>
                <a:cubicBezTo>
                  <a:pt x="19374" y="0"/>
                  <a:pt x="20094" y="97"/>
                  <a:pt x="20691" y="292"/>
                </a:cubicBezTo>
                <a:cubicBezTo>
                  <a:pt x="21288" y="486"/>
                  <a:pt x="21572" y="716"/>
                  <a:pt x="21542" y="982"/>
                </a:cubicBezTo>
                <a:close/>
                <a:moveTo>
                  <a:pt x="21542" y="982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" name="AutoShape 131"/>
          <p:cNvSpPr>
            <a:spLocks/>
          </p:cNvSpPr>
          <p:nvPr/>
        </p:nvSpPr>
        <p:spPr bwMode="auto">
          <a:xfrm>
            <a:off x="21882100" y="3048000"/>
            <a:ext cx="369888" cy="3683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2600" y="17536"/>
                </a:moveTo>
                <a:lnTo>
                  <a:pt x="12600" y="14864"/>
                </a:lnTo>
                <a:cubicBezTo>
                  <a:pt x="12600" y="14733"/>
                  <a:pt x="12557" y="14623"/>
                  <a:pt x="12474" y="14534"/>
                </a:cubicBezTo>
                <a:cubicBezTo>
                  <a:pt x="12389" y="14445"/>
                  <a:pt x="12286" y="14400"/>
                  <a:pt x="12165" y="14400"/>
                </a:cubicBezTo>
                <a:lnTo>
                  <a:pt x="9464" y="14400"/>
                </a:lnTo>
                <a:cubicBezTo>
                  <a:pt x="9342" y="14400"/>
                  <a:pt x="9234" y="14447"/>
                  <a:pt x="9141" y="14541"/>
                </a:cubicBezTo>
                <a:cubicBezTo>
                  <a:pt x="9046" y="14634"/>
                  <a:pt x="9000" y="14742"/>
                  <a:pt x="9000" y="14864"/>
                </a:cubicBezTo>
                <a:lnTo>
                  <a:pt x="9000" y="17536"/>
                </a:lnTo>
                <a:cubicBezTo>
                  <a:pt x="9000" y="17658"/>
                  <a:pt x="9046" y="17766"/>
                  <a:pt x="9141" y="17860"/>
                </a:cubicBezTo>
                <a:cubicBezTo>
                  <a:pt x="9234" y="17953"/>
                  <a:pt x="9342" y="18000"/>
                  <a:pt x="9464" y="18000"/>
                </a:cubicBezTo>
                <a:lnTo>
                  <a:pt x="12165" y="18000"/>
                </a:lnTo>
                <a:cubicBezTo>
                  <a:pt x="12286" y="18000"/>
                  <a:pt x="12389" y="17956"/>
                  <a:pt x="12474" y="17867"/>
                </a:cubicBezTo>
                <a:cubicBezTo>
                  <a:pt x="12557" y="17778"/>
                  <a:pt x="12600" y="17667"/>
                  <a:pt x="12600" y="17536"/>
                </a:cubicBezTo>
                <a:close/>
                <a:moveTo>
                  <a:pt x="12572" y="12698"/>
                </a:moveTo>
                <a:lnTo>
                  <a:pt x="12825" y="3966"/>
                </a:lnTo>
                <a:cubicBezTo>
                  <a:pt x="12825" y="3853"/>
                  <a:pt x="12778" y="3769"/>
                  <a:pt x="12685" y="3713"/>
                </a:cubicBezTo>
                <a:cubicBezTo>
                  <a:pt x="12590" y="3638"/>
                  <a:pt x="12478" y="3600"/>
                  <a:pt x="12347" y="3600"/>
                </a:cubicBezTo>
                <a:lnTo>
                  <a:pt x="9253" y="3600"/>
                </a:lnTo>
                <a:cubicBezTo>
                  <a:pt x="9121" y="3600"/>
                  <a:pt x="9010" y="3638"/>
                  <a:pt x="8915" y="3713"/>
                </a:cubicBezTo>
                <a:cubicBezTo>
                  <a:pt x="8822" y="3769"/>
                  <a:pt x="8775" y="3853"/>
                  <a:pt x="8775" y="3966"/>
                </a:cubicBezTo>
                <a:lnTo>
                  <a:pt x="9014" y="12698"/>
                </a:lnTo>
                <a:cubicBezTo>
                  <a:pt x="9014" y="12792"/>
                  <a:pt x="9061" y="12874"/>
                  <a:pt x="9154" y="12945"/>
                </a:cubicBezTo>
                <a:cubicBezTo>
                  <a:pt x="9248" y="13015"/>
                  <a:pt x="9361" y="13050"/>
                  <a:pt x="9492" y="13050"/>
                </a:cubicBezTo>
                <a:lnTo>
                  <a:pt x="12093" y="13050"/>
                </a:lnTo>
                <a:cubicBezTo>
                  <a:pt x="12225" y="13050"/>
                  <a:pt x="12335" y="13015"/>
                  <a:pt x="12425" y="12945"/>
                </a:cubicBezTo>
                <a:cubicBezTo>
                  <a:pt x="12513" y="12874"/>
                  <a:pt x="12562" y="12792"/>
                  <a:pt x="12572" y="12698"/>
                </a:cubicBezTo>
                <a:close/>
                <a:moveTo>
                  <a:pt x="5378" y="1449"/>
                </a:moveTo>
                <a:cubicBezTo>
                  <a:pt x="7033" y="483"/>
                  <a:pt x="8840" y="0"/>
                  <a:pt x="10801" y="0"/>
                </a:cubicBezTo>
                <a:cubicBezTo>
                  <a:pt x="12760" y="0"/>
                  <a:pt x="14567" y="483"/>
                  <a:pt x="16222" y="1449"/>
                </a:cubicBezTo>
                <a:cubicBezTo>
                  <a:pt x="17875" y="2414"/>
                  <a:pt x="19186" y="3724"/>
                  <a:pt x="20151" y="5379"/>
                </a:cubicBezTo>
                <a:cubicBezTo>
                  <a:pt x="21118" y="7034"/>
                  <a:pt x="21600" y="8841"/>
                  <a:pt x="21600" y="10800"/>
                </a:cubicBezTo>
                <a:cubicBezTo>
                  <a:pt x="21600" y="12760"/>
                  <a:pt x="21118" y="14567"/>
                  <a:pt x="20151" y="16221"/>
                </a:cubicBezTo>
                <a:cubicBezTo>
                  <a:pt x="19186" y="17876"/>
                  <a:pt x="17875" y="19186"/>
                  <a:pt x="16222" y="20152"/>
                </a:cubicBezTo>
                <a:cubicBezTo>
                  <a:pt x="14567" y="21117"/>
                  <a:pt x="12760" y="21600"/>
                  <a:pt x="10801" y="21600"/>
                </a:cubicBezTo>
                <a:cubicBezTo>
                  <a:pt x="8840" y="21600"/>
                  <a:pt x="7033" y="21117"/>
                  <a:pt x="5378" y="20152"/>
                </a:cubicBezTo>
                <a:cubicBezTo>
                  <a:pt x="3723" y="19186"/>
                  <a:pt x="2414" y="17876"/>
                  <a:pt x="1449" y="16221"/>
                </a:cubicBezTo>
                <a:cubicBezTo>
                  <a:pt x="482" y="14567"/>
                  <a:pt x="0" y="12760"/>
                  <a:pt x="0" y="10800"/>
                </a:cubicBezTo>
                <a:cubicBezTo>
                  <a:pt x="0" y="8841"/>
                  <a:pt x="482" y="7034"/>
                  <a:pt x="1449" y="5379"/>
                </a:cubicBezTo>
                <a:cubicBezTo>
                  <a:pt x="2414" y="3724"/>
                  <a:pt x="3723" y="2414"/>
                  <a:pt x="5378" y="1449"/>
                </a:cubicBezTo>
                <a:close/>
                <a:moveTo>
                  <a:pt x="5378" y="1449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4" name="AutoShape 132"/>
          <p:cNvSpPr>
            <a:spLocks/>
          </p:cNvSpPr>
          <p:nvPr/>
        </p:nvSpPr>
        <p:spPr bwMode="auto">
          <a:xfrm>
            <a:off x="21861463" y="2339975"/>
            <a:ext cx="430212" cy="398463"/>
          </a:xfrm>
          <a:custGeom>
            <a:avLst/>
            <a:gdLst/>
            <a:ahLst/>
            <a:cxnLst/>
            <a:rect l="0" t="0" r="r" b="b"/>
            <a:pathLst>
              <a:path w="21449" h="21600">
                <a:moveTo>
                  <a:pt x="12255" y="17849"/>
                </a:moveTo>
                <a:lnTo>
                  <a:pt x="12255" y="15382"/>
                </a:lnTo>
                <a:cubicBezTo>
                  <a:pt x="12255" y="15261"/>
                  <a:pt x="12217" y="15159"/>
                  <a:pt x="12141" y="15077"/>
                </a:cubicBezTo>
                <a:cubicBezTo>
                  <a:pt x="12066" y="14995"/>
                  <a:pt x="11976" y="14954"/>
                  <a:pt x="11873" y="14954"/>
                </a:cubicBezTo>
                <a:lnTo>
                  <a:pt x="9577" y="14954"/>
                </a:lnTo>
                <a:cubicBezTo>
                  <a:pt x="9474" y="14954"/>
                  <a:pt x="9384" y="14995"/>
                  <a:pt x="9308" y="15077"/>
                </a:cubicBezTo>
                <a:cubicBezTo>
                  <a:pt x="9233" y="15159"/>
                  <a:pt x="9195" y="15261"/>
                  <a:pt x="9195" y="15382"/>
                </a:cubicBezTo>
                <a:lnTo>
                  <a:pt x="9195" y="17849"/>
                </a:lnTo>
                <a:cubicBezTo>
                  <a:pt x="9195" y="17970"/>
                  <a:pt x="9233" y="18072"/>
                  <a:pt x="9308" y="18154"/>
                </a:cubicBezTo>
                <a:cubicBezTo>
                  <a:pt x="9384" y="18236"/>
                  <a:pt x="9474" y="18277"/>
                  <a:pt x="9577" y="18277"/>
                </a:cubicBezTo>
                <a:lnTo>
                  <a:pt x="11873" y="18277"/>
                </a:lnTo>
                <a:cubicBezTo>
                  <a:pt x="11976" y="18277"/>
                  <a:pt x="12066" y="18236"/>
                  <a:pt x="12141" y="18154"/>
                </a:cubicBezTo>
                <a:cubicBezTo>
                  <a:pt x="12217" y="18072"/>
                  <a:pt x="12255" y="17970"/>
                  <a:pt x="12255" y="17849"/>
                </a:cubicBezTo>
                <a:close/>
                <a:moveTo>
                  <a:pt x="12231" y="12994"/>
                </a:moveTo>
                <a:lnTo>
                  <a:pt x="12446" y="7036"/>
                </a:lnTo>
                <a:cubicBezTo>
                  <a:pt x="12446" y="6932"/>
                  <a:pt x="12406" y="6850"/>
                  <a:pt x="12327" y="6789"/>
                </a:cubicBezTo>
                <a:cubicBezTo>
                  <a:pt x="12223" y="6694"/>
                  <a:pt x="12128" y="6646"/>
                  <a:pt x="12040" y="6646"/>
                </a:cubicBezTo>
                <a:lnTo>
                  <a:pt x="9410" y="6646"/>
                </a:lnTo>
                <a:cubicBezTo>
                  <a:pt x="9322" y="6646"/>
                  <a:pt x="9226" y="6694"/>
                  <a:pt x="9123" y="6789"/>
                </a:cubicBezTo>
                <a:cubicBezTo>
                  <a:pt x="9043" y="6850"/>
                  <a:pt x="9003" y="6940"/>
                  <a:pt x="9003" y="7062"/>
                </a:cubicBezTo>
                <a:lnTo>
                  <a:pt x="9206" y="12994"/>
                </a:lnTo>
                <a:cubicBezTo>
                  <a:pt x="9206" y="13080"/>
                  <a:pt x="9246" y="13152"/>
                  <a:pt x="9326" y="13208"/>
                </a:cubicBezTo>
                <a:cubicBezTo>
                  <a:pt x="9406" y="13264"/>
                  <a:pt x="9501" y="13292"/>
                  <a:pt x="9612" y="13292"/>
                </a:cubicBezTo>
                <a:lnTo>
                  <a:pt x="11825" y="13292"/>
                </a:lnTo>
                <a:cubicBezTo>
                  <a:pt x="11937" y="13292"/>
                  <a:pt x="12030" y="13264"/>
                  <a:pt x="12106" y="13208"/>
                </a:cubicBezTo>
                <a:cubicBezTo>
                  <a:pt x="12181" y="13152"/>
                  <a:pt x="12223" y="13080"/>
                  <a:pt x="12231" y="12994"/>
                </a:cubicBezTo>
                <a:close/>
                <a:moveTo>
                  <a:pt x="12064" y="870"/>
                </a:moveTo>
                <a:lnTo>
                  <a:pt x="21246" y="19147"/>
                </a:lnTo>
                <a:cubicBezTo>
                  <a:pt x="21525" y="19692"/>
                  <a:pt x="21517" y="20237"/>
                  <a:pt x="21222" y="20782"/>
                </a:cubicBezTo>
                <a:cubicBezTo>
                  <a:pt x="21087" y="21033"/>
                  <a:pt x="20901" y="21232"/>
                  <a:pt x="20666" y="21379"/>
                </a:cubicBezTo>
                <a:cubicBezTo>
                  <a:pt x="20431" y="21526"/>
                  <a:pt x="20178" y="21600"/>
                  <a:pt x="19907" y="21600"/>
                </a:cubicBezTo>
                <a:lnTo>
                  <a:pt x="1543" y="21600"/>
                </a:lnTo>
                <a:cubicBezTo>
                  <a:pt x="1271" y="21600"/>
                  <a:pt x="1019" y="21526"/>
                  <a:pt x="784" y="21379"/>
                </a:cubicBezTo>
                <a:cubicBezTo>
                  <a:pt x="548" y="21232"/>
                  <a:pt x="363" y="21033"/>
                  <a:pt x="228" y="20782"/>
                </a:cubicBezTo>
                <a:cubicBezTo>
                  <a:pt x="-68" y="20237"/>
                  <a:pt x="-75" y="19692"/>
                  <a:pt x="204" y="19147"/>
                </a:cubicBezTo>
                <a:lnTo>
                  <a:pt x="9386" y="870"/>
                </a:lnTo>
                <a:cubicBezTo>
                  <a:pt x="9522" y="601"/>
                  <a:pt x="9708" y="390"/>
                  <a:pt x="9947" y="234"/>
                </a:cubicBezTo>
                <a:cubicBezTo>
                  <a:pt x="10186" y="78"/>
                  <a:pt x="10445" y="0"/>
                  <a:pt x="10725" y="0"/>
                </a:cubicBezTo>
                <a:cubicBezTo>
                  <a:pt x="11004" y="0"/>
                  <a:pt x="11262" y="78"/>
                  <a:pt x="11501" y="234"/>
                </a:cubicBezTo>
                <a:cubicBezTo>
                  <a:pt x="11742" y="390"/>
                  <a:pt x="11928" y="601"/>
                  <a:pt x="12064" y="870"/>
                </a:cubicBezTo>
                <a:close/>
                <a:moveTo>
                  <a:pt x="12064" y="870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5" name="AutoShape 133"/>
          <p:cNvSpPr>
            <a:spLocks/>
          </p:cNvSpPr>
          <p:nvPr/>
        </p:nvSpPr>
        <p:spPr bwMode="auto">
          <a:xfrm>
            <a:off x="6804025" y="11403012"/>
            <a:ext cx="368300" cy="3683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900"/>
                </a:moveTo>
                <a:lnTo>
                  <a:pt x="21600" y="7200"/>
                </a:lnTo>
                <a:cubicBezTo>
                  <a:pt x="21600" y="7444"/>
                  <a:pt x="21512" y="7655"/>
                  <a:pt x="21334" y="7833"/>
                </a:cubicBezTo>
                <a:cubicBezTo>
                  <a:pt x="21154" y="8011"/>
                  <a:pt x="20944" y="8100"/>
                  <a:pt x="20700" y="8100"/>
                </a:cubicBezTo>
                <a:cubicBezTo>
                  <a:pt x="20456" y="8100"/>
                  <a:pt x="20246" y="8011"/>
                  <a:pt x="20068" y="7833"/>
                </a:cubicBezTo>
                <a:lnTo>
                  <a:pt x="18042" y="5808"/>
                </a:lnTo>
                <a:lnTo>
                  <a:pt x="13374" y="10477"/>
                </a:lnTo>
                <a:cubicBezTo>
                  <a:pt x="13279" y="10570"/>
                  <a:pt x="13172" y="10617"/>
                  <a:pt x="13050" y="10617"/>
                </a:cubicBezTo>
                <a:cubicBezTo>
                  <a:pt x="12928" y="10617"/>
                  <a:pt x="12820" y="10570"/>
                  <a:pt x="12727" y="10477"/>
                </a:cubicBezTo>
                <a:lnTo>
                  <a:pt x="11123" y="8874"/>
                </a:lnTo>
                <a:cubicBezTo>
                  <a:pt x="11030" y="8780"/>
                  <a:pt x="10982" y="8672"/>
                  <a:pt x="10982" y="8550"/>
                </a:cubicBezTo>
                <a:cubicBezTo>
                  <a:pt x="10982" y="8428"/>
                  <a:pt x="11030" y="8320"/>
                  <a:pt x="11123" y="8227"/>
                </a:cubicBezTo>
                <a:lnTo>
                  <a:pt x="15792" y="3558"/>
                </a:lnTo>
                <a:lnTo>
                  <a:pt x="13768" y="1533"/>
                </a:lnTo>
                <a:cubicBezTo>
                  <a:pt x="13589" y="1355"/>
                  <a:pt x="13500" y="1144"/>
                  <a:pt x="13500" y="900"/>
                </a:cubicBezTo>
                <a:cubicBezTo>
                  <a:pt x="13500" y="656"/>
                  <a:pt x="13589" y="445"/>
                  <a:pt x="13768" y="267"/>
                </a:cubicBezTo>
                <a:cubicBezTo>
                  <a:pt x="13946" y="89"/>
                  <a:pt x="14156" y="0"/>
                  <a:pt x="14400" y="0"/>
                </a:cubicBezTo>
                <a:lnTo>
                  <a:pt x="20700" y="0"/>
                </a:lnTo>
                <a:cubicBezTo>
                  <a:pt x="20944" y="0"/>
                  <a:pt x="21154" y="89"/>
                  <a:pt x="21334" y="267"/>
                </a:cubicBezTo>
                <a:cubicBezTo>
                  <a:pt x="21512" y="445"/>
                  <a:pt x="21600" y="656"/>
                  <a:pt x="21600" y="900"/>
                </a:cubicBezTo>
                <a:close/>
                <a:moveTo>
                  <a:pt x="10618" y="13050"/>
                </a:moveTo>
                <a:cubicBezTo>
                  <a:pt x="10618" y="13172"/>
                  <a:pt x="10570" y="13280"/>
                  <a:pt x="10477" y="13373"/>
                </a:cubicBezTo>
                <a:lnTo>
                  <a:pt x="5808" y="18042"/>
                </a:lnTo>
                <a:lnTo>
                  <a:pt x="7832" y="20067"/>
                </a:lnTo>
                <a:cubicBezTo>
                  <a:pt x="8010" y="20245"/>
                  <a:pt x="8100" y="20456"/>
                  <a:pt x="8100" y="20700"/>
                </a:cubicBezTo>
                <a:cubicBezTo>
                  <a:pt x="8100" y="20944"/>
                  <a:pt x="8010" y="21155"/>
                  <a:pt x="7832" y="21333"/>
                </a:cubicBezTo>
                <a:cubicBezTo>
                  <a:pt x="7654" y="21511"/>
                  <a:pt x="7443" y="21600"/>
                  <a:pt x="7200" y="21600"/>
                </a:cubicBezTo>
                <a:lnTo>
                  <a:pt x="900" y="21600"/>
                </a:lnTo>
                <a:cubicBezTo>
                  <a:pt x="656" y="21600"/>
                  <a:pt x="444" y="21511"/>
                  <a:pt x="266" y="21333"/>
                </a:cubicBezTo>
                <a:cubicBezTo>
                  <a:pt x="88" y="21155"/>
                  <a:pt x="0" y="20944"/>
                  <a:pt x="0" y="20700"/>
                </a:cubicBezTo>
                <a:lnTo>
                  <a:pt x="0" y="14400"/>
                </a:lnTo>
                <a:cubicBezTo>
                  <a:pt x="0" y="14156"/>
                  <a:pt x="88" y="13945"/>
                  <a:pt x="266" y="13767"/>
                </a:cubicBezTo>
                <a:cubicBezTo>
                  <a:pt x="444" y="13589"/>
                  <a:pt x="656" y="13500"/>
                  <a:pt x="900" y="13500"/>
                </a:cubicBezTo>
                <a:cubicBezTo>
                  <a:pt x="1143" y="13500"/>
                  <a:pt x="1354" y="13589"/>
                  <a:pt x="1532" y="13767"/>
                </a:cubicBezTo>
                <a:lnTo>
                  <a:pt x="3558" y="15792"/>
                </a:lnTo>
                <a:lnTo>
                  <a:pt x="8226" y="11123"/>
                </a:lnTo>
                <a:cubicBezTo>
                  <a:pt x="8320" y="11030"/>
                  <a:pt x="8428" y="10983"/>
                  <a:pt x="8550" y="10983"/>
                </a:cubicBezTo>
                <a:cubicBezTo>
                  <a:pt x="8672" y="10983"/>
                  <a:pt x="8780" y="11030"/>
                  <a:pt x="8873" y="11123"/>
                </a:cubicBezTo>
                <a:lnTo>
                  <a:pt x="10477" y="12727"/>
                </a:lnTo>
                <a:cubicBezTo>
                  <a:pt x="10570" y="12820"/>
                  <a:pt x="10618" y="12928"/>
                  <a:pt x="10618" y="13050"/>
                </a:cubicBezTo>
                <a:close/>
                <a:moveTo>
                  <a:pt x="10618" y="13050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6" name="AutoShape 134"/>
          <p:cNvSpPr>
            <a:spLocks/>
          </p:cNvSpPr>
          <p:nvPr/>
        </p:nvSpPr>
        <p:spPr bwMode="auto">
          <a:xfrm>
            <a:off x="10902950" y="4549775"/>
            <a:ext cx="431800" cy="3683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900"/>
                </a:moveTo>
                <a:lnTo>
                  <a:pt x="21600" y="8100"/>
                </a:lnTo>
                <a:cubicBezTo>
                  <a:pt x="21600" y="8344"/>
                  <a:pt x="21524" y="8555"/>
                  <a:pt x="21371" y="8733"/>
                </a:cubicBezTo>
                <a:cubicBezTo>
                  <a:pt x="21218" y="8911"/>
                  <a:pt x="21038" y="9000"/>
                  <a:pt x="20829" y="9000"/>
                </a:cubicBezTo>
                <a:cubicBezTo>
                  <a:pt x="20620" y="9000"/>
                  <a:pt x="20439" y="8911"/>
                  <a:pt x="20286" y="8733"/>
                </a:cubicBezTo>
                <a:lnTo>
                  <a:pt x="18165" y="6258"/>
                </a:lnTo>
                <a:lnTo>
                  <a:pt x="10306" y="15426"/>
                </a:lnTo>
                <a:cubicBezTo>
                  <a:pt x="10225" y="15520"/>
                  <a:pt x="10133" y="15567"/>
                  <a:pt x="10029" y="15567"/>
                </a:cubicBezTo>
                <a:cubicBezTo>
                  <a:pt x="9924" y="15567"/>
                  <a:pt x="9832" y="15520"/>
                  <a:pt x="9751" y="15426"/>
                </a:cubicBezTo>
                <a:lnTo>
                  <a:pt x="8377" y="13824"/>
                </a:lnTo>
                <a:cubicBezTo>
                  <a:pt x="8297" y="13730"/>
                  <a:pt x="8257" y="13622"/>
                  <a:pt x="8257" y="13500"/>
                </a:cubicBezTo>
                <a:cubicBezTo>
                  <a:pt x="8257" y="13378"/>
                  <a:pt x="8297" y="13271"/>
                  <a:pt x="8377" y="13177"/>
                </a:cubicBezTo>
                <a:lnTo>
                  <a:pt x="16236" y="4008"/>
                </a:lnTo>
                <a:lnTo>
                  <a:pt x="14115" y="1533"/>
                </a:lnTo>
                <a:cubicBezTo>
                  <a:pt x="13962" y="1355"/>
                  <a:pt x="13886" y="1144"/>
                  <a:pt x="13886" y="900"/>
                </a:cubicBezTo>
                <a:cubicBezTo>
                  <a:pt x="13886" y="656"/>
                  <a:pt x="13962" y="445"/>
                  <a:pt x="14115" y="267"/>
                </a:cubicBezTo>
                <a:cubicBezTo>
                  <a:pt x="14267" y="89"/>
                  <a:pt x="14448" y="0"/>
                  <a:pt x="14657" y="0"/>
                </a:cubicBezTo>
                <a:lnTo>
                  <a:pt x="20829" y="0"/>
                </a:lnTo>
                <a:cubicBezTo>
                  <a:pt x="21038" y="0"/>
                  <a:pt x="21218" y="89"/>
                  <a:pt x="21371" y="267"/>
                </a:cubicBezTo>
                <a:cubicBezTo>
                  <a:pt x="21524" y="445"/>
                  <a:pt x="21600" y="656"/>
                  <a:pt x="21600" y="900"/>
                </a:cubicBezTo>
                <a:close/>
                <a:moveTo>
                  <a:pt x="16972" y="13050"/>
                </a:moveTo>
                <a:lnTo>
                  <a:pt x="16972" y="17550"/>
                </a:lnTo>
                <a:cubicBezTo>
                  <a:pt x="16972" y="18666"/>
                  <a:pt x="16632" y="19620"/>
                  <a:pt x="15953" y="20412"/>
                </a:cubicBezTo>
                <a:cubicBezTo>
                  <a:pt x="15274" y="21204"/>
                  <a:pt x="14456" y="21600"/>
                  <a:pt x="13500" y="21600"/>
                </a:cubicBezTo>
                <a:lnTo>
                  <a:pt x="3472" y="21600"/>
                </a:lnTo>
                <a:cubicBezTo>
                  <a:pt x="2515" y="21600"/>
                  <a:pt x="1697" y="21204"/>
                  <a:pt x="1019" y="20412"/>
                </a:cubicBezTo>
                <a:cubicBezTo>
                  <a:pt x="339" y="19620"/>
                  <a:pt x="0" y="18666"/>
                  <a:pt x="0" y="17550"/>
                </a:cubicBezTo>
                <a:lnTo>
                  <a:pt x="0" y="5850"/>
                </a:lnTo>
                <a:cubicBezTo>
                  <a:pt x="0" y="4734"/>
                  <a:pt x="339" y="3781"/>
                  <a:pt x="1019" y="2988"/>
                </a:cubicBezTo>
                <a:cubicBezTo>
                  <a:pt x="1697" y="2196"/>
                  <a:pt x="2515" y="1800"/>
                  <a:pt x="3472" y="1800"/>
                </a:cubicBezTo>
                <a:lnTo>
                  <a:pt x="11957" y="1800"/>
                </a:lnTo>
                <a:cubicBezTo>
                  <a:pt x="12070" y="1800"/>
                  <a:pt x="12162" y="1842"/>
                  <a:pt x="12234" y="1926"/>
                </a:cubicBezTo>
                <a:cubicBezTo>
                  <a:pt x="12307" y="2011"/>
                  <a:pt x="12343" y="2119"/>
                  <a:pt x="12343" y="2250"/>
                </a:cubicBezTo>
                <a:lnTo>
                  <a:pt x="12343" y="3150"/>
                </a:lnTo>
                <a:cubicBezTo>
                  <a:pt x="12343" y="3281"/>
                  <a:pt x="12307" y="3389"/>
                  <a:pt x="12234" y="3473"/>
                </a:cubicBezTo>
                <a:cubicBezTo>
                  <a:pt x="12162" y="3558"/>
                  <a:pt x="12070" y="3600"/>
                  <a:pt x="11957" y="3600"/>
                </a:cubicBezTo>
                <a:lnTo>
                  <a:pt x="3472" y="3600"/>
                </a:lnTo>
                <a:cubicBezTo>
                  <a:pt x="2941" y="3600"/>
                  <a:pt x="2487" y="3820"/>
                  <a:pt x="2109" y="4261"/>
                </a:cubicBezTo>
                <a:cubicBezTo>
                  <a:pt x="1732" y="4702"/>
                  <a:pt x="1543" y="5231"/>
                  <a:pt x="1543" y="5850"/>
                </a:cubicBezTo>
                <a:lnTo>
                  <a:pt x="1543" y="17550"/>
                </a:lnTo>
                <a:cubicBezTo>
                  <a:pt x="1543" y="18169"/>
                  <a:pt x="1732" y="18699"/>
                  <a:pt x="2109" y="19139"/>
                </a:cubicBezTo>
                <a:cubicBezTo>
                  <a:pt x="2487" y="19580"/>
                  <a:pt x="2941" y="19800"/>
                  <a:pt x="3472" y="19800"/>
                </a:cubicBezTo>
                <a:lnTo>
                  <a:pt x="13500" y="19800"/>
                </a:lnTo>
                <a:cubicBezTo>
                  <a:pt x="14030" y="19800"/>
                  <a:pt x="14484" y="19580"/>
                  <a:pt x="14862" y="19139"/>
                </a:cubicBezTo>
                <a:cubicBezTo>
                  <a:pt x="15240" y="18699"/>
                  <a:pt x="15429" y="18169"/>
                  <a:pt x="15429" y="17550"/>
                </a:cubicBezTo>
                <a:lnTo>
                  <a:pt x="15429" y="13050"/>
                </a:lnTo>
                <a:cubicBezTo>
                  <a:pt x="15429" y="12919"/>
                  <a:pt x="15465" y="12811"/>
                  <a:pt x="15537" y="12727"/>
                </a:cubicBezTo>
                <a:cubicBezTo>
                  <a:pt x="15609" y="12642"/>
                  <a:pt x="15702" y="12600"/>
                  <a:pt x="15814" y="12600"/>
                </a:cubicBezTo>
                <a:lnTo>
                  <a:pt x="16586" y="12600"/>
                </a:lnTo>
                <a:cubicBezTo>
                  <a:pt x="16698" y="12600"/>
                  <a:pt x="16791" y="12642"/>
                  <a:pt x="16863" y="12727"/>
                </a:cubicBezTo>
                <a:cubicBezTo>
                  <a:pt x="16935" y="12811"/>
                  <a:pt x="16972" y="12919"/>
                  <a:pt x="16972" y="13050"/>
                </a:cubicBezTo>
                <a:close/>
                <a:moveTo>
                  <a:pt x="16972" y="13050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7" name="AutoShape 135"/>
          <p:cNvSpPr>
            <a:spLocks/>
          </p:cNvSpPr>
          <p:nvPr/>
        </p:nvSpPr>
        <p:spPr bwMode="auto">
          <a:xfrm>
            <a:off x="11752263" y="4549775"/>
            <a:ext cx="368300" cy="3683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8000" y="11250"/>
                </a:moveTo>
                <a:lnTo>
                  <a:pt x="18000" y="4500"/>
                </a:lnTo>
                <a:cubicBezTo>
                  <a:pt x="18000" y="4256"/>
                  <a:pt x="17911" y="4046"/>
                  <a:pt x="17733" y="3867"/>
                </a:cubicBezTo>
                <a:cubicBezTo>
                  <a:pt x="17555" y="3689"/>
                  <a:pt x="17344" y="3600"/>
                  <a:pt x="17100" y="3600"/>
                </a:cubicBezTo>
                <a:lnTo>
                  <a:pt x="10350" y="3600"/>
                </a:lnTo>
                <a:cubicBezTo>
                  <a:pt x="9956" y="3600"/>
                  <a:pt x="9680" y="3783"/>
                  <a:pt x="9520" y="4148"/>
                </a:cubicBezTo>
                <a:cubicBezTo>
                  <a:pt x="9361" y="4533"/>
                  <a:pt x="9427" y="4861"/>
                  <a:pt x="9717" y="5133"/>
                </a:cubicBezTo>
                <a:lnTo>
                  <a:pt x="11742" y="7158"/>
                </a:lnTo>
                <a:lnTo>
                  <a:pt x="4233" y="14667"/>
                </a:lnTo>
                <a:cubicBezTo>
                  <a:pt x="4055" y="14846"/>
                  <a:pt x="3966" y="15056"/>
                  <a:pt x="3966" y="15300"/>
                </a:cubicBezTo>
                <a:cubicBezTo>
                  <a:pt x="3966" y="15544"/>
                  <a:pt x="4055" y="15755"/>
                  <a:pt x="4233" y="15933"/>
                </a:cubicBezTo>
                <a:lnTo>
                  <a:pt x="5667" y="17367"/>
                </a:lnTo>
                <a:cubicBezTo>
                  <a:pt x="5845" y="17545"/>
                  <a:pt x="6056" y="17634"/>
                  <a:pt x="6300" y="17634"/>
                </a:cubicBezTo>
                <a:cubicBezTo>
                  <a:pt x="6544" y="17634"/>
                  <a:pt x="6754" y="17545"/>
                  <a:pt x="6933" y="17367"/>
                </a:cubicBezTo>
                <a:lnTo>
                  <a:pt x="14442" y="9858"/>
                </a:lnTo>
                <a:lnTo>
                  <a:pt x="16467" y="11883"/>
                </a:lnTo>
                <a:cubicBezTo>
                  <a:pt x="16636" y="12061"/>
                  <a:pt x="16847" y="12150"/>
                  <a:pt x="17100" y="12150"/>
                </a:cubicBezTo>
                <a:cubicBezTo>
                  <a:pt x="17213" y="12150"/>
                  <a:pt x="17330" y="12127"/>
                  <a:pt x="17452" y="12080"/>
                </a:cubicBezTo>
                <a:cubicBezTo>
                  <a:pt x="17817" y="11920"/>
                  <a:pt x="18000" y="11644"/>
                  <a:pt x="18000" y="11250"/>
                </a:cubicBezTo>
                <a:close/>
                <a:moveTo>
                  <a:pt x="21600" y="4050"/>
                </a:moveTo>
                <a:lnTo>
                  <a:pt x="21600" y="17550"/>
                </a:lnTo>
                <a:cubicBezTo>
                  <a:pt x="21600" y="18666"/>
                  <a:pt x="21204" y="19620"/>
                  <a:pt x="20412" y="20412"/>
                </a:cubicBezTo>
                <a:cubicBezTo>
                  <a:pt x="19619" y="21204"/>
                  <a:pt x="18665" y="21600"/>
                  <a:pt x="17550" y="21600"/>
                </a:cubicBezTo>
                <a:lnTo>
                  <a:pt x="4050" y="21600"/>
                </a:lnTo>
                <a:cubicBezTo>
                  <a:pt x="2934" y="21600"/>
                  <a:pt x="1980" y="21204"/>
                  <a:pt x="1188" y="20412"/>
                </a:cubicBezTo>
                <a:cubicBezTo>
                  <a:pt x="396" y="19620"/>
                  <a:pt x="0" y="18666"/>
                  <a:pt x="0" y="17550"/>
                </a:cubicBezTo>
                <a:lnTo>
                  <a:pt x="0" y="4050"/>
                </a:lnTo>
                <a:cubicBezTo>
                  <a:pt x="0" y="2935"/>
                  <a:pt x="396" y="1981"/>
                  <a:pt x="1188" y="1188"/>
                </a:cubicBezTo>
                <a:cubicBezTo>
                  <a:pt x="1980" y="396"/>
                  <a:pt x="2934" y="0"/>
                  <a:pt x="4050" y="0"/>
                </a:cubicBezTo>
                <a:lnTo>
                  <a:pt x="17550" y="0"/>
                </a:lnTo>
                <a:cubicBezTo>
                  <a:pt x="18665" y="0"/>
                  <a:pt x="19619" y="396"/>
                  <a:pt x="20412" y="1188"/>
                </a:cubicBezTo>
                <a:cubicBezTo>
                  <a:pt x="21204" y="1981"/>
                  <a:pt x="21600" y="2935"/>
                  <a:pt x="21600" y="4050"/>
                </a:cubicBezTo>
                <a:close/>
                <a:moveTo>
                  <a:pt x="21600" y="4050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8" name="AutoShape 136"/>
          <p:cNvSpPr>
            <a:spLocks/>
          </p:cNvSpPr>
          <p:nvPr/>
        </p:nvSpPr>
        <p:spPr bwMode="auto">
          <a:xfrm>
            <a:off x="12534900" y="4592638"/>
            <a:ext cx="430213" cy="276225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1210" y="4238"/>
                </a:moveTo>
                <a:cubicBezTo>
                  <a:pt x="11322" y="4063"/>
                  <a:pt x="11379" y="3850"/>
                  <a:pt x="11379" y="3600"/>
                </a:cubicBezTo>
                <a:cubicBezTo>
                  <a:pt x="11379" y="3350"/>
                  <a:pt x="11322" y="3138"/>
                  <a:pt x="11210" y="2963"/>
                </a:cubicBezTo>
                <a:cubicBezTo>
                  <a:pt x="11097" y="2788"/>
                  <a:pt x="10961" y="2700"/>
                  <a:pt x="10800" y="2700"/>
                </a:cubicBezTo>
                <a:cubicBezTo>
                  <a:pt x="9795" y="2700"/>
                  <a:pt x="8934" y="3260"/>
                  <a:pt x="8214" y="4378"/>
                </a:cubicBezTo>
                <a:cubicBezTo>
                  <a:pt x="7495" y="5497"/>
                  <a:pt x="7136" y="6838"/>
                  <a:pt x="7136" y="8400"/>
                </a:cubicBezTo>
                <a:cubicBezTo>
                  <a:pt x="7136" y="8650"/>
                  <a:pt x="7192" y="8863"/>
                  <a:pt x="7305" y="9037"/>
                </a:cubicBezTo>
                <a:cubicBezTo>
                  <a:pt x="7417" y="9213"/>
                  <a:pt x="7553" y="9300"/>
                  <a:pt x="7714" y="9300"/>
                </a:cubicBezTo>
                <a:cubicBezTo>
                  <a:pt x="7875" y="9300"/>
                  <a:pt x="8012" y="9213"/>
                  <a:pt x="8124" y="9037"/>
                </a:cubicBezTo>
                <a:cubicBezTo>
                  <a:pt x="8237" y="8863"/>
                  <a:pt x="8293" y="8650"/>
                  <a:pt x="8293" y="8400"/>
                </a:cubicBezTo>
                <a:cubicBezTo>
                  <a:pt x="8293" y="7325"/>
                  <a:pt x="8538" y="6406"/>
                  <a:pt x="9028" y="5644"/>
                </a:cubicBezTo>
                <a:cubicBezTo>
                  <a:pt x="9518" y="4882"/>
                  <a:pt x="10109" y="4500"/>
                  <a:pt x="10800" y="4500"/>
                </a:cubicBezTo>
                <a:cubicBezTo>
                  <a:pt x="10961" y="4500"/>
                  <a:pt x="11097" y="4413"/>
                  <a:pt x="11210" y="4238"/>
                </a:cubicBezTo>
                <a:close/>
                <a:moveTo>
                  <a:pt x="20057" y="10800"/>
                </a:moveTo>
                <a:cubicBezTo>
                  <a:pt x="18836" y="7850"/>
                  <a:pt x="17305" y="5644"/>
                  <a:pt x="15465" y="4182"/>
                </a:cubicBezTo>
                <a:cubicBezTo>
                  <a:pt x="15955" y="5482"/>
                  <a:pt x="16200" y="6888"/>
                  <a:pt x="16200" y="8400"/>
                </a:cubicBezTo>
                <a:cubicBezTo>
                  <a:pt x="16200" y="10713"/>
                  <a:pt x="15672" y="12691"/>
                  <a:pt x="14615" y="14334"/>
                </a:cubicBezTo>
                <a:cubicBezTo>
                  <a:pt x="13558" y="15978"/>
                  <a:pt x="12287" y="16800"/>
                  <a:pt x="10800" y="16800"/>
                </a:cubicBezTo>
                <a:cubicBezTo>
                  <a:pt x="9313" y="16800"/>
                  <a:pt x="8042" y="15978"/>
                  <a:pt x="6985" y="14334"/>
                </a:cubicBezTo>
                <a:cubicBezTo>
                  <a:pt x="5928" y="12691"/>
                  <a:pt x="5400" y="10713"/>
                  <a:pt x="5400" y="8400"/>
                </a:cubicBezTo>
                <a:cubicBezTo>
                  <a:pt x="5400" y="6888"/>
                  <a:pt x="5645" y="5482"/>
                  <a:pt x="6135" y="4182"/>
                </a:cubicBezTo>
                <a:cubicBezTo>
                  <a:pt x="4295" y="5644"/>
                  <a:pt x="2764" y="7850"/>
                  <a:pt x="1543" y="10800"/>
                </a:cubicBezTo>
                <a:cubicBezTo>
                  <a:pt x="2612" y="13363"/>
                  <a:pt x="3952" y="15403"/>
                  <a:pt x="5563" y="16922"/>
                </a:cubicBezTo>
                <a:cubicBezTo>
                  <a:pt x="7174" y="18441"/>
                  <a:pt x="8920" y="19200"/>
                  <a:pt x="10800" y="19200"/>
                </a:cubicBezTo>
                <a:cubicBezTo>
                  <a:pt x="12680" y="19200"/>
                  <a:pt x="14426" y="18441"/>
                  <a:pt x="16037" y="16922"/>
                </a:cubicBezTo>
                <a:cubicBezTo>
                  <a:pt x="17648" y="15403"/>
                  <a:pt x="18988" y="13363"/>
                  <a:pt x="20057" y="10800"/>
                </a:cubicBezTo>
                <a:close/>
                <a:moveTo>
                  <a:pt x="21600" y="10800"/>
                </a:moveTo>
                <a:cubicBezTo>
                  <a:pt x="21600" y="11225"/>
                  <a:pt x="21520" y="11656"/>
                  <a:pt x="21359" y="12094"/>
                </a:cubicBezTo>
                <a:cubicBezTo>
                  <a:pt x="20234" y="14969"/>
                  <a:pt x="18721" y="17272"/>
                  <a:pt x="16821" y="19003"/>
                </a:cubicBezTo>
                <a:cubicBezTo>
                  <a:pt x="14920" y="20735"/>
                  <a:pt x="12913" y="21600"/>
                  <a:pt x="10800" y="21600"/>
                </a:cubicBezTo>
                <a:cubicBezTo>
                  <a:pt x="8687" y="21600"/>
                  <a:pt x="6680" y="20731"/>
                  <a:pt x="4779" y="18994"/>
                </a:cubicBezTo>
                <a:cubicBezTo>
                  <a:pt x="2879" y="17256"/>
                  <a:pt x="1366" y="14956"/>
                  <a:pt x="241" y="12094"/>
                </a:cubicBezTo>
                <a:cubicBezTo>
                  <a:pt x="80" y="11656"/>
                  <a:pt x="0" y="11225"/>
                  <a:pt x="0" y="10800"/>
                </a:cubicBezTo>
                <a:cubicBezTo>
                  <a:pt x="0" y="10375"/>
                  <a:pt x="80" y="9944"/>
                  <a:pt x="241" y="9506"/>
                </a:cubicBezTo>
                <a:cubicBezTo>
                  <a:pt x="1366" y="6644"/>
                  <a:pt x="2879" y="4344"/>
                  <a:pt x="4779" y="2607"/>
                </a:cubicBezTo>
                <a:cubicBezTo>
                  <a:pt x="6680" y="869"/>
                  <a:pt x="8687" y="0"/>
                  <a:pt x="10800" y="0"/>
                </a:cubicBezTo>
                <a:cubicBezTo>
                  <a:pt x="12913" y="0"/>
                  <a:pt x="14920" y="869"/>
                  <a:pt x="16821" y="2607"/>
                </a:cubicBezTo>
                <a:cubicBezTo>
                  <a:pt x="18721" y="4344"/>
                  <a:pt x="20234" y="6644"/>
                  <a:pt x="21359" y="9506"/>
                </a:cubicBezTo>
                <a:cubicBezTo>
                  <a:pt x="21520" y="9944"/>
                  <a:pt x="21600" y="10375"/>
                  <a:pt x="21600" y="10800"/>
                </a:cubicBezTo>
                <a:close/>
                <a:moveTo>
                  <a:pt x="21600" y="10800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9" name="AutoShape 137"/>
          <p:cNvSpPr>
            <a:spLocks/>
          </p:cNvSpPr>
          <p:nvPr/>
        </p:nvSpPr>
        <p:spPr bwMode="auto">
          <a:xfrm>
            <a:off x="13361988" y="4572000"/>
            <a:ext cx="430212" cy="322263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6200" y="8743"/>
                </a:moveTo>
                <a:cubicBezTo>
                  <a:pt x="16200" y="10232"/>
                  <a:pt x="15882" y="11590"/>
                  <a:pt x="15248" y="12817"/>
                </a:cubicBezTo>
                <a:cubicBezTo>
                  <a:pt x="14613" y="14044"/>
                  <a:pt x="13773" y="14925"/>
                  <a:pt x="12729" y="15461"/>
                </a:cubicBezTo>
                <a:lnTo>
                  <a:pt x="16104" y="7393"/>
                </a:lnTo>
                <a:cubicBezTo>
                  <a:pt x="16168" y="7875"/>
                  <a:pt x="16200" y="8325"/>
                  <a:pt x="16200" y="8743"/>
                </a:cubicBezTo>
                <a:close/>
                <a:moveTo>
                  <a:pt x="21600" y="10800"/>
                </a:moveTo>
                <a:cubicBezTo>
                  <a:pt x="21600" y="11175"/>
                  <a:pt x="21520" y="11545"/>
                  <a:pt x="21359" y="11909"/>
                </a:cubicBezTo>
                <a:cubicBezTo>
                  <a:pt x="21046" y="12595"/>
                  <a:pt x="20607" y="13371"/>
                  <a:pt x="20045" y="14239"/>
                </a:cubicBezTo>
                <a:cubicBezTo>
                  <a:pt x="18840" y="16082"/>
                  <a:pt x="17443" y="17512"/>
                  <a:pt x="15856" y="18530"/>
                </a:cubicBezTo>
                <a:cubicBezTo>
                  <a:pt x="14269" y="19548"/>
                  <a:pt x="12584" y="20057"/>
                  <a:pt x="10800" y="20057"/>
                </a:cubicBezTo>
                <a:lnTo>
                  <a:pt x="11692" y="17936"/>
                </a:lnTo>
                <a:cubicBezTo>
                  <a:pt x="13396" y="17743"/>
                  <a:pt x="14973" y="17009"/>
                  <a:pt x="16423" y="15734"/>
                </a:cubicBezTo>
                <a:cubicBezTo>
                  <a:pt x="17874" y="14459"/>
                  <a:pt x="19085" y="12814"/>
                  <a:pt x="20057" y="10800"/>
                </a:cubicBezTo>
                <a:cubicBezTo>
                  <a:pt x="19133" y="8882"/>
                  <a:pt x="18000" y="7307"/>
                  <a:pt x="16658" y="6075"/>
                </a:cubicBezTo>
                <a:lnTo>
                  <a:pt x="17417" y="4275"/>
                </a:lnTo>
                <a:cubicBezTo>
                  <a:pt x="18181" y="4961"/>
                  <a:pt x="18914" y="5780"/>
                  <a:pt x="19617" y="6734"/>
                </a:cubicBezTo>
                <a:cubicBezTo>
                  <a:pt x="20320" y="7688"/>
                  <a:pt x="20901" y="8673"/>
                  <a:pt x="21359" y="9691"/>
                </a:cubicBezTo>
                <a:cubicBezTo>
                  <a:pt x="21520" y="10055"/>
                  <a:pt x="21600" y="10425"/>
                  <a:pt x="21600" y="10800"/>
                </a:cubicBezTo>
                <a:close/>
                <a:moveTo>
                  <a:pt x="11210" y="5175"/>
                </a:moveTo>
                <a:cubicBezTo>
                  <a:pt x="11322" y="5025"/>
                  <a:pt x="11379" y="4843"/>
                  <a:pt x="11379" y="4628"/>
                </a:cubicBezTo>
                <a:cubicBezTo>
                  <a:pt x="11379" y="4414"/>
                  <a:pt x="11322" y="4232"/>
                  <a:pt x="11210" y="4082"/>
                </a:cubicBezTo>
                <a:cubicBezTo>
                  <a:pt x="11097" y="3932"/>
                  <a:pt x="10961" y="3857"/>
                  <a:pt x="10800" y="3857"/>
                </a:cubicBezTo>
                <a:cubicBezTo>
                  <a:pt x="9795" y="3857"/>
                  <a:pt x="8934" y="4337"/>
                  <a:pt x="8214" y="5295"/>
                </a:cubicBezTo>
                <a:cubicBezTo>
                  <a:pt x="7495" y="6254"/>
                  <a:pt x="7136" y="7403"/>
                  <a:pt x="7136" y="8743"/>
                </a:cubicBezTo>
                <a:cubicBezTo>
                  <a:pt x="7136" y="8957"/>
                  <a:pt x="7192" y="9139"/>
                  <a:pt x="7305" y="9289"/>
                </a:cubicBezTo>
                <a:cubicBezTo>
                  <a:pt x="7417" y="9439"/>
                  <a:pt x="7553" y="9514"/>
                  <a:pt x="7714" y="9514"/>
                </a:cubicBezTo>
                <a:cubicBezTo>
                  <a:pt x="7875" y="9514"/>
                  <a:pt x="8012" y="9439"/>
                  <a:pt x="8124" y="9289"/>
                </a:cubicBezTo>
                <a:cubicBezTo>
                  <a:pt x="8237" y="9139"/>
                  <a:pt x="8293" y="8957"/>
                  <a:pt x="8293" y="8743"/>
                </a:cubicBezTo>
                <a:cubicBezTo>
                  <a:pt x="8293" y="7822"/>
                  <a:pt x="8538" y="7034"/>
                  <a:pt x="9028" y="6380"/>
                </a:cubicBezTo>
                <a:cubicBezTo>
                  <a:pt x="9518" y="5727"/>
                  <a:pt x="10109" y="5400"/>
                  <a:pt x="10800" y="5400"/>
                </a:cubicBezTo>
                <a:cubicBezTo>
                  <a:pt x="10961" y="5400"/>
                  <a:pt x="11097" y="5325"/>
                  <a:pt x="11210" y="5175"/>
                </a:cubicBezTo>
                <a:close/>
                <a:moveTo>
                  <a:pt x="6690" y="16827"/>
                </a:moveTo>
                <a:lnTo>
                  <a:pt x="7630" y="14561"/>
                </a:lnTo>
                <a:cubicBezTo>
                  <a:pt x="6931" y="13885"/>
                  <a:pt x="6384" y="13034"/>
                  <a:pt x="5991" y="12005"/>
                </a:cubicBezTo>
                <a:cubicBezTo>
                  <a:pt x="5597" y="10977"/>
                  <a:pt x="5400" y="9889"/>
                  <a:pt x="5400" y="8743"/>
                </a:cubicBezTo>
                <a:cubicBezTo>
                  <a:pt x="5400" y="7447"/>
                  <a:pt x="5645" y="6241"/>
                  <a:pt x="6135" y="5127"/>
                </a:cubicBezTo>
                <a:cubicBezTo>
                  <a:pt x="4295" y="6380"/>
                  <a:pt x="2764" y="8272"/>
                  <a:pt x="1543" y="10800"/>
                </a:cubicBezTo>
                <a:cubicBezTo>
                  <a:pt x="2885" y="13564"/>
                  <a:pt x="4600" y="15573"/>
                  <a:pt x="6690" y="16827"/>
                </a:cubicBezTo>
                <a:close/>
                <a:moveTo>
                  <a:pt x="15754" y="1559"/>
                </a:moveTo>
                <a:cubicBezTo>
                  <a:pt x="15754" y="1634"/>
                  <a:pt x="15750" y="1682"/>
                  <a:pt x="15742" y="1704"/>
                </a:cubicBezTo>
                <a:cubicBezTo>
                  <a:pt x="14898" y="3718"/>
                  <a:pt x="13633" y="6750"/>
                  <a:pt x="11945" y="10800"/>
                </a:cubicBezTo>
                <a:cubicBezTo>
                  <a:pt x="10258" y="14850"/>
                  <a:pt x="8988" y="17887"/>
                  <a:pt x="8136" y="19913"/>
                </a:cubicBezTo>
                <a:lnTo>
                  <a:pt x="7545" y="21343"/>
                </a:lnTo>
                <a:cubicBezTo>
                  <a:pt x="7465" y="21514"/>
                  <a:pt x="7353" y="21600"/>
                  <a:pt x="7208" y="21600"/>
                </a:cubicBezTo>
                <a:cubicBezTo>
                  <a:pt x="7112" y="21600"/>
                  <a:pt x="6573" y="21225"/>
                  <a:pt x="5593" y="20475"/>
                </a:cubicBezTo>
                <a:cubicBezTo>
                  <a:pt x="5464" y="20368"/>
                  <a:pt x="5400" y="20218"/>
                  <a:pt x="5400" y="20025"/>
                </a:cubicBezTo>
                <a:cubicBezTo>
                  <a:pt x="5400" y="19896"/>
                  <a:pt x="5577" y="19430"/>
                  <a:pt x="5930" y="18627"/>
                </a:cubicBezTo>
                <a:cubicBezTo>
                  <a:pt x="4781" y="17931"/>
                  <a:pt x="3722" y="17004"/>
                  <a:pt x="2754" y="15846"/>
                </a:cubicBezTo>
                <a:cubicBezTo>
                  <a:pt x="1786" y="14689"/>
                  <a:pt x="948" y="13377"/>
                  <a:pt x="241" y="11909"/>
                </a:cubicBezTo>
                <a:cubicBezTo>
                  <a:pt x="80" y="11577"/>
                  <a:pt x="0" y="11207"/>
                  <a:pt x="0" y="10800"/>
                </a:cubicBezTo>
                <a:cubicBezTo>
                  <a:pt x="0" y="10393"/>
                  <a:pt x="80" y="10023"/>
                  <a:pt x="241" y="9691"/>
                </a:cubicBezTo>
                <a:cubicBezTo>
                  <a:pt x="1470" y="7173"/>
                  <a:pt x="2997" y="5186"/>
                  <a:pt x="4822" y="3728"/>
                </a:cubicBezTo>
                <a:cubicBezTo>
                  <a:pt x="6646" y="2271"/>
                  <a:pt x="8638" y="1543"/>
                  <a:pt x="10800" y="1543"/>
                </a:cubicBezTo>
                <a:cubicBezTo>
                  <a:pt x="11515" y="1543"/>
                  <a:pt x="12238" y="1634"/>
                  <a:pt x="12970" y="1816"/>
                </a:cubicBezTo>
                <a:lnTo>
                  <a:pt x="13621" y="257"/>
                </a:lnTo>
                <a:cubicBezTo>
                  <a:pt x="13701" y="86"/>
                  <a:pt x="13814" y="0"/>
                  <a:pt x="13958" y="0"/>
                </a:cubicBezTo>
                <a:cubicBezTo>
                  <a:pt x="13998" y="0"/>
                  <a:pt x="14071" y="32"/>
                  <a:pt x="14175" y="96"/>
                </a:cubicBezTo>
                <a:cubicBezTo>
                  <a:pt x="14279" y="161"/>
                  <a:pt x="14404" y="244"/>
                  <a:pt x="14549" y="345"/>
                </a:cubicBezTo>
                <a:cubicBezTo>
                  <a:pt x="14693" y="447"/>
                  <a:pt x="14826" y="546"/>
                  <a:pt x="14947" y="643"/>
                </a:cubicBezTo>
                <a:cubicBezTo>
                  <a:pt x="15067" y="739"/>
                  <a:pt x="15194" y="838"/>
                  <a:pt x="15326" y="940"/>
                </a:cubicBezTo>
                <a:cubicBezTo>
                  <a:pt x="15459" y="1042"/>
                  <a:pt x="15537" y="1103"/>
                  <a:pt x="15561" y="1125"/>
                </a:cubicBezTo>
                <a:cubicBezTo>
                  <a:pt x="15690" y="1232"/>
                  <a:pt x="15754" y="1377"/>
                  <a:pt x="15754" y="1559"/>
                </a:cubicBezTo>
                <a:close/>
                <a:moveTo>
                  <a:pt x="15754" y="1559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0" name="AutoShape 138"/>
          <p:cNvSpPr>
            <a:spLocks/>
          </p:cNvSpPr>
          <p:nvPr/>
        </p:nvSpPr>
        <p:spPr bwMode="auto">
          <a:xfrm>
            <a:off x="14209713" y="4538663"/>
            <a:ext cx="184150" cy="395287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4372" y="7078"/>
                </a:moveTo>
                <a:lnTo>
                  <a:pt x="21600" y="7078"/>
                </a:lnTo>
                <a:lnTo>
                  <a:pt x="20756" y="10800"/>
                </a:lnTo>
                <a:lnTo>
                  <a:pt x="14372" y="10800"/>
                </a:lnTo>
                <a:lnTo>
                  <a:pt x="14372" y="21600"/>
                </a:lnTo>
                <a:lnTo>
                  <a:pt x="4781" y="21600"/>
                </a:lnTo>
                <a:lnTo>
                  <a:pt x="4781" y="10800"/>
                </a:lnTo>
                <a:lnTo>
                  <a:pt x="0" y="10800"/>
                </a:lnTo>
                <a:lnTo>
                  <a:pt x="0" y="7078"/>
                </a:lnTo>
                <a:lnTo>
                  <a:pt x="4781" y="7078"/>
                </a:lnTo>
                <a:lnTo>
                  <a:pt x="4781" y="4836"/>
                </a:lnTo>
                <a:cubicBezTo>
                  <a:pt x="4781" y="3246"/>
                  <a:pt x="5587" y="2043"/>
                  <a:pt x="7200" y="1225"/>
                </a:cubicBezTo>
                <a:cubicBezTo>
                  <a:pt x="8812" y="408"/>
                  <a:pt x="11465" y="0"/>
                  <a:pt x="15159" y="0"/>
                </a:cubicBezTo>
                <a:lnTo>
                  <a:pt x="21544" y="0"/>
                </a:lnTo>
                <a:lnTo>
                  <a:pt x="21544" y="3722"/>
                </a:lnTo>
                <a:lnTo>
                  <a:pt x="17550" y="3722"/>
                </a:lnTo>
                <a:cubicBezTo>
                  <a:pt x="16819" y="3722"/>
                  <a:pt x="16232" y="3751"/>
                  <a:pt x="15792" y="3807"/>
                </a:cubicBezTo>
                <a:cubicBezTo>
                  <a:pt x="15352" y="3864"/>
                  <a:pt x="15033" y="3967"/>
                  <a:pt x="14836" y="4116"/>
                </a:cubicBezTo>
                <a:cubicBezTo>
                  <a:pt x="14639" y="4264"/>
                  <a:pt x="14513" y="4415"/>
                  <a:pt x="14456" y="4568"/>
                </a:cubicBezTo>
                <a:cubicBezTo>
                  <a:pt x="14400" y="4721"/>
                  <a:pt x="14372" y="4937"/>
                  <a:pt x="14372" y="5217"/>
                </a:cubicBezTo>
                <a:cubicBezTo>
                  <a:pt x="14372" y="5217"/>
                  <a:pt x="14372" y="7078"/>
                  <a:pt x="14372" y="7078"/>
                </a:cubicBezTo>
                <a:close/>
                <a:moveTo>
                  <a:pt x="14372" y="7078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1" name="AutoShape 139"/>
          <p:cNvSpPr>
            <a:spLocks/>
          </p:cNvSpPr>
          <p:nvPr/>
        </p:nvSpPr>
        <p:spPr bwMode="auto">
          <a:xfrm>
            <a:off x="14863763" y="4549775"/>
            <a:ext cx="368300" cy="3683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8380" y="11109"/>
                </a:moveTo>
                <a:lnTo>
                  <a:pt x="18703" y="8030"/>
                </a:lnTo>
                <a:lnTo>
                  <a:pt x="15919" y="8030"/>
                </a:lnTo>
                <a:lnTo>
                  <a:pt x="15919" y="6497"/>
                </a:lnTo>
                <a:cubicBezTo>
                  <a:pt x="15919" y="6038"/>
                  <a:pt x="15991" y="5717"/>
                  <a:pt x="16137" y="5534"/>
                </a:cubicBezTo>
                <a:cubicBezTo>
                  <a:pt x="16282" y="5351"/>
                  <a:pt x="16617" y="5259"/>
                  <a:pt x="17142" y="5259"/>
                </a:cubicBezTo>
                <a:lnTo>
                  <a:pt x="18689" y="5259"/>
                </a:lnTo>
                <a:lnTo>
                  <a:pt x="18689" y="2180"/>
                </a:lnTo>
                <a:lnTo>
                  <a:pt x="16228" y="2180"/>
                </a:lnTo>
                <a:cubicBezTo>
                  <a:pt x="14803" y="2180"/>
                  <a:pt x="13781" y="2517"/>
                  <a:pt x="13162" y="3192"/>
                </a:cubicBezTo>
                <a:cubicBezTo>
                  <a:pt x="12544" y="3867"/>
                  <a:pt x="12234" y="4866"/>
                  <a:pt x="12234" y="6188"/>
                </a:cubicBezTo>
                <a:lnTo>
                  <a:pt x="12234" y="8030"/>
                </a:lnTo>
                <a:lnTo>
                  <a:pt x="10392" y="8030"/>
                </a:lnTo>
                <a:lnTo>
                  <a:pt x="10392" y="11109"/>
                </a:lnTo>
                <a:lnTo>
                  <a:pt x="12234" y="11109"/>
                </a:lnTo>
                <a:lnTo>
                  <a:pt x="12234" y="20039"/>
                </a:lnTo>
                <a:lnTo>
                  <a:pt x="15919" y="20039"/>
                </a:lnTo>
                <a:lnTo>
                  <a:pt x="15919" y="11109"/>
                </a:lnTo>
                <a:cubicBezTo>
                  <a:pt x="15919" y="11109"/>
                  <a:pt x="18380" y="11109"/>
                  <a:pt x="18380" y="11109"/>
                </a:cubicBezTo>
                <a:close/>
                <a:moveTo>
                  <a:pt x="21600" y="4050"/>
                </a:moveTo>
                <a:lnTo>
                  <a:pt x="21600" y="17550"/>
                </a:lnTo>
                <a:cubicBezTo>
                  <a:pt x="21600" y="18666"/>
                  <a:pt x="21204" y="19620"/>
                  <a:pt x="20412" y="20412"/>
                </a:cubicBezTo>
                <a:cubicBezTo>
                  <a:pt x="19619" y="21204"/>
                  <a:pt x="18665" y="21600"/>
                  <a:pt x="17550" y="21600"/>
                </a:cubicBezTo>
                <a:lnTo>
                  <a:pt x="4050" y="21600"/>
                </a:lnTo>
                <a:cubicBezTo>
                  <a:pt x="2934" y="21600"/>
                  <a:pt x="1980" y="21204"/>
                  <a:pt x="1188" y="20412"/>
                </a:cubicBezTo>
                <a:cubicBezTo>
                  <a:pt x="396" y="19620"/>
                  <a:pt x="0" y="18666"/>
                  <a:pt x="0" y="17550"/>
                </a:cubicBezTo>
                <a:lnTo>
                  <a:pt x="0" y="4050"/>
                </a:lnTo>
                <a:cubicBezTo>
                  <a:pt x="0" y="2935"/>
                  <a:pt x="396" y="1981"/>
                  <a:pt x="1188" y="1188"/>
                </a:cubicBezTo>
                <a:cubicBezTo>
                  <a:pt x="1980" y="396"/>
                  <a:pt x="2934" y="0"/>
                  <a:pt x="4050" y="0"/>
                </a:cubicBezTo>
                <a:lnTo>
                  <a:pt x="17550" y="0"/>
                </a:lnTo>
                <a:cubicBezTo>
                  <a:pt x="18665" y="0"/>
                  <a:pt x="19619" y="396"/>
                  <a:pt x="20412" y="1188"/>
                </a:cubicBezTo>
                <a:cubicBezTo>
                  <a:pt x="21204" y="1981"/>
                  <a:pt x="21600" y="2935"/>
                  <a:pt x="21600" y="4050"/>
                </a:cubicBezTo>
                <a:close/>
                <a:moveTo>
                  <a:pt x="21600" y="4050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2" name="AutoShape 140"/>
          <p:cNvSpPr>
            <a:spLocks/>
          </p:cNvSpPr>
          <p:nvPr/>
        </p:nvSpPr>
        <p:spPr bwMode="auto">
          <a:xfrm>
            <a:off x="15647988" y="4549775"/>
            <a:ext cx="430212" cy="369888"/>
          </a:xfrm>
          <a:custGeom>
            <a:avLst/>
            <a:gdLst/>
            <a:ahLst/>
            <a:cxnLst/>
            <a:rect l="0" t="0" r="r" b="b"/>
            <a:pathLst>
              <a:path w="21600" h="21528">
                <a:moveTo>
                  <a:pt x="21058" y="202"/>
                </a:moveTo>
                <a:cubicBezTo>
                  <a:pt x="21210" y="25"/>
                  <a:pt x="21339" y="-36"/>
                  <a:pt x="21443" y="20"/>
                </a:cubicBezTo>
                <a:cubicBezTo>
                  <a:pt x="21548" y="76"/>
                  <a:pt x="21600" y="225"/>
                  <a:pt x="21600" y="467"/>
                </a:cubicBezTo>
                <a:lnTo>
                  <a:pt x="21600" y="21061"/>
                </a:lnTo>
                <a:cubicBezTo>
                  <a:pt x="21600" y="21303"/>
                  <a:pt x="21548" y="21452"/>
                  <a:pt x="21443" y="21508"/>
                </a:cubicBezTo>
                <a:cubicBezTo>
                  <a:pt x="21339" y="21564"/>
                  <a:pt x="21210" y="21503"/>
                  <a:pt x="21058" y="21326"/>
                </a:cubicBezTo>
                <a:lnTo>
                  <a:pt x="12500" y="11394"/>
                </a:lnTo>
                <a:cubicBezTo>
                  <a:pt x="12427" y="11310"/>
                  <a:pt x="12375" y="11221"/>
                  <a:pt x="12343" y="11128"/>
                </a:cubicBezTo>
                <a:lnTo>
                  <a:pt x="12343" y="21061"/>
                </a:lnTo>
                <a:cubicBezTo>
                  <a:pt x="12343" y="21303"/>
                  <a:pt x="12290" y="21452"/>
                  <a:pt x="12186" y="21508"/>
                </a:cubicBezTo>
                <a:cubicBezTo>
                  <a:pt x="12082" y="21564"/>
                  <a:pt x="11953" y="21503"/>
                  <a:pt x="11800" y="21326"/>
                </a:cubicBezTo>
                <a:lnTo>
                  <a:pt x="3242" y="11394"/>
                </a:lnTo>
                <a:cubicBezTo>
                  <a:pt x="3170" y="11310"/>
                  <a:pt x="3118" y="11221"/>
                  <a:pt x="3086" y="11128"/>
                </a:cubicBezTo>
                <a:lnTo>
                  <a:pt x="3086" y="20613"/>
                </a:lnTo>
                <a:cubicBezTo>
                  <a:pt x="3086" y="20855"/>
                  <a:pt x="3009" y="21065"/>
                  <a:pt x="2857" y="21243"/>
                </a:cubicBezTo>
                <a:cubicBezTo>
                  <a:pt x="2704" y="21419"/>
                  <a:pt x="2523" y="21508"/>
                  <a:pt x="2314" y="21508"/>
                </a:cubicBezTo>
                <a:lnTo>
                  <a:pt x="772" y="21508"/>
                </a:lnTo>
                <a:cubicBezTo>
                  <a:pt x="562" y="21508"/>
                  <a:pt x="382" y="21419"/>
                  <a:pt x="229" y="21243"/>
                </a:cubicBezTo>
                <a:cubicBezTo>
                  <a:pt x="76" y="21065"/>
                  <a:pt x="0" y="20855"/>
                  <a:pt x="0" y="20613"/>
                </a:cubicBezTo>
                <a:lnTo>
                  <a:pt x="0" y="915"/>
                </a:lnTo>
                <a:cubicBezTo>
                  <a:pt x="0" y="673"/>
                  <a:pt x="76" y="463"/>
                  <a:pt x="229" y="286"/>
                </a:cubicBezTo>
                <a:cubicBezTo>
                  <a:pt x="382" y="109"/>
                  <a:pt x="562" y="20"/>
                  <a:pt x="772" y="20"/>
                </a:cubicBezTo>
                <a:lnTo>
                  <a:pt x="2314" y="20"/>
                </a:lnTo>
                <a:cubicBezTo>
                  <a:pt x="2523" y="20"/>
                  <a:pt x="2704" y="109"/>
                  <a:pt x="2857" y="286"/>
                </a:cubicBezTo>
                <a:cubicBezTo>
                  <a:pt x="3009" y="463"/>
                  <a:pt x="3086" y="673"/>
                  <a:pt x="3086" y="915"/>
                </a:cubicBezTo>
                <a:lnTo>
                  <a:pt x="3086" y="10400"/>
                </a:lnTo>
                <a:cubicBezTo>
                  <a:pt x="3118" y="10298"/>
                  <a:pt x="3170" y="10209"/>
                  <a:pt x="3242" y="10134"/>
                </a:cubicBezTo>
                <a:lnTo>
                  <a:pt x="11800" y="202"/>
                </a:lnTo>
                <a:cubicBezTo>
                  <a:pt x="11953" y="25"/>
                  <a:pt x="12082" y="-36"/>
                  <a:pt x="12186" y="20"/>
                </a:cubicBezTo>
                <a:cubicBezTo>
                  <a:pt x="12290" y="76"/>
                  <a:pt x="12343" y="225"/>
                  <a:pt x="12343" y="467"/>
                </a:cubicBezTo>
                <a:lnTo>
                  <a:pt x="12343" y="10400"/>
                </a:lnTo>
                <a:cubicBezTo>
                  <a:pt x="12375" y="10298"/>
                  <a:pt x="12427" y="10209"/>
                  <a:pt x="12500" y="10134"/>
                </a:cubicBezTo>
                <a:cubicBezTo>
                  <a:pt x="12500" y="10134"/>
                  <a:pt x="21058" y="202"/>
                  <a:pt x="21058" y="202"/>
                </a:cubicBezTo>
                <a:close/>
                <a:moveTo>
                  <a:pt x="21058" y="202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" name="AutoShape 141"/>
          <p:cNvSpPr>
            <a:spLocks/>
          </p:cNvSpPr>
          <p:nvPr/>
        </p:nvSpPr>
        <p:spPr bwMode="auto">
          <a:xfrm>
            <a:off x="16376650" y="4549775"/>
            <a:ext cx="430213" cy="369888"/>
          </a:xfrm>
          <a:custGeom>
            <a:avLst/>
            <a:gdLst/>
            <a:ahLst/>
            <a:cxnLst/>
            <a:rect l="0" t="0" r="r" b="b"/>
            <a:pathLst>
              <a:path w="21600" h="21528">
                <a:moveTo>
                  <a:pt x="542" y="21326"/>
                </a:moveTo>
                <a:cubicBezTo>
                  <a:pt x="390" y="21503"/>
                  <a:pt x="261" y="21564"/>
                  <a:pt x="157" y="21508"/>
                </a:cubicBezTo>
                <a:cubicBezTo>
                  <a:pt x="52" y="21452"/>
                  <a:pt x="0" y="21303"/>
                  <a:pt x="0" y="21061"/>
                </a:cubicBezTo>
                <a:lnTo>
                  <a:pt x="0" y="467"/>
                </a:lnTo>
                <a:cubicBezTo>
                  <a:pt x="0" y="225"/>
                  <a:pt x="52" y="76"/>
                  <a:pt x="157" y="20"/>
                </a:cubicBezTo>
                <a:cubicBezTo>
                  <a:pt x="261" y="-36"/>
                  <a:pt x="390" y="25"/>
                  <a:pt x="542" y="202"/>
                </a:cubicBezTo>
                <a:lnTo>
                  <a:pt x="9100" y="10134"/>
                </a:lnTo>
                <a:cubicBezTo>
                  <a:pt x="9165" y="10209"/>
                  <a:pt x="9217" y="10298"/>
                  <a:pt x="9257" y="10400"/>
                </a:cubicBezTo>
                <a:lnTo>
                  <a:pt x="9257" y="467"/>
                </a:lnTo>
                <a:cubicBezTo>
                  <a:pt x="9257" y="225"/>
                  <a:pt x="9309" y="76"/>
                  <a:pt x="9414" y="20"/>
                </a:cubicBezTo>
                <a:cubicBezTo>
                  <a:pt x="9518" y="-36"/>
                  <a:pt x="9647" y="25"/>
                  <a:pt x="9800" y="202"/>
                </a:cubicBezTo>
                <a:lnTo>
                  <a:pt x="18358" y="10134"/>
                </a:lnTo>
                <a:cubicBezTo>
                  <a:pt x="18422" y="10209"/>
                  <a:pt x="18474" y="10298"/>
                  <a:pt x="18514" y="10400"/>
                </a:cubicBezTo>
                <a:lnTo>
                  <a:pt x="18514" y="915"/>
                </a:lnTo>
                <a:cubicBezTo>
                  <a:pt x="18514" y="673"/>
                  <a:pt x="18591" y="463"/>
                  <a:pt x="18743" y="286"/>
                </a:cubicBezTo>
                <a:cubicBezTo>
                  <a:pt x="18896" y="109"/>
                  <a:pt x="19077" y="20"/>
                  <a:pt x="19286" y="20"/>
                </a:cubicBezTo>
                <a:lnTo>
                  <a:pt x="20829" y="20"/>
                </a:lnTo>
                <a:cubicBezTo>
                  <a:pt x="21038" y="20"/>
                  <a:pt x="21218" y="109"/>
                  <a:pt x="21371" y="286"/>
                </a:cubicBezTo>
                <a:cubicBezTo>
                  <a:pt x="21524" y="463"/>
                  <a:pt x="21600" y="673"/>
                  <a:pt x="21600" y="915"/>
                </a:cubicBezTo>
                <a:lnTo>
                  <a:pt x="21600" y="20613"/>
                </a:lnTo>
                <a:cubicBezTo>
                  <a:pt x="21600" y="20855"/>
                  <a:pt x="21524" y="21065"/>
                  <a:pt x="21371" y="21243"/>
                </a:cubicBezTo>
                <a:cubicBezTo>
                  <a:pt x="21218" y="21419"/>
                  <a:pt x="21038" y="21508"/>
                  <a:pt x="20829" y="21508"/>
                </a:cubicBezTo>
                <a:lnTo>
                  <a:pt x="19286" y="21508"/>
                </a:lnTo>
                <a:cubicBezTo>
                  <a:pt x="19077" y="21508"/>
                  <a:pt x="18896" y="21419"/>
                  <a:pt x="18743" y="21243"/>
                </a:cubicBezTo>
                <a:cubicBezTo>
                  <a:pt x="18591" y="21065"/>
                  <a:pt x="18514" y="20855"/>
                  <a:pt x="18514" y="20613"/>
                </a:cubicBezTo>
                <a:lnTo>
                  <a:pt x="18514" y="11128"/>
                </a:lnTo>
                <a:cubicBezTo>
                  <a:pt x="18474" y="11221"/>
                  <a:pt x="18422" y="11310"/>
                  <a:pt x="18358" y="11394"/>
                </a:cubicBezTo>
                <a:lnTo>
                  <a:pt x="9800" y="21326"/>
                </a:lnTo>
                <a:cubicBezTo>
                  <a:pt x="9647" y="21503"/>
                  <a:pt x="9518" y="21564"/>
                  <a:pt x="9414" y="21508"/>
                </a:cubicBezTo>
                <a:cubicBezTo>
                  <a:pt x="9309" y="21452"/>
                  <a:pt x="9257" y="21303"/>
                  <a:pt x="9257" y="21061"/>
                </a:cubicBezTo>
                <a:lnTo>
                  <a:pt x="9257" y="11128"/>
                </a:lnTo>
                <a:cubicBezTo>
                  <a:pt x="9217" y="11221"/>
                  <a:pt x="9165" y="11310"/>
                  <a:pt x="9100" y="11394"/>
                </a:cubicBezTo>
                <a:cubicBezTo>
                  <a:pt x="9100" y="11394"/>
                  <a:pt x="542" y="21326"/>
                  <a:pt x="542" y="21326"/>
                </a:cubicBezTo>
                <a:close/>
                <a:moveTo>
                  <a:pt x="542" y="21326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4" name="AutoShape 142"/>
          <p:cNvSpPr>
            <a:spLocks/>
          </p:cNvSpPr>
          <p:nvPr/>
        </p:nvSpPr>
        <p:spPr bwMode="auto">
          <a:xfrm>
            <a:off x="17214850" y="4518025"/>
            <a:ext cx="306388" cy="422275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3475" y="804"/>
                </a:moveTo>
                <a:cubicBezTo>
                  <a:pt x="14211" y="1340"/>
                  <a:pt x="14580" y="1988"/>
                  <a:pt x="14580" y="2749"/>
                </a:cubicBezTo>
                <a:cubicBezTo>
                  <a:pt x="14580" y="3510"/>
                  <a:pt x="14211" y="4159"/>
                  <a:pt x="13475" y="4694"/>
                </a:cubicBezTo>
                <a:cubicBezTo>
                  <a:pt x="12738" y="5230"/>
                  <a:pt x="11846" y="5498"/>
                  <a:pt x="10800" y="5498"/>
                </a:cubicBezTo>
                <a:cubicBezTo>
                  <a:pt x="9754" y="5498"/>
                  <a:pt x="8862" y="5230"/>
                  <a:pt x="8125" y="4694"/>
                </a:cubicBezTo>
                <a:cubicBezTo>
                  <a:pt x="7388" y="4159"/>
                  <a:pt x="7020" y="3510"/>
                  <a:pt x="7020" y="2749"/>
                </a:cubicBezTo>
                <a:cubicBezTo>
                  <a:pt x="7020" y="1988"/>
                  <a:pt x="7388" y="1340"/>
                  <a:pt x="8125" y="804"/>
                </a:cubicBezTo>
                <a:cubicBezTo>
                  <a:pt x="8862" y="268"/>
                  <a:pt x="9754" y="0"/>
                  <a:pt x="10800" y="0"/>
                </a:cubicBezTo>
                <a:cubicBezTo>
                  <a:pt x="11846" y="0"/>
                  <a:pt x="12738" y="268"/>
                  <a:pt x="13475" y="804"/>
                </a:cubicBezTo>
                <a:close/>
                <a:moveTo>
                  <a:pt x="21600" y="12567"/>
                </a:moveTo>
                <a:cubicBezTo>
                  <a:pt x="21600" y="12895"/>
                  <a:pt x="21442" y="13173"/>
                  <a:pt x="21128" y="13402"/>
                </a:cubicBezTo>
                <a:cubicBezTo>
                  <a:pt x="20812" y="13631"/>
                  <a:pt x="20430" y="13745"/>
                  <a:pt x="19980" y="13745"/>
                </a:cubicBezTo>
                <a:cubicBezTo>
                  <a:pt x="19406" y="13745"/>
                  <a:pt x="18956" y="13570"/>
                  <a:pt x="18630" y="13218"/>
                </a:cubicBezTo>
                <a:lnTo>
                  <a:pt x="14799" y="9033"/>
                </a:lnTo>
                <a:lnTo>
                  <a:pt x="14040" y="9033"/>
                </a:lnTo>
                <a:lnTo>
                  <a:pt x="14040" y="10653"/>
                </a:lnTo>
                <a:lnTo>
                  <a:pt x="18208" y="15697"/>
                </a:lnTo>
                <a:cubicBezTo>
                  <a:pt x="18309" y="15820"/>
                  <a:pt x="18360" y="15955"/>
                  <a:pt x="18360" y="16102"/>
                </a:cubicBezTo>
                <a:cubicBezTo>
                  <a:pt x="18360" y="16315"/>
                  <a:pt x="18253" y="16499"/>
                  <a:pt x="18039" y="16654"/>
                </a:cubicBezTo>
                <a:cubicBezTo>
                  <a:pt x="17826" y="16810"/>
                  <a:pt x="17572" y="16887"/>
                  <a:pt x="17280" y="16887"/>
                </a:cubicBezTo>
                <a:lnTo>
                  <a:pt x="14040" y="16887"/>
                </a:lnTo>
                <a:lnTo>
                  <a:pt x="14040" y="20225"/>
                </a:lnTo>
                <a:cubicBezTo>
                  <a:pt x="14040" y="20602"/>
                  <a:pt x="13854" y="20925"/>
                  <a:pt x="13483" y="21195"/>
                </a:cubicBezTo>
                <a:cubicBezTo>
                  <a:pt x="13112" y="21465"/>
                  <a:pt x="12667" y="21600"/>
                  <a:pt x="12150" y="21600"/>
                </a:cubicBezTo>
                <a:lnTo>
                  <a:pt x="9450" y="21600"/>
                </a:lnTo>
                <a:cubicBezTo>
                  <a:pt x="8932" y="21600"/>
                  <a:pt x="8488" y="21465"/>
                  <a:pt x="8117" y="21195"/>
                </a:cubicBezTo>
                <a:cubicBezTo>
                  <a:pt x="7746" y="20925"/>
                  <a:pt x="7560" y="20602"/>
                  <a:pt x="7560" y="20225"/>
                </a:cubicBezTo>
                <a:lnTo>
                  <a:pt x="7560" y="16887"/>
                </a:lnTo>
                <a:lnTo>
                  <a:pt x="4320" y="16887"/>
                </a:lnTo>
                <a:cubicBezTo>
                  <a:pt x="4027" y="16887"/>
                  <a:pt x="3774" y="16810"/>
                  <a:pt x="3560" y="16654"/>
                </a:cubicBezTo>
                <a:cubicBezTo>
                  <a:pt x="3347" y="16499"/>
                  <a:pt x="3240" y="16315"/>
                  <a:pt x="3240" y="16102"/>
                </a:cubicBezTo>
                <a:cubicBezTo>
                  <a:pt x="3240" y="15955"/>
                  <a:pt x="3291" y="15820"/>
                  <a:pt x="3392" y="15697"/>
                </a:cubicBezTo>
                <a:lnTo>
                  <a:pt x="7560" y="10653"/>
                </a:lnTo>
                <a:lnTo>
                  <a:pt x="7560" y="9033"/>
                </a:lnTo>
                <a:lnTo>
                  <a:pt x="6801" y="9033"/>
                </a:lnTo>
                <a:lnTo>
                  <a:pt x="2970" y="13218"/>
                </a:lnTo>
                <a:cubicBezTo>
                  <a:pt x="2643" y="13570"/>
                  <a:pt x="2194" y="13745"/>
                  <a:pt x="1620" y="13745"/>
                </a:cubicBezTo>
                <a:cubicBezTo>
                  <a:pt x="1170" y="13745"/>
                  <a:pt x="787" y="13631"/>
                  <a:pt x="472" y="13402"/>
                </a:cubicBezTo>
                <a:cubicBezTo>
                  <a:pt x="157" y="13173"/>
                  <a:pt x="0" y="12895"/>
                  <a:pt x="0" y="12567"/>
                </a:cubicBezTo>
                <a:cubicBezTo>
                  <a:pt x="0" y="12330"/>
                  <a:pt x="90" y="12113"/>
                  <a:pt x="270" y="11917"/>
                </a:cubicBezTo>
                <a:lnTo>
                  <a:pt x="4590" y="7204"/>
                </a:lnTo>
                <a:cubicBezTo>
                  <a:pt x="5411" y="6329"/>
                  <a:pt x="6401" y="5891"/>
                  <a:pt x="7560" y="5891"/>
                </a:cubicBezTo>
                <a:lnTo>
                  <a:pt x="14040" y="5891"/>
                </a:lnTo>
                <a:cubicBezTo>
                  <a:pt x="15199" y="5891"/>
                  <a:pt x="16189" y="6329"/>
                  <a:pt x="17010" y="7204"/>
                </a:cubicBezTo>
                <a:lnTo>
                  <a:pt x="21330" y="11917"/>
                </a:lnTo>
                <a:cubicBezTo>
                  <a:pt x="21510" y="12113"/>
                  <a:pt x="21600" y="12330"/>
                  <a:pt x="21600" y="12567"/>
                </a:cubicBezTo>
                <a:close/>
                <a:moveTo>
                  <a:pt x="21600" y="12567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5" name="AutoShape 143"/>
          <p:cNvSpPr>
            <a:spLocks/>
          </p:cNvSpPr>
          <p:nvPr/>
        </p:nvSpPr>
        <p:spPr bwMode="auto">
          <a:xfrm>
            <a:off x="17911763" y="4592638"/>
            <a:ext cx="460375" cy="276225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8360" y="12600"/>
                </a:moveTo>
                <a:lnTo>
                  <a:pt x="14400" y="13200"/>
                </a:lnTo>
                <a:lnTo>
                  <a:pt x="11880" y="14400"/>
                </a:lnTo>
                <a:lnTo>
                  <a:pt x="11160" y="14400"/>
                </a:lnTo>
                <a:lnTo>
                  <a:pt x="7864" y="21000"/>
                </a:lnTo>
                <a:lnTo>
                  <a:pt x="8640" y="21000"/>
                </a:lnTo>
                <a:cubicBezTo>
                  <a:pt x="8835" y="21000"/>
                  <a:pt x="9004" y="21028"/>
                  <a:pt x="9146" y="21084"/>
                </a:cubicBezTo>
                <a:cubicBezTo>
                  <a:pt x="9289" y="21140"/>
                  <a:pt x="9360" y="21212"/>
                  <a:pt x="9360" y="21300"/>
                </a:cubicBezTo>
                <a:cubicBezTo>
                  <a:pt x="9360" y="21388"/>
                  <a:pt x="9289" y="21459"/>
                  <a:pt x="9146" y="21516"/>
                </a:cubicBezTo>
                <a:cubicBezTo>
                  <a:pt x="9004" y="21572"/>
                  <a:pt x="8835" y="21600"/>
                  <a:pt x="8640" y="21600"/>
                </a:cubicBezTo>
                <a:lnTo>
                  <a:pt x="7560" y="21600"/>
                </a:lnTo>
                <a:lnTo>
                  <a:pt x="5760" y="21600"/>
                </a:lnTo>
                <a:lnTo>
                  <a:pt x="5040" y="21600"/>
                </a:lnTo>
                <a:lnTo>
                  <a:pt x="5040" y="21000"/>
                </a:lnTo>
                <a:lnTo>
                  <a:pt x="5760" y="21000"/>
                </a:lnTo>
                <a:lnTo>
                  <a:pt x="5760" y="13200"/>
                </a:lnTo>
                <a:lnTo>
                  <a:pt x="3960" y="13200"/>
                </a:lnTo>
                <a:lnTo>
                  <a:pt x="1800" y="17400"/>
                </a:lnTo>
                <a:lnTo>
                  <a:pt x="720" y="17400"/>
                </a:lnTo>
                <a:lnTo>
                  <a:pt x="360" y="16800"/>
                </a:lnTo>
                <a:lnTo>
                  <a:pt x="360" y="13200"/>
                </a:lnTo>
                <a:lnTo>
                  <a:pt x="720" y="13200"/>
                </a:lnTo>
                <a:lnTo>
                  <a:pt x="720" y="12600"/>
                </a:lnTo>
                <a:lnTo>
                  <a:pt x="2160" y="12600"/>
                </a:lnTo>
                <a:lnTo>
                  <a:pt x="2160" y="12450"/>
                </a:lnTo>
                <a:lnTo>
                  <a:pt x="0" y="12000"/>
                </a:lnTo>
                <a:lnTo>
                  <a:pt x="0" y="9600"/>
                </a:lnTo>
                <a:lnTo>
                  <a:pt x="2160" y="9150"/>
                </a:lnTo>
                <a:lnTo>
                  <a:pt x="2160" y="9000"/>
                </a:lnTo>
                <a:lnTo>
                  <a:pt x="720" y="9000"/>
                </a:lnTo>
                <a:lnTo>
                  <a:pt x="720" y="8400"/>
                </a:lnTo>
                <a:lnTo>
                  <a:pt x="360" y="8400"/>
                </a:lnTo>
                <a:lnTo>
                  <a:pt x="360" y="4800"/>
                </a:lnTo>
                <a:lnTo>
                  <a:pt x="720" y="4200"/>
                </a:lnTo>
                <a:lnTo>
                  <a:pt x="1800" y="4200"/>
                </a:lnTo>
                <a:lnTo>
                  <a:pt x="3960" y="8400"/>
                </a:lnTo>
                <a:lnTo>
                  <a:pt x="5760" y="8400"/>
                </a:lnTo>
                <a:lnTo>
                  <a:pt x="5760" y="600"/>
                </a:lnTo>
                <a:lnTo>
                  <a:pt x="5040" y="600"/>
                </a:lnTo>
                <a:lnTo>
                  <a:pt x="5040" y="0"/>
                </a:lnTo>
                <a:lnTo>
                  <a:pt x="5760" y="0"/>
                </a:lnTo>
                <a:lnTo>
                  <a:pt x="7560" y="0"/>
                </a:lnTo>
                <a:lnTo>
                  <a:pt x="8640" y="0"/>
                </a:lnTo>
                <a:cubicBezTo>
                  <a:pt x="8835" y="0"/>
                  <a:pt x="9004" y="28"/>
                  <a:pt x="9146" y="85"/>
                </a:cubicBezTo>
                <a:cubicBezTo>
                  <a:pt x="9289" y="141"/>
                  <a:pt x="9360" y="213"/>
                  <a:pt x="9360" y="300"/>
                </a:cubicBezTo>
                <a:cubicBezTo>
                  <a:pt x="9360" y="388"/>
                  <a:pt x="9289" y="460"/>
                  <a:pt x="9146" y="516"/>
                </a:cubicBezTo>
                <a:cubicBezTo>
                  <a:pt x="9004" y="572"/>
                  <a:pt x="8835" y="600"/>
                  <a:pt x="8640" y="600"/>
                </a:cubicBezTo>
                <a:lnTo>
                  <a:pt x="7864" y="600"/>
                </a:lnTo>
                <a:lnTo>
                  <a:pt x="11160" y="7200"/>
                </a:lnTo>
                <a:lnTo>
                  <a:pt x="11880" y="7200"/>
                </a:lnTo>
                <a:lnTo>
                  <a:pt x="14400" y="8400"/>
                </a:lnTo>
                <a:lnTo>
                  <a:pt x="18360" y="9000"/>
                </a:lnTo>
                <a:cubicBezTo>
                  <a:pt x="20317" y="9725"/>
                  <a:pt x="21394" y="10306"/>
                  <a:pt x="21589" y="10744"/>
                </a:cubicBezTo>
                <a:lnTo>
                  <a:pt x="21600" y="10800"/>
                </a:lnTo>
                <a:cubicBezTo>
                  <a:pt x="21592" y="11200"/>
                  <a:pt x="20512" y="11800"/>
                  <a:pt x="18360" y="12600"/>
                </a:cubicBezTo>
                <a:close/>
                <a:moveTo>
                  <a:pt x="18360" y="12600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6" name="AutoShape 144"/>
          <p:cNvSpPr>
            <a:spLocks/>
          </p:cNvSpPr>
          <p:nvPr/>
        </p:nvSpPr>
        <p:spPr bwMode="auto">
          <a:xfrm>
            <a:off x="19489738" y="4549775"/>
            <a:ext cx="306387" cy="3683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549" y="7200"/>
                </a:moveTo>
                <a:lnTo>
                  <a:pt x="12960" y="7200"/>
                </a:lnTo>
                <a:lnTo>
                  <a:pt x="12960" y="42"/>
                </a:lnTo>
                <a:cubicBezTo>
                  <a:pt x="13882" y="183"/>
                  <a:pt x="14625" y="488"/>
                  <a:pt x="15188" y="956"/>
                </a:cubicBezTo>
                <a:lnTo>
                  <a:pt x="20452" y="5344"/>
                </a:lnTo>
                <a:cubicBezTo>
                  <a:pt x="21015" y="5813"/>
                  <a:pt x="21381" y="6431"/>
                  <a:pt x="21549" y="7200"/>
                </a:cubicBezTo>
                <a:close/>
                <a:moveTo>
                  <a:pt x="21600" y="9000"/>
                </a:moveTo>
                <a:lnTo>
                  <a:pt x="21600" y="20250"/>
                </a:lnTo>
                <a:cubicBezTo>
                  <a:pt x="21600" y="20625"/>
                  <a:pt x="21442" y="20944"/>
                  <a:pt x="21128" y="21206"/>
                </a:cubicBezTo>
                <a:cubicBezTo>
                  <a:pt x="20812" y="21469"/>
                  <a:pt x="20430" y="21600"/>
                  <a:pt x="19980" y="21600"/>
                </a:cubicBezTo>
                <a:lnTo>
                  <a:pt x="1620" y="21600"/>
                </a:lnTo>
                <a:cubicBezTo>
                  <a:pt x="1170" y="21600"/>
                  <a:pt x="787" y="21469"/>
                  <a:pt x="472" y="21206"/>
                </a:cubicBezTo>
                <a:cubicBezTo>
                  <a:pt x="157" y="20944"/>
                  <a:pt x="0" y="20625"/>
                  <a:pt x="0" y="20250"/>
                </a:cubicBezTo>
                <a:lnTo>
                  <a:pt x="0" y="1350"/>
                </a:lnTo>
                <a:cubicBezTo>
                  <a:pt x="0" y="975"/>
                  <a:pt x="157" y="656"/>
                  <a:pt x="472" y="394"/>
                </a:cubicBezTo>
                <a:cubicBezTo>
                  <a:pt x="787" y="131"/>
                  <a:pt x="1170" y="0"/>
                  <a:pt x="1620" y="0"/>
                </a:cubicBezTo>
                <a:lnTo>
                  <a:pt x="10800" y="0"/>
                </a:lnTo>
                <a:lnTo>
                  <a:pt x="10800" y="7650"/>
                </a:lnTo>
                <a:cubicBezTo>
                  <a:pt x="10800" y="8025"/>
                  <a:pt x="10957" y="8344"/>
                  <a:pt x="11272" y="8606"/>
                </a:cubicBezTo>
                <a:cubicBezTo>
                  <a:pt x="11587" y="8869"/>
                  <a:pt x="11970" y="9000"/>
                  <a:pt x="12420" y="9000"/>
                </a:cubicBezTo>
                <a:cubicBezTo>
                  <a:pt x="12420" y="9000"/>
                  <a:pt x="21600" y="9000"/>
                  <a:pt x="21600" y="9000"/>
                </a:cubicBezTo>
                <a:close/>
                <a:moveTo>
                  <a:pt x="21600" y="9000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7" name="AutoShape 145"/>
          <p:cNvSpPr>
            <a:spLocks/>
          </p:cNvSpPr>
          <p:nvPr/>
        </p:nvSpPr>
        <p:spPr bwMode="auto">
          <a:xfrm>
            <a:off x="20294600" y="4549775"/>
            <a:ext cx="307975" cy="3683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2960" y="7200"/>
                </a:moveTo>
                <a:lnTo>
                  <a:pt x="19305" y="7200"/>
                </a:lnTo>
                <a:cubicBezTo>
                  <a:pt x="19192" y="6928"/>
                  <a:pt x="19069" y="6736"/>
                  <a:pt x="18934" y="6623"/>
                </a:cubicBezTo>
                <a:lnTo>
                  <a:pt x="13652" y="2222"/>
                </a:lnTo>
                <a:cubicBezTo>
                  <a:pt x="13517" y="2109"/>
                  <a:pt x="13286" y="2006"/>
                  <a:pt x="12960" y="1913"/>
                </a:cubicBezTo>
                <a:cubicBezTo>
                  <a:pt x="12960" y="1913"/>
                  <a:pt x="12960" y="7200"/>
                  <a:pt x="12960" y="7200"/>
                </a:cubicBezTo>
                <a:close/>
                <a:moveTo>
                  <a:pt x="2160" y="19800"/>
                </a:moveTo>
                <a:lnTo>
                  <a:pt x="19440" y="19800"/>
                </a:lnTo>
                <a:lnTo>
                  <a:pt x="19440" y="9000"/>
                </a:lnTo>
                <a:lnTo>
                  <a:pt x="12420" y="9000"/>
                </a:lnTo>
                <a:cubicBezTo>
                  <a:pt x="11970" y="9000"/>
                  <a:pt x="11587" y="8869"/>
                  <a:pt x="11272" y="8606"/>
                </a:cubicBezTo>
                <a:cubicBezTo>
                  <a:pt x="10957" y="8344"/>
                  <a:pt x="10800" y="8025"/>
                  <a:pt x="10800" y="7650"/>
                </a:cubicBezTo>
                <a:lnTo>
                  <a:pt x="10800" y="1800"/>
                </a:lnTo>
                <a:lnTo>
                  <a:pt x="2160" y="1800"/>
                </a:lnTo>
                <a:cubicBezTo>
                  <a:pt x="2160" y="1800"/>
                  <a:pt x="2160" y="19800"/>
                  <a:pt x="2160" y="19800"/>
                </a:cubicBezTo>
                <a:close/>
                <a:moveTo>
                  <a:pt x="21600" y="7650"/>
                </a:moveTo>
                <a:lnTo>
                  <a:pt x="21600" y="20250"/>
                </a:lnTo>
                <a:cubicBezTo>
                  <a:pt x="21600" y="20625"/>
                  <a:pt x="21442" y="20944"/>
                  <a:pt x="21128" y="21206"/>
                </a:cubicBezTo>
                <a:cubicBezTo>
                  <a:pt x="20812" y="21469"/>
                  <a:pt x="20430" y="21600"/>
                  <a:pt x="19980" y="21600"/>
                </a:cubicBezTo>
                <a:lnTo>
                  <a:pt x="1620" y="21600"/>
                </a:lnTo>
                <a:cubicBezTo>
                  <a:pt x="1170" y="21600"/>
                  <a:pt x="787" y="21469"/>
                  <a:pt x="472" y="21206"/>
                </a:cubicBezTo>
                <a:cubicBezTo>
                  <a:pt x="157" y="20944"/>
                  <a:pt x="0" y="20625"/>
                  <a:pt x="0" y="20250"/>
                </a:cubicBezTo>
                <a:lnTo>
                  <a:pt x="0" y="1350"/>
                </a:lnTo>
                <a:cubicBezTo>
                  <a:pt x="0" y="975"/>
                  <a:pt x="157" y="656"/>
                  <a:pt x="472" y="394"/>
                </a:cubicBezTo>
                <a:cubicBezTo>
                  <a:pt x="787" y="131"/>
                  <a:pt x="1170" y="0"/>
                  <a:pt x="1620" y="0"/>
                </a:cubicBezTo>
                <a:lnTo>
                  <a:pt x="12420" y="0"/>
                </a:lnTo>
                <a:cubicBezTo>
                  <a:pt x="12870" y="0"/>
                  <a:pt x="13365" y="94"/>
                  <a:pt x="13905" y="281"/>
                </a:cubicBezTo>
                <a:cubicBezTo>
                  <a:pt x="14445" y="469"/>
                  <a:pt x="14872" y="694"/>
                  <a:pt x="15188" y="956"/>
                </a:cubicBezTo>
                <a:lnTo>
                  <a:pt x="20452" y="5344"/>
                </a:lnTo>
                <a:cubicBezTo>
                  <a:pt x="20767" y="5606"/>
                  <a:pt x="21037" y="5962"/>
                  <a:pt x="21262" y="6413"/>
                </a:cubicBezTo>
                <a:cubicBezTo>
                  <a:pt x="21487" y="6863"/>
                  <a:pt x="21600" y="7275"/>
                  <a:pt x="21600" y="7650"/>
                </a:cubicBezTo>
                <a:close/>
                <a:moveTo>
                  <a:pt x="21600" y="7650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8" name="AutoShape 146"/>
          <p:cNvSpPr>
            <a:spLocks/>
          </p:cNvSpPr>
          <p:nvPr/>
        </p:nvSpPr>
        <p:spPr bwMode="auto">
          <a:xfrm>
            <a:off x="9369425" y="11403012"/>
            <a:ext cx="307975" cy="3683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549" y="7200"/>
                </a:moveTo>
                <a:lnTo>
                  <a:pt x="12960" y="7200"/>
                </a:lnTo>
                <a:lnTo>
                  <a:pt x="12960" y="42"/>
                </a:lnTo>
                <a:cubicBezTo>
                  <a:pt x="13882" y="183"/>
                  <a:pt x="14625" y="488"/>
                  <a:pt x="15188" y="956"/>
                </a:cubicBezTo>
                <a:lnTo>
                  <a:pt x="20452" y="5344"/>
                </a:lnTo>
                <a:cubicBezTo>
                  <a:pt x="21015" y="5813"/>
                  <a:pt x="21381" y="6431"/>
                  <a:pt x="21549" y="7200"/>
                </a:cubicBezTo>
                <a:close/>
                <a:moveTo>
                  <a:pt x="17280" y="17550"/>
                </a:moveTo>
                <a:lnTo>
                  <a:pt x="17280" y="16650"/>
                </a:lnTo>
                <a:cubicBezTo>
                  <a:pt x="17280" y="16519"/>
                  <a:pt x="17229" y="16411"/>
                  <a:pt x="17128" y="16327"/>
                </a:cubicBezTo>
                <a:cubicBezTo>
                  <a:pt x="17027" y="16242"/>
                  <a:pt x="16898" y="16200"/>
                  <a:pt x="16740" y="16200"/>
                </a:cubicBezTo>
                <a:lnTo>
                  <a:pt x="4860" y="16200"/>
                </a:lnTo>
                <a:cubicBezTo>
                  <a:pt x="4702" y="16200"/>
                  <a:pt x="4573" y="16242"/>
                  <a:pt x="4472" y="16327"/>
                </a:cubicBezTo>
                <a:cubicBezTo>
                  <a:pt x="4371" y="16411"/>
                  <a:pt x="4320" y="16519"/>
                  <a:pt x="4320" y="16650"/>
                </a:cubicBezTo>
                <a:lnTo>
                  <a:pt x="4320" y="17550"/>
                </a:lnTo>
                <a:cubicBezTo>
                  <a:pt x="4320" y="17682"/>
                  <a:pt x="4371" y="17789"/>
                  <a:pt x="4472" y="17873"/>
                </a:cubicBezTo>
                <a:cubicBezTo>
                  <a:pt x="4573" y="17958"/>
                  <a:pt x="4702" y="18000"/>
                  <a:pt x="4860" y="18000"/>
                </a:cubicBezTo>
                <a:lnTo>
                  <a:pt x="16740" y="18000"/>
                </a:lnTo>
                <a:cubicBezTo>
                  <a:pt x="16898" y="18000"/>
                  <a:pt x="17027" y="17958"/>
                  <a:pt x="17128" y="17873"/>
                </a:cubicBezTo>
                <a:cubicBezTo>
                  <a:pt x="17229" y="17789"/>
                  <a:pt x="17280" y="17682"/>
                  <a:pt x="17280" y="17550"/>
                </a:cubicBezTo>
                <a:close/>
                <a:moveTo>
                  <a:pt x="17280" y="13950"/>
                </a:moveTo>
                <a:lnTo>
                  <a:pt x="17280" y="13050"/>
                </a:lnTo>
                <a:cubicBezTo>
                  <a:pt x="17280" y="12919"/>
                  <a:pt x="17229" y="12811"/>
                  <a:pt x="17128" y="12727"/>
                </a:cubicBezTo>
                <a:cubicBezTo>
                  <a:pt x="17027" y="12642"/>
                  <a:pt x="16898" y="12600"/>
                  <a:pt x="16740" y="12600"/>
                </a:cubicBezTo>
                <a:lnTo>
                  <a:pt x="4860" y="12600"/>
                </a:lnTo>
                <a:cubicBezTo>
                  <a:pt x="4702" y="12600"/>
                  <a:pt x="4573" y="12642"/>
                  <a:pt x="4472" y="12727"/>
                </a:cubicBezTo>
                <a:cubicBezTo>
                  <a:pt x="4371" y="12811"/>
                  <a:pt x="4320" y="12919"/>
                  <a:pt x="4320" y="13050"/>
                </a:cubicBezTo>
                <a:lnTo>
                  <a:pt x="4320" y="13950"/>
                </a:lnTo>
                <a:cubicBezTo>
                  <a:pt x="4320" y="14081"/>
                  <a:pt x="4371" y="14189"/>
                  <a:pt x="4472" y="14273"/>
                </a:cubicBezTo>
                <a:cubicBezTo>
                  <a:pt x="4573" y="14358"/>
                  <a:pt x="4702" y="14400"/>
                  <a:pt x="4860" y="14400"/>
                </a:cubicBezTo>
                <a:lnTo>
                  <a:pt x="16740" y="14400"/>
                </a:lnTo>
                <a:cubicBezTo>
                  <a:pt x="16898" y="14400"/>
                  <a:pt x="17027" y="14358"/>
                  <a:pt x="17128" y="14273"/>
                </a:cubicBezTo>
                <a:cubicBezTo>
                  <a:pt x="17229" y="14189"/>
                  <a:pt x="17280" y="14081"/>
                  <a:pt x="17280" y="13950"/>
                </a:cubicBezTo>
                <a:close/>
                <a:moveTo>
                  <a:pt x="21600" y="9000"/>
                </a:moveTo>
                <a:lnTo>
                  <a:pt x="21600" y="20250"/>
                </a:lnTo>
                <a:cubicBezTo>
                  <a:pt x="21600" y="20625"/>
                  <a:pt x="21442" y="20944"/>
                  <a:pt x="21128" y="21206"/>
                </a:cubicBezTo>
                <a:cubicBezTo>
                  <a:pt x="20812" y="21469"/>
                  <a:pt x="20430" y="21600"/>
                  <a:pt x="19980" y="21600"/>
                </a:cubicBezTo>
                <a:lnTo>
                  <a:pt x="1620" y="21600"/>
                </a:lnTo>
                <a:cubicBezTo>
                  <a:pt x="1170" y="21600"/>
                  <a:pt x="787" y="21469"/>
                  <a:pt x="472" y="21206"/>
                </a:cubicBezTo>
                <a:cubicBezTo>
                  <a:pt x="157" y="20944"/>
                  <a:pt x="0" y="20625"/>
                  <a:pt x="0" y="20250"/>
                </a:cubicBezTo>
                <a:lnTo>
                  <a:pt x="0" y="1350"/>
                </a:lnTo>
                <a:cubicBezTo>
                  <a:pt x="0" y="975"/>
                  <a:pt x="157" y="656"/>
                  <a:pt x="472" y="394"/>
                </a:cubicBezTo>
                <a:cubicBezTo>
                  <a:pt x="787" y="131"/>
                  <a:pt x="1170" y="0"/>
                  <a:pt x="1620" y="0"/>
                </a:cubicBezTo>
                <a:lnTo>
                  <a:pt x="10800" y="0"/>
                </a:lnTo>
                <a:lnTo>
                  <a:pt x="10800" y="7650"/>
                </a:lnTo>
                <a:cubicBezTo>
                  <a:pt x="10800" y="8025"/>
                  <a:pt x="10957" y="8344"/>
                  <a:pt x="11272" y="8606"/>
                </a:cubicBezTo>
                <a:cubicBezTo>
                  <a:pt x="11587" y="8869"/>
                  <a:pt x="11970" y="9000"/>
                  <a:pt x="12420" y="9000"/>
                </a:cubicBezTo>
                <a:cubicBezTo>
                  <a:pt x="12420" y="9000"/>
                  <a:pt x="21600" y="9000"/>
                  <a:pt x="21600" y="9000"/>
                </a:cubicBezTo>
                <a:close/>
                <a:moveTo>
                  <a:pt x="21600" y="9000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9" name="AutoShape 147"/>
          <p:cNvSpPr>
            <a:spLocks/>
          </p:cNvSpPr>
          <p:nvPr/>
        </p:nvSpPr>
        <p:spPr bwMode="auto">
          <a:xfrm>
            <a:off x="8531225" y="11402218"/>
            <a:ext cx="307975" cy="369888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2960" y="7200"/>
                </a:moveTo>
                <a:lnTo>
                  <a:pt x="19305" y="7200"/>
                </a:lnTo>
                <a:cubicBezTo>
                  <a:pt x="19192" y="6928"/>
                  <a:pt x="19069" y="6736"/>
                  <a:pt x="18934" y="6623"/>
                </a:cubicBezTo>
                <a:lnTo>
                  <a:pt x="13652" y="2222"/>
                </a:lnTo>
                <a:cubicBezTo>
                  <a:pt x="13517" y="2109"/>
                  <a:pt x="13286" y="2006"/>
                  <a:pt x="12960" y="1913"/>
                </a:cubicBezTo>
                <a:cubicBezTo>
                  <a:pt x="12960" y="1913"/>
                  <a:pt x="12960" y="7200"/>
                  <a:pt x="12960" y="7200"/>
                </a:cubicBezTo>
                <a:close/>
                <a:moveTo>
                  <a:pt x="17280" y="14850"/>
                </a:moveTo>
                <a:lnTo>
                  <a:pt x="17280" y="15750"/>
                </a:lnTo>
                <a:cubicBezTo>
                  <a:pt x="17280" y="15882"/>
                  <a:pt x="17229" y="15989"/>
                  <a:pt x="17128" y="16073"/>
                </a:cubicBezTo>
                <a:cubicBezTo>
                  <a:pt x="17027" y="16158"/>
                  <a:pt x="16898" y="16200"/>
                  <a:pt x="16740" y="16200"/>
                </a:cubicBezTo>
                <a:lnTo>
                  <a:pt x="4860" y="16200"/>
                </a:lnTo>
                <a:cubicBezTo>
                  <a:pt x="4702" y="16200"/>
                  <a:pt x="4573" y="16158"/>
                  <a:pt x="4472" y="16073"/>
                </a:cubicBezTo>
                <a:cubicBezTo>
                  <a:pt x="4371" y="15989"/>
                  <a:pt x="4320" y="15882"/>
                  <a:pt x="4320" y="15750"/>
                </a:cubicBezTo>
                <a:lnTo>
                  <a:pt x="4320" y="14850"/>
                </a:lnTo>
                <a:cubicBezTo>
                  <a:pt x="4320" y="14719"/>
                  <a:pt x="4371" y="14611"/>
                  <a:pt x="4472" y="14527"/>
                </a:cubicBezTo>
                <a:cubicBezTo>
                  <a:pt x="4573" y="14442"/>
                  <a:pt x="4702" y="14400"/>
                  <a:pt x="4860" y="14400"/>
                </a:cubicBezTo>
                <a:lnTo>
                  <a:pt x="16740" y="14400"/>
                </a:lnTo>
                <a:cubicBezTo>
                  <a:pt x="16898" y="14400"/>
                  <a:pt x="17027" y="14442"/>
                  <a:pt x="17128" y="14527"/>
                </a:cubicBezTo>
                <a:cubicBezTo>
                  <a:pt x="17229" y="14611"/>
                  <a:pt x="17280" y="14719"/>
                  <a:pt x="17280" y="14850"/>
                </a:cubicBezTo>
                <a:close/>
                <a:moveTo>
                  <a:pt x="17280" y="11250"/>
                </a:moveTo>
                <a:lnTo>
                  <a:pt x="17280" y="12150"/>
                </a:lnTo>
                <a:cubicBezTo>
                  <a:pt x="17280" y="12281"/>
                  <a:pt x="17229" y="12389"/>
                  <a:pt x="17128" y="12474"/>
                </a:cubicBezTo>
                <a:cubicBezTo>
                  <a:pt x="17027" y="12558"/>
                  <a:pt x="16898" y="12600"/>
                  <a:pt x="16740" y="12600"/>
                </a:cubicBezTo>
                <a:lnTo>
                  <a:pt x="4860" y="12600"/>
                </a:lnTo>
                <a:cubicBezTo>
                  <a:pt x="4702" y="12600"/>
                  <a:pt x="4573" y="12558"/>
                  <a:pt x="4472" y="12474"/>
                </a:cubicBezTo>
                <a:cubicBezTo>
                  <a:pt x="4371" y="12389"/>
                  <a:pt x="4320" y="12281"/>
                  <a:pt x="4320" y="12150"/>
                </a:cubicBezTo>
                <a:lnTo>
                  <a:pt x="4320" y="11250"/>
                </a:lnTo>
                <a:cubicBezTo>
                  <a:pt x="4320" y="11119"/>
                  <a:pt x="4371" y="11011"/>
                  <a:pt x="4472" y="10927"/>
                </a:cubicBezTo>
                <a:cubicBezTo>
                  <a:pt x="4573" y="10842"/>
                  <a:pt x="4702" y="10800"/>
                  <a:pt x="4860" y="10800"/>
                </a:cubicBezTo>
                <a:lnTo>
                  <a:pt x="16740" y="10800"/>
                </a:lnTo>
                <a:cubicBezTo>
                  <a:pt x="16898" y="10800"/>
                  <a:pt x="17027" y="10842"/>
                  <a:pt x="17128" y="10927"/>
                </a:cubicBezTo>
                <a:cubicBezTo>
                  <a:pt x="17229" y="11011"/>
                  <a:pt x="17280" y="11119"/>
                  <a:pt x="17280" y="11250"/>
                </a:cubicBezTo>
                <a:close/>
                <a:moveTo>
                  <a:pt x="2160" y="19800"/>
                </a:moveTo>
                <a:lnTo>
                  <a:pt x="19440" y="19800"/>
                </a:lnTo>
                <a:lnTo>
                  <a:pt x="19440" y="9000"/>
                </a:lnTo>
                <a:lnTo>
                  <a:pt x="12420" y="9000"/>
                </a:lnTo>
                <a:cubicBezTo>
                  <a:pt x="11970" y="9000"/>
                  <a:pt x="11587" y="8869"/>
                  <a:pt x="11272" y="8606"/>
                </a:cubicBezTo>
                <a:cubicBezTo>
                  <a:pt x="10957" y="8344"/>
                  <a:pt x="10800" y="8025"/>
                  <a:pt x="10800" y="7650"/>
                </a:cubicBezTo>
                <a:lnTo>
                  <a:pt x="10800" y="1800"/>
                </a:lnTo>
                <a:lnTo>
                  <a:pt x="2160" y="1800"/>
                </a:lnTo>
                <a:cubicBezTo>
                  <a:pt x="2160" y="1800"/>
                  <a:pt x="2160" y="19800"/>
                  <a:pt x="2160" y="19800"/>
                </a:cubicBezTo>
                <a:close/>
                <a:moveTo>
                  <a:pt x="21600" y="7650"/>
                </a:moveTo>
                <a:lnTo>
                  <a:pt x="21600" y="20250"/>
                </a:lnTo>
                <a:cubicBezTo>
                  <a:pt x="21600" y="20625"/>
                  <a:pt x="21442" y="20944"/>
                  <a:pt x="21128" y="21206"/>
                </a:cubicBezTo>
                <a:cubicBezTo>
                  <a:pt x="20812" y="21469"/>
                  <a:pt x="20430" y="21600"/>
                  <a:pt x="19980" y="21600"/>
                </a:cubicBezTo>
                <a:lnTo>
                  <a:pt x="1620" y="21600"/>
                </a:lnTo>
                <a:cubicBezTo>
                  <a:pt x="1170" y="21600"/>
                  <a:pt x="787" y="21469"/>
                  <a:pt x="472" y="21206"/>
                </a:cubicBezTo>
                <a:cubicBezTo>
                  <a:pt x="157" y="20944"/>
                  <a:pt x="0" y="20625"/>
                  <a:pt x="0" y="20250"/>
                </a:cubicBezTo>
                <a:lnTo>
                  <a:pt x="0" y="1350"/>
                </a:lnTo>
                <a:cubicBezTo>
                  <a:pt x="0" y="975"/>
                  <a:pt x="157" y="656"/>
                  <a:pt x="472" y="394"/>
                </a:cubicBezTo>
                <a:cubicBezTo>
                  <a:pt x="787" y="131"/>
                  <a:pt x="1170" y="0"/>
                  <a:pt x="1620" y="0"/>
                </a:cubicBezTo>
                <a:lnTo>
                  <a:pt x="12420" y="0"/>
                </a:lnTo>
                <a:cubicBezTo>
                  <a:pt x="12870" y="0"/>
                  <a:pt x="13365" y="94"/>
                  <a:pt x="13905" y="281"/>
                </a:cubicBezTo>
                <a:cubicBezTo>
                  <a:pt x="14445" y="469"/>
                  <a:pt x="14872" y="694"/>
                  <a:pt x="15188" y="956"/>
                </a:cubicBezTo>
                <a:lnTo>
                  <a:pt x="20452" y="5344"/>
                </a:lnTo>
                <a:cubicBezTo>
                  <a:pt x="20767" y="5606"/>
                  <a:pt x="21037" y="5962"/>
                  <a:pt x="21262" y="6413"/>
                </a:cubicBezTo>
                <a:cubicBezTo>
                  <a:pt x="21487" y="6863"/>
                  <a:pt x="21600" y="7275"/>
                  <a:pt x="21600" y="7650"/>
                </a:cubicBezTo>
                <a:close/>
                <a:moveTo>
                  <a:pt x="21600" y="7650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0" name="AutoShape 148"/>
          <p:cNvSpPr>
            <a:spLocks/>
          </p:cNvSpPr>
          <p:nvPr/>
        </p:nvSpPr>
        <p:spPr bwMode="auto">
          <a:xfrm>
            <a:off x="1185069" y="5343525"/>
            <a:ext cx="430213" cy="430213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3886" y="7196"/>
                </a:moveTo>
                <a:lnTo>
                  <a:pt x="10282" y="10800"/>
                </a:lnTo>
                <a:lnTo>
                  <a:pt x="13886" y="10800"/>
                </a:lnTo>
                <a:cubicBezTo>
                  <a:pt x="13886" y="10800"/>
                  <a:pt x="13886" y="7196"/>
                  <a:pt x="13886" y="7196"/>
                </a:cubicBezTo>
                <a:close/>
                <a:moveTo>
                  <a:pt x="20057" y="20057"/>
                </a:moveTo>
                <a:lnTo>
                  <a:pt x="20057" y="6172"/>
                </a:lnTo>
                <a:lnTo>
                  <a:pt x="15429" y="6172"/>
                </a:lnTo>
                <a:lnTo>
                  <a:pt x="15429" y="11186"/>
                </a:lnTo>
                <a:cubicBezTo>
                  <a:pt x="15429" y="11507"/>
                  <a:pt x="15316" y="11780"/>
                  <a:pt x="15091" y="12005"/>
                </a:cubicBezTo>
                <a:cubicBezTo>
                  <a:pt x="14866" y="12230"/>
                  <a:pt x="14593" y="12343"/>
                  <a:pt x="14272" y="12343"/>
                </a:cubicBezTo>
                <a:lnTo>
                  <a:pt x="9257" y="12343"/>
                </a:lnTo>
                <a:lnTo>
                  <a:pt x="9257" y="20057"/>
                </a:lnTo>
                <a:cubicBezTo>
                  <a:pt x="9257" y="20057"/>
                  <a:pt x="20057" y="20057"/>
                  <a:pt x="20057" y="20057"/>
                </a:cubicBezTo>
                <a:close/>
                <a:moveTo>
                  <a:pt x="6172" y="2567"/>
                </a:moveTo>
                <a:lnTo>
                  <a:pt x="2567" y="6172"/>
                </a:lnTo>
                <a:lnTo>
                  <a:pt x="6172" y="6172"/>
                </a:lnTo>
                <a:cubicBezTo>
                  <a:pt x="6172" y="6172"/>
                  <a:pt x="6172" y="2567"/>
                  <a:pt x="6172" y="2567"/>
                </a:cubicBezTo>
                <a:close/>
                <a:moveTo>
                  <a:pt x="8534" y="10366"/>
                </a:moveTo>
                <a:lnTo>
                  <a:pt x="12343" y="6557"/>
                </a:lnTo>
                <a:lnTo>
                  <a:pt x="12343" y="1543"/>
                </a:lnTo>
                <a:lnTo>
                  <a:pt x="7714" y="1543"/>
                </a:lnTo>
                <a:lnTo>
                  <a:pt x="7714" y="6557"/>
                </a:lnTo>
                <a:cubicBezTo>
                  <a:pt x="7714" y="6879"/>
                  <a:pt x="7602" y="7152"/>
                  <a:pt x="7377" y="7377"/>
                </a:cubicBezTo>
                <a:cubicBezTo>
                  <a:pt x="7152" y="7602"/>
                  <a:pt x="6878" y="7714"/>
                  <a:pt x="6557" y="7714"/>
                </a:cubicBezTo>
                <a:lnTo>
                  <a:pt x="1543" y="7714"/>
                </a:lnTo>
                <a:lnTo>
                  <a:pt x="1543" y="15429"/>
                </a:lnTo>
                <a:lnTo>
                  <a:pt x="7714" y="15429"/>
                </a:lnTo>
                <a:lnTo>
                  <a:pt x="7714" y="12343"/>
                </a:lnTo>
                <a:cubicBezTo>
                  <a:pt x="7714" y="12022"/>
                  <a:pt x="7795" y="11668"/>
                  <a:pt x="7955" y="11282"/>
                </a:cubicBezTo>
                <a:cubicBezTo>
                  <a:pt x="8116" y="10897"/>
                  <a:pt x="8309" y="10591"/>
                  <a:pt x="8534" y="10366"/>
                </a:cubicBezTo>
                <a:close/>
                <a:moveTo>
                  <a:pt x="20443" y="4628"/>
                </a:moveTo>
                <a:cubicBezTo>
                  <a:pt x="20764" y="4628"/>
                  <a:pt x="21038" y="4741"/>
                  <a:pt x="21263" y="4966"/>
                </a:cubicBezTo>
                <a:cubicBezTo>
                  <a:pt x="21487" y="5191"/>
                  <a:pt x="21600" y="5464"/>
                  <a:pt x="21600" y="5786"/>
                </a:cubicBezTo>
                <a:lnTo>
                  <a:pt x="21600" y="20443"/>
                </a:lnTo>
                <a:cubicBezTo>
                  <a:pt x="21600" y="20764"/>
                  <a:pt x="21487" y="21038"/>
                  <a:pt x="21263" y="21263"/>
                </a:cubicBezTo>
                <a:cubicBezTo>
                  <a:pt x="21038" y="21487"/>
                  <a:pt x="20764" y="21600"/>
                  <a:pt x="20443" y="21600"/>
                </a:cubicBezTo>
                <a:lnTo>
                  <a:pt x="8872" y="21600"/>
                </a:lnTo>
                <a:cubicBezTo>
                  <a:pt x="8550" y="21600"/>
                  <a:pt x="8277" y="21487"/>
                  <a:pt x="8052" y="21263"/>
                </a:cubicBezTo>
                <a:cubicBezTo>
                  <a:pt x="7827" y="21038"/>
                  <a:pt x="7714" y="20764"/>
                  <a:pt x="7714" y="20443"/>
                </a:cubicBezTo>
                <a:lnTo>
                  <a:pt x="7714" y="16972"/>
                </a:lnTo>
                <a:lnTo>
                  <a:pt x="1157" y="16972"/>
                </a:lnTo>
                <a:cubicBezTo>
                  <a:pt x="836" y="16972"/>
                  <a:pt x="562" y="16859"/>
                  <a:pt x="338" y="16634"/>
                </a:cubicBezTo>
                <a:cubicBezTo>
                  <a:pt x="112" y="16409"/>
                  <a:pt x="0" y="16136"/>
                  <a:pt x="0" y="15814"/>
                </a:cubicBezTo>
                <a:lnTo>
                  <a:pt x="0" y="7714"/>
                </a:lnTo>
                <a:cubicBezTo>
                  <a:pt x="0" y="7393"/>
                  <a:pt x="80" y="7039"/>
                  <a:pt x="241" y="6653"/>
                </a:cubicBezTo>
                <a:cubicBezTo>
                  <a:pt x="402" y="6268"/>
                  <a:pt x="595" y="5963"/>
                  <a:pt x="820" y="5737"/>
                </a:cubicBezTo>
                <a:lnTo>
                  <a:pt x="5738" y="820"/>
                </a:lnTo>
                <a:cubicBezTo>
                  <a:pt x="5962" y="595"/>
                  <a:pt x="6268" y="402"/>
                  <a:pt x="6654" y="241"/>
                </a:cubicBezTo>
                <a:cubicBezTo>
                  <a:pt x="7039" y="80"/>
                  <a:pt x="7393" y="0"/>
                  <a:pt x="7714" y="0"/>
                </a:cubicBezTo>
                <a:lnTo>
                  <a:pt x="12729" y="0"/>
                </a:lnTo>
                <a:cubicBezTo>
                  <a:pt x="13050" y="0"/>
                  <a:pt x="13323" y="113"/>
                  <a:pt x="13548" y="338"/>
                </a:cubicBezTo>
                <a:cubicBezTo>
                  <a:pt x="13773" y="562"/>
                  <a:pt x="13886" y="836"/>
                  <a:pt x="13886" y="1157"/>
                </a:cubicBezTo>
                <a:lnTo>
                  <a:pt x="13886" y="5111"/>
                </a:lnTo>
                <a:cubicBezTo>
                  <a:pt x="14432" y="4789"/>
                  <a:pt x="14947" y="4628"/>
                  <a:pt x="15429" y="4628"/>
                </a:cubicBezTo>
                <a:cubicBezTo>
                  <a:pt x="15429" y="4628"/>
                  <a:pt x="20443" y="4628"/>
                  <a:pt x="20443" y="4628"/>
                </a:cubicBezTo>
                <a:close/>
                <a:moveTo>
                  <a:pt x="20443" y="4628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1" name="AutoShape 149"/>
          <p:cNvSpPr>
            <a:spLocks/>
          </p:cNvSpPr>
          <p:nvPr/>
        </p:nvSpPr>
        <p:spPr bwMode="auto">
          <a:xfrm>
            <a:off x="1803400" y="5365750"/>
            <a:ext cx="460375" cy="398463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0160" y="19108"/>
                </a:moveTo>
                <a:lnTo>
                  <a:pt x="20160" y="17446"/>
                </a:lnTo>
                <a:cubicBezTo>
                  <a:pt x="20160" y="17221"/>
                  <a:pt x="20089" y="17027"/>
                  <a:pt x="19946" y="16862"/>
                </a:cubicBezTo>
                <a:cubicBezTo>
                  <a:pt x="19804" y="16698"/>
                  <a:pt x="19635" y="16616"/>
                  <a:pt x="19440" y="16616"/>
                </a:cubicBezTo>
                <a:lnTo>
                  <a:pt x="18000" y="16616"/>
                </a:lnTo>
                <a:cubicBezTo>
                  <a:pt x="17805" y="16616"/>
                  <a:pt x="17636" y="16698"/>
                  <a:pt x="17494" y="16862"/>
                </a:cubicBezTo>
                <a:cubicBezTo>
                  <a:pt x="17351" y="17027"/>
                  <a:pt x="17280" y="17221"/>
                  <a:pt x="17280" y="17446"/>
                </a:cubicBezTo>
                <a:lnTo>
                  <a:pt x="17280" y="19108"/>
                </a:lnTo>
                <a:cubicBezTo>
                  <a:pt x="17280" y="19333"/>
                  <a:pt x="17351" y="19527"/>
                  <a:pt x="17494" y="19692"/>
                </a:cubicBezTo>
                <a:cubicBezTo>
                  <a:pt x="17636" y="19856"/>
                  <a:pt x="17805" y="19939"/>
                  <a:pt x="18000" y="19939"/>
                </a:cubicBezTo>
                <a:lnTo>
                  <a:pt x="19440" y="19939"/>
                </a:lnTo>
                <a:cubicBezTo>
                  <a:pt x="19635" y="19939"/>
                  <a:pt x="19804" y="19856"/>
                  <a:pt x="19946" y="19692"/>
                </a:cubicBezTo>
                <a:cubicBezTo>
                  <a:pt x="20089" y="19527"/>
                  <a:pt x="20160" y="19333"/>
                  <a:pt x="20160" y="19108"/>
                </a:cubicBezTo>
                <a:close/>
                <a:moveTo>
                  <a:pt x="20160" y="14123"/>
                </a:moveTo>
                <a:lnTo>
                  <a:pt x="20160" y="12462"/>
                </a:lnTo>
                <a:cubicBezTo>
                  <a:pt x="20160" y="12237"/>
                  <a:pt x="20089" y="12042"/>
                  <a:pt x="19946" y="11877"/>
                </a:cubicBezTo>
                <a:cubicBezTo>
                  <a:pt x="19804" y="11713"/>
                  <a:pt x="19635" y="11631"/>
                  <a:pt x="19440" y="11631"/>
                </a:cubicBezTo>
                <a:lnTo>
                  <a:pt x="18000" y="11631"/>
                </a:lnTo>
                <a:cubicBezTo>
                  <a:pt x="17805" y="11631"/>
                  <a:pt x="17636" y="11713"/>
                  <a:pt x="17494" y="11877"/>
                </a:cubicBezTo>
                <a:cubicBezTo>
                  <a:pt x="17351" y="12042"/>
                  <a:pt x="17280" y="12237"/>
                  <a:pt x="17280" y="12462"/>
                </a:cubicBezTo>
                <a:lnTo>
                  <a:pt x="17280" y="14123"/>
                </a:lnTo>
                <a:cubicBezTo>
                  <a:pt x="17280" y="14348"/>
                  <a:pt x="17351" y="14543"/>
                  <a:pt x="17494" y="14707"/>
                </a:cubicBezTo>
                <a:cubicBezTo>
                  <a:pt x="17636" y="14872"/>
                  <a:pt x="17805" y="14954"/>
                  <a:pt x="18000" y="14954"/>
                </a:cubicBezTo>
                <a:lnTo>
                  <a:pt x="19440" y="14954"/>
                </a:lnTo>
                <a:cubicBezTo>
                  <a:pt x="19635" y="14954"/>
                  <a:pt x="19804" y="14872"/>
                  <a:pt x="19946" y="14707"/>
                </a:cubicBezTo>
                <a:cubicBezTo>
                  <a:pt x="20089" y="14543"/>
                  <a:pt x="20160" y="14348"/>
                  <a:pt x="20160" y="14123"/>
                </a:cubicBezTo>
                <a:close/>
                <a:moveTo>
                  <a:pt x="20160" y="9139"/>
                </a:moveTo>
                <a:lnTo>
                  <a:pt x="20160" y="7477"/>
                </a:lnTo>
                <a:cubicBezTo>
                  <a:pt x="20160" y="7252"/>
                  <a:pt x="20089" y="7057"/>
                  <a:pt x="19946" y="6893"/>
                </a:cubicBezTo>
                <a:cubicBezTo>
                  <a:pt x="19804" y="6728"/>
                  <a:pt x="19635" y="6646"/>
                  <a:pt x="19440" y="6646"/>
                </a:cubicBezTo>
                <a:lnTo>
                  <a:pt x="18000" y="6646"/>
                </a:lnTo>
                <a:cubicBezTo>
                  <a:pt x="17805" y="6646"/>
                  <a:pt x="17636" y="6728"/>
                  <a:pt x="17494" y="6893"/>
                </a:cubicBezTo>
                <a:cubicBezTo>
                  <a:pt x="17351" y="7057"/>
                  <a:pt x="17280" y="7252"/>
                  <a:pt x="17280" y="7477"/>
                </a:cubicBezTo>
                <a:lnTo>
                  <a:pt x="17280" y="9139"/>
                </a:lnTo>
                <a:cubicBezTo>
                  <a:pt x="17280" y="9364"/>
                  <a:pt x="17351" y="9558"/>
                  <a:pt x="17494" y="9723"/>
                </a:cubicBezTo>
                <a:cubicBezTo>
                  <a:pt x="17636" y="9887"/>
                  <a:pt x="17805" y="9969"/>
                  <a:pt x="18000" y="9969"/>
                </a:cubicBezTo>
                <a:lnTo>
                  <a:pt x="19440" y="9969"/>
                </a:lnTo>
                <a:cubicBezTo>
                  <a:pt x="19635" y="9969"/>
                  <a:pt x="19804" y="9887"/>
                  <a:pt x="19946" y="9723"/>
                </a:cubicBezTo>
                <a:cubicBezTo>
                  <a:pt x="20089" y="9558"/>
                  <a:pt x="20160" y="9364"/>
                  <a:pt x="20160" y="9139"/>
                </a:cubicBezTo>
                <a:close/>
                <a:moveTo>
                  <a:pt x="20160" y="4154"/>
                </a:moveTo>
                <a:lnTo>
                  <a:pt x="20160" y="2492"/>
                </a:lnTo>
                <a:cubicBezTo>
                  <a:pt x="20160" y="2267"/>
                  <a:pt x="20089" y="2073"/>
                  <a:pt x="19946" y="1908"/>
                </a:cubicBezTo>
                <a:cubicBezTo>
                  <a:pt x="19804" y="1744"/>
                  <a:pt x="19635" y="1661"/>
                  <a:pt x="19440" y="1661"/>
                </a:cubicBezTo>
                <a:lnTo>
                  <a:pt x="18000" y="1661"/>
                </a:lnTo>
                <a:cubicBezTo>
                  <a:pt x="17805" y="1661"/>
                  <a:pt x="17636" y="1744"/>
                  <a:pt x="17494" y="1908"/>
                </a:cubicBezTo>
                <a:cubicBezTo>
                  <a:pt x="17351" y="2073"/>
                  <a:pt x="17280" y="2267"/>
                  <a:pt x="17280" y="2492"/>
                </a:cubicBezTo>
                <a:lnTo>
                  <a:pt x="17280" y="4154"/>
                </a:lnTo>
                <a:cubicBezTo>
                  <a:pt x="17280" y="4379"/>
                  <a:pt x="17351" y="4574"/>
                  <a:pt x="17494" y="4738"/>
                </a:cubicBezTo>
                <a:cubicBezTo>
                  <a:pt x="17636" y="4903"/>
                  <a:pt x="17805" y="4985"/>
                  <a:pt x="18000" y="4985"/>
                </a:cubicBezTo>
                <a:lnTo>
                  <a:pt x="19440" y="4985"/>
                </a:lnTo>
                <a:cubicBezTo>
                  <a:pt x="19635" y="4985"/>
                  <a:pt x="19804" y="4903"/>
                  <a:pt x="19946" y="4738"/>
                </a:cubicBezTo>
                <a:cubicBezTo>
                  <a:pt x="20089" y="4574"/>
                  <a:pt x="20160" y="4379"/>
                  <a:pt x="20160" y="4154"/>
                </a:cubicBezTo>
                <a:close/>
                <a:moveTo>
                  <a:pt x="15840" y="19108"/>
                </a:moveTo>
                <a:lnTo>
                  <a:pt x="15840" y="12462"/>
                </a:lnTo>
                <a:cubicBezTo>
                  <a:pt x="15840" y="12237"/>
                  <a:pt x="15769" y="12042"/>
                  <a:pt x="15626" y="11877"/>
                </a:cubicBezTo>
                <a:cubicBezTo>
                  <a:pt x="15484" y="11713"/>
                  <a:pt x="15315" y="11631"/>
                  <a:pt x="15120" y="11631"/>
                </a:cubicBezTo>
                <a:lnTo>
                  <a:pt x="6480" y="11631"/>
                </a:lnTo>
                <a:cubicBezTo>
                  <a:pt x="6285" y="11631"/>
                  <a:pt x="6116" y="11713"/>
                  <a:pt x="5974" y="11877"/>
                </a:cubicBezTo>
                <a:cubicBezTo>
                  <a:pt x="5831" y="12042"/>
                  <a:pt x="5760" y="12237"/>
                  <a:pt x="5760" y="12462"/>
                </a:cubicBezTo>
                <a:lnTo>
                  <a:pt x="5760" y="19108"/>
                </a:lnTo>
                <a:cubicBezTo>
                  <a:pt x="5760" y="19333"/>
                  <a:pt x="5831" y="19527"/>
                  <a:pt x="5974" y="19692"/>
                </a:cubicBezTo>
                <a:cubicBezTo>
                  <a:pt x="6116" y="19856"/>
                  <a:pt x="6285" y="19939"/>
                  <a:pt x="6480" y="19939"/>
                </a:cubicBezTo>
                <a:lnTo>
                  <a:pt x="15120" y="19939"/>
                </a:lnTo>
                <a:cubicBezTo>
                  <a:pt x="15315" y="19939"/>
                  <a:pt x="15484" y="19856"/>
                  <a:pt x="15626" y="19692"/>
                </a:cubicBezTo>
                <a:cubicBezTo>
                  <a:pt x="15769" y="19527"/>
                  <a:pt x="15840" y="19333"/>
                  <a:pt x="15840" y="19108"/>
                </a:cubicBezTo>
                <a:close/>
                <a:moveTo>
                  <a:pt x="15840" y="9139"/>
                </a:moveTo>
                <a:lnTo>
                  <a:pt x="15840" y="2492"/>
                </a:lnTo>
                <a:cubicBezTo>
                  <a:pt x="15840" y="2267"/>
                  <a:pt x="15769" y="2073"/>
                  <a:pt x="15626" y="1908"/>
                </a:cubicBezTo>
                <a:cubicBezTo>
                  <a:pt x="15484" y="1744"/>
                  <a:pt x="15315" y="1661"/>
                  <a:pt x="15120" y="1661"/>
                </a:cubicBezTo>
                <a:lnTo>
                  <a:pt x="6480" y="1661"/>
                </a:lnTo>
                <a:cubicBezTo>
                  <a:pt x="6285" y="1661"/>
                  <a:pt x="6116" y="1744"/>
                  <a:pt x="5974" y="1908"/>
                </a:cubicBezTo>
                <a:cubicBezTo>
                  <a:pt x="5831" y="2073"/>
                  <a:pt x="5760" y="2267"/>
                  <a:pt x="5760" y="2492"/>
                </a:cubicBezTo>
                <a:lnTo>
                  <a:pt x="5760" y="9139"/>
                </a:lnTo>
                <a:cubicBezTo>
                  <a:pt x="5760" y="9364"/>
                  <a:pt x="5831" y="9558"/>
                  <a:pt x="5974" y="9723"/>
                </a:cubicBezTo>
                <a:cubicBezTo>
                  <a:pt x="6116" y="9887"/>
                  <a:pt x="6285" y="9969"/>
                  <a:pt x="6480" y="9969"/>
                </a:cubicBezTo>
                <a:lnTo>
                  <a:pt x="15120" y="9969"/>
                </a:lnTo>
                <a:cubicBezTo>
                  <a:pt x="15315" y="9969"/>
                  <a:pt x="15484" y="9887"/>
                  <a:pt x="15626" y="9723"/>
                </a:cubicBezTo>
                <a:cubicBezTo>
                  <a:pt x="15769" y="9558"/>
                  <a:pt x="15840" y="9364"/>
                  <a:pt x="15840" y="9139"/>
                </a:cubicBezTo>
                <a:close/>
                <a:moveTo>
                  <a:pt x="4320" y="19108"/>
                </a:moveTo>
                <a:lnTo>
                  <a:pt x="4320" y="17446"/>
                </a:lnTo>
                <a:cubicBezTo>
                  <a:pt x="4320" y="17221"/>
                  <a:pt x="4249" y="17027"/>
                  <a:pt x="4106" y="16862"/>
                </a:cubicBezTo>
                <a:cubicBezTo>
                  <a:pt x="3964" y="16698"/>
                  <a:pt x="3795" y="16616"/>
                  <a:pt x="3600" y="16616"/>
                </a:cubicBezTo>
                <a:lnTo>
                  <a:pt x="2160" y="16616"/>
                </a:lnTo>
                <a:cubicBezTo>
                  <a:pt x="1965" y="16616"/>
                  <a:pt x="1796" y="16698"/>
                  <a:pt x="1654" y="16862"/>
                </a:cubicBezTo>
                <a:cubicBezTo>
                  <a:pt x="1511" y="17027"/>
                  <a:pt x="1440" y="17221"/>
                  <a:pt x="1440" y="17446"/>
                </a:cubicBezTo>
                <a:lnTo>
                  <a:pt x="1440" y="19108"/>
                </a:lnTo>
                <a:cubicBezTo>
                  <a:pt x="1440" y="19333"/>
                  <a:pt x="1511" y="19527"/>
                  <a:pt x="1654" y="19692"/>
                </a:cubicBezTo>
                <a:cubicBezTo>
                  <a:pt x="1796" y="19856"/>
                  <a:pt x="1965" y="19939"/>
                  <a:pt x="2160" y="19939"/>
                </a:cubicBezTo>
                <a:lnTo>
                  <a:pt x="3600" y="19939"/>
                </a:lnTo>
                <a:cubicBezTo>
                  <a:pt x="3795" y="19939"/>
                  <a:pt x="3964" y="19856"/>
                  <a:pt x="4106" y="19692"/>
                </a:cubicBezTo>
                <a:cubicBezTo>
                  <a:pt x="4249" y="19527"/>
                  <a:pt x="4320" y="19333"/>
                  <a:pt x="4320" y="19108"/>
                </a:cubicBezTo>
                <a:close/>
                <a:moveTo>
                  <a:pt x="4320" y="14123"/>
                </a:moveTo>
                <a:lnTo>
                  <a:pt x="4320" y="12462"/>
                </a:lnTo>
                <a:cubicBezTo>
                  <a:pt x="4320" y="12237"/>
                  <a:pt x="4249" y="12042"/>
                  <a:pt x="4106" y="11877"/>
                </a:cubicBezTo>
                <a:cubicBezTo>
                  <a:pt x="3964" y="11713"/>
                  <a:pt x="3795" y="11631"/>
                  <a:pt x="3600" y="11631"/>
                </a:cubicBezTo>
                <a:lnTo>
                  <a:pt x="2160" y="11631"/>
                </a:lnTo>
                <a:cubicBezTo>
                  <a:pt x="1965" y="11631"/>
                  <a:pt x="1796" y="11713"/>
                  <a:pt x="1654" y="11877"/>
                </a:cubicBezTo>
                <a:cubicBezTo>
                  <a:pt x="1511" y="12042"/>
                  <a:pt x="1440" y="12237"/>
                  <a:pt x="1440" y="12462"/>
                </a:cubicBezTo>
                <a:lnTo>
                  <a:pt x="1440" y="14123"/>
                </a:lnTo>
                <a:cubicBezTo>
                  <a:pt x="1440" y="14348"/>
                  <a:pt x="1511" y="14543"/>
                  <a:pt x="1654" y="14707"/>
                </a:cubicBezTo>
                <a:cubicBezTo>
                  <a:pt x="1796" y="14872"/>
                  <a:pt x="1965" y="14954"/>
                  <a:pt x="2160" y="14954"/>
                </a:cubicBezTo>
                <a:lnTo>
                  <a:pt x="3600" y="14954"/>
                </a:lnTo>
                <a:cubicBezTo>
                  <a:pt x="3795" y="14954"/>
                  <a:pt x="3964" y="14872"/>
                  <a:pt x="4106" y="14707"/>
                </a:cubicBezTo>
                <a:cubicBezTo>
                  <a:pt x="4249" y="14543"/>
                  <a:pt x="4320" y="14348"/>
                  <a:pt x="4320" y="14123"/>
                </a:cubicBezTo>
                <a:close/>
                <a:moveTo>
                  <a:pt x="4320" y="9139"/>
                </a:moveTo>
                <a:lnTo>
                  <a:pt x="4320" y="7477"/>
                </a:lnTo>
                <a:cubicBezTo>
                  <a:pt x="4320" y="7252"/>
                  <a:pt x="4249" y="7057"/>
                  <a:pt x="4106" y="6893"/>
                </a:cubicBezTo>
                <a:cubicBezTo>
                  <a:pt x="3964" y="6728"/>
                  <a:pt x="3795" y="6646"/>
                  <a:pt x="3600" y="6646"/>
                </a:cubicBezTo>
                <a:lnTo>
                  <a:pt x="2160" y="6646"/>
                </a:lnTo>
                <a:cubicBezTo>
                  <a:pt x="1965" y="6646"/>
                  <a:pt x="1796" y="6728"/>
                  <a:pt x="1654" y="6893"/>
                </a:cubicBezTo>
                <a:cubicBezTo>
                  <a:pt x="1511" y="7057"/>
                  <a:pt x="1440" y="7252"/>
                  <a:pt x="1440" y="7477"/>
                </a:cubicBezTo>
                <a:lnTo>
                  <a:pt x="1440" y="9139"/>
                </a:lnTo>
                <a:cubicBezTo>
                  <a:pt x="1440" y="9364"/>
                  <a:pt x="1511" y="9558"/>
                  <a:pt x="1654" y="9723"/>
                </a:cubicBezTo>
                <a:cubicBezTo>
                  <a:pt x="1796" y="9887"/>
                  <a:pt x="1965" y="9969"/>
                  <a:pt x="2160" y="9969"/>
                </a:cubicBezTo>
                <a:lnTo>
                  <a:pt x="3600" y="9969"/>
                </a:lnTo>
                <a:cubicBezTo>
                  <a:pt x="3795" y="9969"/>
                  <a:pt x="3964" y="9887"/>
                  <a:pt x="4106" y="9723"/>
                </a:cubicBezTo>
                <a:cubicBezTo>
                  <a:pt x="4249" y="9558"/>
                  <a:pt x="4320" y="9364"/>
                  <a:pt x="4320" y="9139"/>
                </a:cubicBezTo>
                <a:close/>
                <a:moveTo>
                  <a:pt x="4320" y="4154"/>
                </a:moveTo>
                <a:lnTo>
                  <a:pt x="4320" y="2492"/>
                </a:lnTo>
                <a:cubicBezTo>
                  <a:pt x="4320" y="2267"/>
                  <a:pt x="4249" y="2073"/>
                  <a:pt x="4106" y="1908"/>
                </a:cubicBezTo>
                <a:cubicBezTo>
                  <a:pt x="3964" y="1744"/>
                  <a:pt x="3795" y="1661"/>
                  <a:pt x="3600" y="1661"/>
                </a:cubicBezTo>
                <a:lnTo>
                  <a:pt x="2160" y="1661"/>
                </a:lnTo>
                <a:cubicBezTo>
                  <a:pt x="1965" y="1661"/>
                  <a:pt x="1796" y="1744"/>
                  <a:pt x="1654" y="1908"/>
                </a:cubicBezTo>
                <a:cubicBezTo>
                  <a:pt x="1511" y="2073"/>
                  <a:pt x="1440" y="2267"/>
                  <a:pt x="1440" y="2492"/>
                </a:cubicBezTo>
                <a:lnTo>
                  <a:pt x="1440" y="4154"/>
                </a:lnTo>
                <a:cubicBezTo>
                  <a:pt x="1440" y="4379"/>
                  <a:pt x="1511" y="4574"/>
                  <a:pt x="1654" y="4738"/>
                </a:cubicBezTo>
                <a:cubicBezTo>
                  <a:pt x="1796" y="4903"/>
                  <a:pt x="1965" y="4985"/>
                  <a:pt x="2160" y="4985"/>
                </a:cubicBezTo>
                <a:lnTo>
                  <a:pt x="3600" y="4985"/>
                </a:lnTo>
                <a:cubicBezTo>
                  <a:pt x="3795" y="4985"/>
                  <a:pt x="3964" y="4903"/>
                  <a:pt x="4106" y="4738"/>
                </a:cubicBezTo>
                <a:cubicBezTo>
                  <a:pt x="4249" y="4574"/>
                  <a:pt x="4320" y="4379"/>
                  <a:pt x="4320" y="4154"/>
                </a:cubicBezTo>
                <a:close/>
                <a:moveTo>
                  <a:pt x="21600" y="2077"/>
                </a:moveTo>
                <a:lnTo>
                  <a:pt x="21600" y="19523"/>
                </a:lnTo>
                <a:cubicBezTo>
                  <a:pt x="21600" y="20094"/>
                  <a:pt x="21424" y="20583"/>
                  <a:pt x="21071" y="20990"/>
                </a:cubicBezTo>
                <a:cubicBezTo>
                  <a:pt x="20719" y="21397"/>
                  <a:pt x="20295" y="21600"/>
                  <a:pt x="19800" y="21600"/>
                </a:cubicBezTo>
                <a:lnTo>
                  <a:pt x="1800" y="21600"/>
                </a:lnTo>
                <a:cubicBezTo>
                  <a:pt x="1305" y="21600"/>
                  <a:pt x="881" y="21397"/>
                  <a:pt x="529" y="20990"/>
                </a:cubicBezTo>
                <a:cubicBezTo>
                  <a:pt x="176" y="20583"/>
                  <a:pt x="0" y="20094"/>
                  <a:pt x="0" y="19523"/>
                </a:cubicBezTo>
                <a:lnTo>
                  <a:pt x="0" y="2077"/>
                </a:lnTo>
                <a:cubicBezTo>
                  <a:pt x="0" y="1506"/>
                  <a:pt x="176" y="1017"/>
                  <a:pt x="529" y="610"/>
                </a:cubicBezTo>
                <a:cubicBezTo>
                  <a:pt x="881" y="203"/>
                  <a:pt x="1305" y="0"/>
                  <a:pt x="1800" y="0"/>
                </a:cubicBezTo>
                <a:lnTo>
                  <a:pt x="19800" y="0"/>
                </a:lnTo>
                <a:cubicBezTo>
                  <a:pt x="20295" y="0"/>
                  <a:pt x="20719" y="203"/>
                  <a:pt x="21071" y="610"/>
                </a:cubicBezTo>
                <a:cubicBezTo>
                  <a:pt x="21424" y="1017"/>
                  <a:pt x="21600" y="1506"/>
                  <a:pt x="21600" y="2077"/>
                </a:cubicBezTo>
                <a:close/>
                <a:moveTo>
                  <a:pt x="21600" y="2077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2" name="AutoShape 150"/>
          <p:cNvSpPr>
            <a:spLocks/>
          </p:cNvSpPr>
          <p:nvPr/>
        </p:nvSpPr>
        <p:spPr bwMode="auto">
          <a:xfrm>
            <a:off x="2565400" y="5386388"/>
            <a:ext cx="338138" cy="338137"/>
          </a:xfrm>
          <a:custGeom>
            <a:avLst/>
            <a:gdLst/>
            <a:ahLst/>
            <a:cxnLst/>
            <a:rect l="0" t="0" r="r" b="b"/>
            <a:pathLst>
              <a:path w="21438" h="21600">
                <a:moveTo>
                  <a:pt x="21347" y="598"/>
                </a:moveTo>
                <a:cubicBezTo>
                  <a:pt x="21519" y="1018"/>
                  <a:pt x="21448" y="1376"/>
                  <a:pt x="21134" y="1672"/>
                </a:cubicBezTo>
                <a:lnTo>
                  <a:pt x="13638" y="9235"/>
                </a:lnTo>
                <a:lnTo>
                  <a:pt x="13638" y="20618"/>
                </a:lnTo>
                <a:cubicBezTo>
                  <a:pt x="13638" y="21048"/>
                  <a:pt x="13441" y="21349"/>
                  <a:pt x="13045" y="21523"/>
                </a:cubicBezTo>
                <a:cubicBezTo>
                  <a:pt x="12913" y="21575"/>
                  <a:pt x="12787" y="21600"/>
                  <a:pt x="12665" y="21600"/>
                </a:cubicBezTo>
                <a:cubicBezTo>
                  <a:pt x="12392" y="21600"/>
                  <a:pt x="12164" y="21503"/>
                  <a:pt x="11981" y="21309"/>
                </a:cubicBezTo>
                <a:lnTo>
                  <a:pt x="8089" y="17381"/>
                </a:lnTo>
                <a:cubicBezTo>
                  <a:pt x="7896" y="17187"/>
                  <a:pt x="7800" y="16957"/>
                  <a:pt x="7800" y="16691"/>
                </a:cubicBezTo>
                <a:lnTo>
                  <a:pt x="7800" y="9235"/>
                </a:lnTo>
                <a:lnTo>
                  <a:pt x="304" y="1672"/>
                </a:lnTo>
                <a:cubicBezTo>
                  <a:pt x="-10" y="1376"/>
                  <a:pt x="-81" y="1018"/>
                  <a:pt x="91" y="598"/>
                </a:cubicBezTo>
                <a:cubicBezTo>
                  <a:pt x="263" y="200"/>
                  <a:pt x="563" y="0"/>
                  <a:pt x="988" y="0"/>
                </a:cubicBezTo>
                <a:lnTo>
                  <a:pt x="20450" y="0"/>
                </a:lnTo>
                <a:cubicBezTo>
                  <a:pt x="20875" y="0"/>
                  <a:pt x="21174" y="200"/>
                  <a:pt x="21347" y="598"/>
                </a:cubicBezTo>
                <a:close/>
                <a:moveTo>
                  <a:pt x="21347" y="598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3" name="AutoShape 151"/>
          <p:cNvSpPr>
            <a:spLocks/>
          </p:cNvSpPr>
          <p:nvPr/>
        </p:nvSpPr>
        <p:spPr bwMode="auto">
          <a:xfrm>
            <a:off x="3241675" y="5343525"/>
            <a:ext cx="336550" cy="430213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7673" y="7714"/>
                </a:moveTo>
                <a:cubicBezTo>
                  <a:pt x="17673" y="8341"/>
                  <a:pt x="17547" y="8920"/>
                  <a:pt x="17297" y="9450"/>
                </a:cubicBezTo>
                <a:cubicBezTo>
                  <a:pt x="17046" y="9980"/>
                  <a:pt x="16719" y="10433"/>
                  <a:pt x="16315" y="10806"/>
                </a:cubicBezTo>
                <a:cubicBezTo>
                  <a:pt x="15911" y="11180"/>
                  <a:pt x="15464" y="11533"/>
                  <a:pt x="14973" y="11867"/>
                </a:cubicBezTo>
                <a:cubicBezTo>
                  <a:pt x="14482" y="12200"/>
                  <a:pt x="13991" y="12512"/>
                  <a:pt x="13500" y="12801"/>
                </a:cubicBezTo>
                <a:cubicBezTo>
                  <a:pt x="13009" y="13090"/>
                  <a:pt x="12562" y="13380"/>
                  <a:pt x="12158" y="13669"/>
                </a:cubicBezTo>
                <a:cubicBezTo>
                  <a:pt x="11754" y="13958"/>
                  <a:pt x="11426" y="14285"/>
                  <a:pt x="11176" y="14651"/>
                </a:cubicBezTo>
                <a:cubicBezTo>
                  <a:pt x="10925" y="15017"/>
                  <a:pt x="10800" y="15405"/>
                  <a:pt x="10800" y="15814"/>
                </a:cubicBezTo>
                <a:cubicBezTo>
                  <a:pt x="10800" y="16586"/>
                  <a:pt x="11143" y="17486"/>
                  <a:pt x="11828" y="18514"/>
                </a:cubicBezTo>
                <a:lnTo>
                  <a:pt x="11766" y="18502"/>
                </a:lnTo>
                <a:lnTo>
                  <a:pt x="11782" y="18514"/>
                </a:lnTo>
                <a:cubicBezTo>
                  <a:pt x="10861" y="18185"/>
                  <a:pt x="10043" y="17851"/>
                  <a:pt x="9327" y="17514"/>
                </a:cubicBezTo>
                <a:cubicBezTo>
                  <a:pt x="8611" y="17176"/>
                  <a:pt x="7903" y="16775"/>
                  <a:pt x="7202" y="16309"/>
                </a:cubicBezTo>
                <a:cubicBezTo>
                  <a:pt x="6502" y="15843"/>
                  <a:pt x="5922" y="15350"/>
                  <a:pt x="5462" y="14832"/>
                </a:cubicBezTo>
                <a:cubicBezTo>
                  <a:pt x="5001" y="14314"/>
                  <a:pt x="4630" y="13709"/>
                  <a:pt x="4349" y="13018"/>
                </a:cubicBezTo>
                <a:cubicBezTo>
                  <a:pt x="4068" y="12327"/>
                  <a:pt x="3927" y="11588"/>
                  <a:pt x="3927" y="10800"/>
                </a:cubicBezTo>
                <a:cubicBezTo>
                  <a:pt x="3927" y="10173"/>
                  <a:pt x="4052" y="9595"/>
                  <a:pt x="4303" y="9064"/>
                </a:cubicBezTo>
                <a:cubicBezTo>
                  <a:pt x="4554" y="8534"/>
                  <a:pt x="4881" y="8082"/>
                  <a:pt x="5285" y="7708"/>
                </a:cubicBezTo>
                <a:cubicBezTo>
                  <a:pt x="5689" y="7335"/>
                  <a:pt x="6136" y="6981"/>
                  <a:pt x="6627" y="6648"/>
                </a:cubicBezTo>
                <a:cubicBezTo>
                  <a:pt x="7118" y="6314"/>
                  <a:pt x="7609" y="6003"/>
                  <a:pt x="8100" y="5713"/>
                </a:cubicBezTo>
                <a:cubicBezTo>
                  <a:pt x="8591" y="5424"/>
                  <a:pt x="9038" y="5135"/>
                  <a:pt x="9442" y="4845"/>
                </a:cubicBezTo>
                <a:cubicBezTo>
                  <a:pt x="9846" y="4556"/>
                  <a:pt x="10173" y="4229"/>
                  <a:pt x="10424" y="3863"/>
                </a:cubicBezTo>
                <a:cubicBezTo>
                  <a:pt x="10675" y="3498"/>
                  <a:pt x="10800" y="3110"/>
                  <a:pt x="10800" y="2700"/>
                </a:cubicBezTo>
                <a:cubicBezTo>
                  <a:pt x="10800" y="1945"/>
                  <a:pt x="10462" y="1045"/>
                  <a:pt x="9787" y="0"/>
                </a:cubicBezTo>
                <a:lnTo>
                  <a:pt x="9834" y="12"/>
                </a:lnTo>
                <a:lnTo>
                  <a:pt x="9818" y="0"/>
                </a:lnTo>
                <a:cubicBezTo>
                  <a:pt x="10739" y="330"/>
                  <a:pt x="11557" y="663"/>
                  <a:pt x="12273" y="1000"/>
                </a:cubicBezTo>
                <a:cubicBezTo>
                  <a:pt x="12988" y="1338"/>
                  <a:pt x="13697" y="1740"/>
                  <a:pt x="14398" y="2206"/>
                </a:cubicBezTo>
                <a:cubicBezTo>
                  <a:pt x="15098" y="2672"/>
                  <a:pt x="15678" y="3164"/>
                  <a:pt x="16138" y="3682"/>
                </a:cubicBezTo>
                <a:cubicBezTo>
                  <a:pt x="16599" y="4201"/>
                  <a:pt x="16969" y="4805"/>
                  <a:pt x="17251" y="5497"/>
                </a:cubicBezTo>
                <a:cubicBezTo>
                  <a:pt x="17532" y="6188"/>
                  <a:pt x="17673" y="6927"/>
                  <a:pt x="17673" y="7714"/>
                </a:cubicBezTo>
                <a:close/>
                <a:moveTo>
                  <a:pt x="21600" y="20443"/>
                </a:moveTo>
                <a:lnTo>
                  <a:pt x="21600" y="21214"/>
                </a:lnTo>
                <a:cubicBezTo>
                  <a:pt x="21600" y="21319"/>
                  <a:pt x="21551" y="21409"/>
                  <a:pt x="21454" y="21486"/>
                </a:cubicBezTo>
                <a:cubicBezTo>
                  <a:pt x="21357" y="21562"/>
                  <a:pt x="21242" y="21600"/>
                  <a:pt x="21109" y="21600"/>
                </a:cubicBezTo>
                <a:lnTo>
                  <a:pt x="491" y="21600"/>
                </a:lnTo>
                <a:cubicBezTo>
                  <a:pt x="358" y="21600"/>
                  <a:pt x="243" y="21562"/>
                  <a:pt x="146" y="21486"/>
                </a:cubicBezTo>
                <a:cubicBezTo>
                  <a:pt x="49" y="21409"/>
                  <a:pt x="0" y="21319"/>
                  <a:pt x="0" y="21214"/>
                </a:cubicBezTo>
                <a:lnTo>
                  <a:pt x="0" y="20443"/>
                </a:lnTo>
                <a:cubicBezTo>
                  <a:pt x="0" y="20338"/>
                  <a:pt x="49" y="20248"/>
                  <a:pt x="146" y="20172"/>
                </a:cubicBezTo>
                <a:cubicBezTo>
                  <a:pt x="243" y="20095"/>
                  <a:pt x="358" y="20057"/>
                  <a:pt x="491" y="20057"/>
                </a:cubicBezTo>
                <a:lnTo>
                  <a:pt x="21109" y="20057"/>
                </a:lnTo>
                <a:cubicBezTo>
                  <a:pt x="21242" y="20057"/>
                  <a:pt x="21357" y="20095"/>
                  <a:pt x="21454" y="20172"/>
                </a:cubicBezTo>
                <a:cubicBezTo>
                  <a:pt x="21551" y="20248"/>
                  <a:pt x="21600" y="20338"/>
                  <a:pt x="21600" y="20443"/>
                </a:cubicBezTo>
                <a:close/>
                <a:moveTo>
                  <a:pt x="21600" y="20443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4" name="AutoShape 152"/>
          <p:cNvSpPr>
            <a:spLocks/>
          </p:cNvSpPr>
          <p:nvPr/>
        </p:nvSpPr>
        <p:spPr bwMode="auto">
          <a:xfrm>
            <a:off x="3927475" y="5365750"/>
            <a:ext cx="338138" cy="390525"/>
          </a:xfrm>
          <a:custGeom>
            <a:avLst/>
            <a:gdLst/>
            <a:ahLst/>
            <a:cxnLst/>
            <a:rect l="0" t="0" r="r" b="b"/>
            <a:pathLst>
              <a:path w="21567" h="21600">
                <a:moveTo>
                  <a:pt x="7552" y="2713"/>
                </a:moveTo>
                <a:cubicBezTo>
                  <a:pt x="7745" y="2546"/>
                  <a:pt x="7843" y="2347"/>
                  <a:pt x="7843" y="2118"/>
                </a:cubicBezTo>
                <a:cubicBezTo>
                  <a:pt x="7843" y="1888"/>
                  <a:pt x="7745" y="1690"/>
                  <a:pt x="7552" y="1522"/>
                </a:cubicBezTo>
                <a:cubicBezTo>
                  <a:pt x="7357" y="1355"/>
                  <a:pt x="7128" y="1271"/>
                  <a:pt x="6862" y="1271"/>
                </a:cubicBezTo>
                <a:cubicBezTo>
                  <a:pt x="6596" y="1271"/>
                  <a:pt x="6367" y="1355"/>
                  <a:pt x="6173" y="1522"/>
                </a:cubicBezTo>
                <a:cubicBezTo>
                  <a:pt x="5979" y="1690"/>
                  <a:pt x="5882" y="1888"/>
                  <a:pt x="5882" y="2118"/>
                </a:cubicBezTo>
                <a:cubicBezTo>
                  <a:pt x="5882" y="2347"/>
                  <a:pt x="5979" y="2546"/>
                  <a:pt x="6173" y="2713"/>
                </a:cubicBezTo>
                <a:cubicBezTo>
                  <a:pt x="6367" y="2881"/>
                  <a:pt x="6596" y="2965"/>
                  <a:pt x="6862" y="2965"/>
                </a:cubicBezTo>
                <a:cubicBezTo>
                  <a:pt x="7128" y="2965"/>
                  <a:pt x="7357" y="2881"/>
                  <a:pt x="7552" y="2713"/>
                </a:cubicBezTo>
                <a:close/>
                <a:moveTo>
                  <a:pt x="21567" y="1694"/>
                </a:moveTo>
                <a:lnTo>
                  <a:pt x="21567" y="5929"/>
                </a:lnTo>
                <a:cubicBezTo>
                  <a:pt x="21567" y="6071"/>
                  <a:pt x="21506" y="6181"/>
                  <a:pt x="21383" y="6260"/>
                </a:cubicBezTo>
                <a:cubicBezTo>
                  <a:pt x="21301" y="6322"/>
                  <a:pt x="21199" y="6353"/>
                  <a:pt x="21077" y="6353"/>
                </a:cubicBezTo>
                <a:cubicBezTo>
                  <a:pt x="21036" y="6353"/>
                  <a:pt x="21000" y="6349"/>
                  <a:pt x="20970" y="6340"/>
                </a:cubicBezTo>
                <a:lnTo>
                  <a:pt x="14107" y="5069"/>
                </a:lnTo>
                <a:cubicBezTo>
                  <a:pt x="13995" y="5052"/>
                  <a:pt x="13903" y="5003"/>
                  <a:pt x="13832" y="4924"/>
                </a:cubicBezTo>
                <a:cubicBezTo>
                  <a:pt x="13760" y="4844"/>
                  <a:pt x="13724" y="4756"/>
                  <a:pt x="13724" y="4659"/>
                </a:cubicBezTo>
                <a:lnTo>
                  <a:pt x="9803" y="4659"/>
                </a:lnTo>
                <a:lnTo>
                  <a:pt x="9803" y="6009"/>
                </a:lnTo>
                <a:cubicBezTo>
                  <a:pt x="10937" y="6212"/>
                  <a:pt x="11873" y="6702"/>
                  <a:pt x="12614" y="7478"/>
                </a:cubicBezTo>
                <a:cubicBezTo>
                  <a:pt x="13354" y="8255"/>
                  <a:pt x="13724" y="9150"/>
                  <a:pt x="13724" y="10165"/>
                </a:cubicBezTo>
                <a:lnTo>
                  <a:pt x="13724" y="20753"/>
                </a:lnTo>
                <a:cubicBezTo>
                  <a:pt x="13724" y="20982"/>
                  <a:pt x="13627" y="21181"/>
                  <a:pt x="13434" y="21349"/>
                </a:cubicBezTo>
                <a:cubicBezTo>
                  <a:pt x="13239" y="21516"/>
                  <a:pt x="13010" y="21600"/>
                  <a:pt x="12744" y="21600"/>
                </a:cubicBezTo>
                <a:lnTo>
                  <a:pt x="4902" y="21600"/>
                </a:lnTo>
                <a:cubicBezTo>
                  <a:pt x="4636" y="21600"/>
                  <a:pt x="4406" y="21516"/>
                  <a:pt x="4212" y="21349"/>
                </a:cubicBezTo>
                <a:cubicBezTo>
                  <a:pt x="4018" y="21181"/>
                  <a:pt x="3921" y="20982"/>
                  <a:pt x="3921" y="20753"/>
                </a:cubicBezTo>
                <a:lnTo>
                  <a:pt x="3921" y="10165"/>
                </a:lnTo>
                <a:cubicBezTo>
                  <a:pt x="3921" y="9230"/>
                  <a:pt x="4240" y="8389"/>
                  <a:pt x="4879" y="7643"/>
                </a:cubicBezTo>
                <a:cubicBezTo>
                  <a:pt x="5517" y="6898"/>
                  <a:pt x="6341" y="6393"/>
                  <a:pt x="7352" y="6128"/>
                </a:cubicBezTo>
                <a:lnTo>
                  <a:pt x="7352" y="4659"/>
                </a:lnTo>
                <a:lnTo>
                  <a:pt x="6862" y="4659"/>
                </a:lnTo>
                <a:cubicBezTo>
                  <a:pt x="6260" y="4659"/>
                  <a:pt x="5673" y="4763"/>
                  <a:pt x="5101" y="4970"/>
                </a:cubicBezTo>
                <a:cubicBezTo>
                  <a:pt x="4529" y="5177"/>
                  <a:pt x="4062" y="5411"/>
                  <a:pt x="3699" y="5671"/>
                </a:cubicBezTo>
                <a:cubicBezTo>
                  <a:pt x="3337" y="5932"/>
                  <a:pt x="3000" y="6225"/>
                  <a:pt x="2688" y="6552"/>
                </a:cubicBezTo>
                <a:cubicBezTo>
                  <a:pt x="2377" y="6878"/>
                  <a:pt x="2170" y="7114"/>
                  <a:pt x="2068" y="7260"/>
                </a:cubicBezTo>
                <a:cubicBezTo>
                  <a:pt x="1966" y="7405"/>
                  <a:pt x="1894" y="7513"/>
                  <a:pt x="1853" y="7584"/>
                </a:cubicBezTo>
                <a:cubicBezTo>
                  <a:pt x="1680" y="7893"/>
                  <a:pt x="1389" y="8047"/>
                  <a:pt x="981" y="8047"/>
                </a:cubicBezTo>
                <a:cubicBezTo>
                  <a:pt x="817" y="8047"/>
                  <a:pt x="669" y="8016"/>
                  <a:pt x="536" y="7954"/>
                </a:cubicBezTo>
                <a:cubicBezTo>
                  <a:pt x="301" y="7848"/>
                  <a:pt x="140" y="7686"/>
                  <a:pt x="54" y="7465"/>
                </a:cubicBezTo>
                <a:cubicBezTo>
                  <a:pt x="-33" y="7244"/>
                  <a:pt x="-15" y="7028"/>
                  <a:pt x="107" y="6816"/>
                </a:cubicBezTo>
                <a:cubicBezTo>
                  <a:pt x="158" y="6728"/>
                  <a:pt x="232" y="6613"/>
                  <a:pt x="329" y="6472"/>
                </a:cubicBezTo>
                <a:cubicBezTo>
                  <a:pt x="426" y="6331"/>
                  <a:pt x="618" y="6095"/>
                  <a:pt x="904" y="5764"/>
                </a:cubicBezTo>
                <a:cubicBezTo>
                  <a:pt x="1189" y="5433"/>
                  <a:pt x="1499" y="5124"/>
                  <a:pt x="1831" y="4838"/>
                </a:cubicBezTo>
                <a:cubicBezTo>
                  <a:pt x="2162" y="4551"/>
                  <a:pt x="2596" y="4255"/>
                  <a:pt x="3133" y="3951"/>
                </a:cubicBezTo>
                <a:cubicBezTo>
                  <a:pt x="3669" y="3646"/>
                  <a:pt x="4222" y="3415"/>
                  <a:pt x="4794" y="3256"/>
                </a:cubicBezTo>
                <a:cubicBezTo>
                  <a:pt x="4539" y="2885"/>
                  <a:pt x="4412" y="2506"/>
                  <a:pt x="4412" y="2118"/>
                </a:cubicBezTo>
                <a:cubicBezTo>
                  <a:pt x="4412" y="1535"/>
                  <a:pt x="4651" y="1037"/>
                  <a:pt x="5131" y="622"/>
                </a:cubicBezTo>
                <a:cubicBezTo>
                  <a:pt x="5611" y="207"/>
                  <a:pt x="6188" y="0"/>
                  <a:pt x="6862" y="0"/>
                </a:cubicBezTo>
                <a:cubicBezTo>
                  <a:pt x="7536" y="0"/>
                  <a:pt x="8113" y="207"/>
                  <a:pt x="8593" y="622"/>
                </a:cubicBezTo>
                <a:cubicBezTo>
                  <a:pt x="9073" y="1037"/>
                  <a:pt x="9313" y="1535"/>
                  <a:pt x="9313" y="2118"/>
                </a:cubicBezTo>
                <a:cubicBezTo>
                  <a:pt x="9313" y="2409"/>
                  <a:pt x="9242" y="2691"/>
                  <a:pt x="9099" y="2965"/>
                </a:cubicBezTo>
                <a:lnTo>
                  <a:pt x="13724" y="2965"/>
                </a:lnTo>
                <a:cubicBezTo>
                  <a:pt x="13724" y="2868"/>
                  <a:pt x="13760" y="2780"/>
                  <a:pt x="13832" y="2700"/>
                </a:cubicBezTo>
                <a:cubicBezTo>
                  <a:pt x="13903" y="2621"/>
                  <a:pt x="13995" y="2572"/>
                  <a:pt x="14107" y="2555"/>
                </a:cubicBezTo>
                <a:lnTo>
                  <a:pt x="20970" y="1284"/>
                </a:lnTo>
                <a:cubicBezTo>
                  <a:pt x="21000" y="1275"/>
                  <a:pt x="21036" y="1271"/>
                  <a:pt x="21077" y="1271"/>
                </a:cubicBezTo>
                <a:cubicBezTo>
                  <a:pt x="21199" y="1271"/>
                  <a:pt x="21301" y="1302"/>
                  <a:pt x="21383" y="1363"/>
                </a:cubicBezTo>
                <a:cubicBezTo>
                  <a:pt x="21506" y="1443"/>
                  <a:pt x="21567" y="1553"/>
                  <a:pt x="21567" y="1694"/>
                </a:cubicBezTo>
                <a:close/>
                <a:moveTo>
                  <a:pt x="21567" y="1694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5" name="AutoShape 153"/>
          <p:cNvSpPr>
            <a:spLocks/>
          </p:cNvSpPr>
          <p:nvPr/>
        </p:nvSpPr>
        <p:spPr bwMode="auto">
          <a:xfrm>
            <a:off x="4635500" y="5375275"/>
            <a:ext cx="415925" cy="369888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2700"/>
                </a:moveTo>
                <a:lnTo>
                  <a:pt x="21600" y="13430"/>
                </a:lnTo>
                <a:cubicBezTo>
                  <a:pt x="21600" y="13664"/>
                  <a:pt x="21548" y="13845"/>
                  <a:pt x="21444" y="13971"/>
                </a:cubicBezTo>
                <a:cubicBezTo>
                  <a:pt x="21339" y="14098"/>
                  <a:pt x="21175" y="14227"/>
                  <a:pt x="20950" y="14358"/>
                </a:cubicBezTo>
                <a:cubicBezTo>
                  <a:pt x="19158" y="15445"/>
                  <a:pt x="17621" y="15989"/>
                  <a:pt x="16338" y="15989"/>
                </a:cubicBezTo>
                <a:cubicBezTo>
                  <a:pt x="15829" y="15989"/>
                  <a:pt x="15314" y="15886"/>
                  <a:pt x="14794" y="15680"/>
                </a:cubicBezTo>
                <a:cubicBezTo>
                  <a:pt x="14273" y="15474"/>
                  <a:pt x="13821" y="15249"/>
                  <a:pt x="13438" y="15005"/>
                </a:cubicBezTo>
                <a:cubicBezTo>
                  <a:pt x="13054" y="14761"/>
                  <a:pt x="12573" y="14536"/>
                  <a:pt x="11994" y="14330"/>
                </a:cubicBezTo>
                <a:cubicBezTo>
                  <a:pt x="11414" y="14124"/>
                  <a:pt x="10821" y="14020"/>
                  <a:pt x="10213" y="14020"/>
                </a:cubicBezTo>
                <a:cubicBezTo>
                  <a:pt x="8613" y="14020"/>
                  <a:pt x="6679" y="14705"/>
                  <a:pt x="4413" y="16073"/>
                </a:cubicBezTo>
                <a:cubicBezTo>
                  <a:pt x="4271" y="16158"/>
                  <a:pt x="4133" y="16200"/>
                  <a:pt x="4000" y="16200"/>
                </a:cubicBezTo>
                <a:cubicBezTo>
                  <a:pt x="3783" y="16200"/>
                  <a:pt x="3595" y="16111"/>
                  <a:pt x="3438" y="15933"/>
                </a:cubicBezTo>
                <a:cubicBezTo>
                  <a:pt x="3279" y="15755"/>
                  <a:pt x="3200" y="15544"/>
                  <a:pt x="3200" y="15300"/>
                </a:cubicBezTo>
                <a:lnTo>
                  <a:pt x="3200" y="4866"/>
                </a:lnTo>
                <a:cubicBezTo>
                  <a:pt x="3200" y="4566"/>
                  <a:pt x="3329" y="4308"/>
                  <a:pt x="3587" y="4092"/>
                </a:cubicBezTo>
                <a:cubicBezTo>
                  <a:pt x="3762" y="3961"/>
                  <a:pt x="4091" y="3759"/>
                  <a:pt x="4575" y="3488"/>
                </a:cubicBezTo>
                <a:cubicBezTo>
                  <a:pt x="6541" y="2362"/>
                  <a:pt x="8296" y="1800"/>
                  <a:pt x="9837" y="1800"/>
                </a:cubicBezTo>
                <a:cubicBezTo>
                  <a:pt x="10729" y="1800"/>
                  <a:pt x="11563" y="1936"/>
                  <a:pt x="12338" y="2208"/>
                </a:cubicBezTo>
                <a:cubicBezTo>
                  <a:pt x="13113" y="2480"/>
                  <a:pt x="14025" y="2892"/>
                  <a:pt x="15075" y="3445"/>
                </a:cubicBezTo>
                <a:cubicBezTo>
                  <a:pt x="15392" y="3624"/>
                  <a:pt x="15758" y="3713"/>
                  <a:pt x="16175" y="3713"/>
                </a:cubicBezTo>
                <a:cubicBezTo>
                  <a:pt x="16625" y="3713"/>
                  <a:pt x="17115" y="3614"/>
                  <a:pt x="17644" y="3417"/>
                </a:cubicBezTo>
                <a:cubicBezTo>
                  <a:pt x="18173" y="3220"/>
                  <a:pt x="18631" y="3000"/>
                  <a:pt x="19019" y="2756"/>
                </a:cubicBezTo>
                <a:cubicBezTo>
                  <a:pt x="19406" y="2513"/>
                  <a:pt x="19773" y="2292"/>
                  <a:pt x="20119" y="2095"/>
                </a:cubicBezTo>
                <a:cubicBezTo>
                  <a:pt x="20465" y="1898"/>
                  <a:pt x="20692" y="1800"/>
                  <a:pt x="20800" y="1800"/>
                </a:cubicBezTo>
                <a:cubicBezTo>
                  <a:pt x="21017" y="1800"/>
                  <a:pt x="21204" y="1889"/>
                  <a:pt x="21363" y="2067"/>
                </a:cubicBezTo>
                <a:cubicBezTo>
                  <a:pt x="21521" y="2245"/>
                  <a:pt x="21600" y="2456"/>
                  <a:pt x="21600" y="2700"/>
                </a:cubicBezTo>
                <a:close/>
                <a:moveTo>
                  <a:pt x="3200" y="1800"/>
                </a:moveTo>
                <a:cubicBezTo>
                  <a:pt x="3200" y="2475"/>
                  <a:pt x="2933" y="2991"/>
                  <a:pt x="2400" y="3347"/>
                </a:cubicBezTo>
                <a:lnTo>
                  <a:pt x="2400" y="21150"/>
                </a:lnTo>
                <a:cubicBezTo>
                  <a:pt x="2400" y="21272"/>
                  <a:pt x="2360" y="21377"/>
                  <a:pt x="2281" y="21466"/>
                </a:cubicBezTo>
                <a:cubicBezTo>
                  <a:pt x="2202" y="21555"/>
                  <a:pt x="2108" y="21600"/>
                  <a:pt x="2000" y="21600"/>
                </a:cubicBezTo>
                <a:lnTo>
                  <a:pt x="1200" y="21600"/>
                </a:lnTo>
                <a:cubicBezTo>
                  <a:pt x="1091" y="21600"/>
                  <a:pt x="998" y="21555"/>
                  <a:pt x="919" y="21466"/>
                </a:cubicBezTo>
                <a:cubicBezTo>
                  <a:pt x="839" y="21377"/>
                  <a:pt x="800" y="21272"/>
                  <a:pt x="800" y="21150"/>
                </a:cubicBezTo>
                <a:lnTo>
                  <a:pt x="800" y="3347"/>
                </a:lnTo>
                <a:cubicBezTo>
                  <a:pt x="267" y="2991"/>
                  <a:pt x="0" y="2475"/>
                  <a:pt x="0" y="1800"/>
                </a:cubicBezTo>
                <a:cubicBezTo>
                  <a:pt x="0" y="1303"/>
                  <a:pt x="156" y="879"/>
                  <a:pt x="469" y="527"/>
                </a:cubicBezTo>
                <a:cubicBezTo>
                  <a:pt x="781" y="176"/>
                  <a:pt x="1158" y="0"/>
                  <a:pt x="1600" y="0"/>
                </a:cubicBezTo>
                <a:cubicBezTo>
                  <a:pt x="2042" y="0"/>
                  <a:pt x="2419" y="176"/>
                  <a:pt x="2731" y="527"/>
                </a:cubicBezTo>
                <a:cubicBezTo>
                  <a:pt x="3044" y="879"/>
                  <a:pt x="3200" y="1303"/>
                  <a:pt x="3200" y="1800"/>
                </a:cubicBezTo>
                <a:close/>
                <a:moveTo>
                  <a:pt x="3200" y="1800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6" name="AutoShape 154"/>
          <p:cNvSpPr>
            <a:spLocks/>
          </p:cNvSpPr>
          <p:nvPr/>
        </p:nvSpPr>
        <p:spPr bwMode="auto">
          <a:xfrm>
            <a:off x="5291138" y="5375275"/>
            <a:ext cx="414337" cy="369888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0000" y="6891"/>
                </a:moveTo>
                <a:lnTo>
                  <a:pt x="20000" y="4233"/>
                </a:lnTo>
                <a:cubicBezTo>
                  <a:pt x="18592" y="5086"/>
                  <a:pt x="17317" y="5512"/>
                  <a:pt x="16175" y="5512"/>
                </a:cubicBezTo>
                <a:cubicBezTo>
                  <a:pt x="15800" y="5512"/>
                  <a:pt x="15475" y="5475"/>
                  <a:pt x="15200" y="5400"/>
                </a:cubicBezTo>
                <a:lnTo>
                  <a:pt x="15200" y="8156"/>
                </a:lnTo>
                <a:cubicBezTo>
                  <a:pt x="16433" y="8550"/>
                  <a:pt x="18033" y="8128"/>
                  <a:pt x="20000" y="6891"/>
                </a:cubicBezTo>
                <a:close/>
                <a:moveTo>
                  <a:pt x="20000" y="12895"/>
                </a:moveTo>
                <a:lnTo>
                  <a:pt x="20000" y="10308"/>
                </a:lnTo>
                <a:cubicBezTo>
                  <a:pt x="18042" y="11395"/>
                  <a:pt x="16442" y="11728"/>
                  <a:pt x="15200" y="11306"/>
                </a:cubicBezTo>
                <a:lnTo>
                  <a:pt x="15200" y="8156"/>
                </a:lnTo>
                <a:cubicBezTo>
                  <a:pt x="15033" y="8100"/>
                  <a:pt x="14871" y="8030"/>
                  <a:pt x="14713" y="7945"/>
                </a:cubicBezTo>
                <a:cubicBezTo>
                  <a:pt x="14671" y="7917"/>
                  <a:pt x="14533" y="7838"/>
                  <a:pt x="14300" y="7706"/>
                </a:cubicBezTo>
                <a:cubicBezTo>
                  <a:pt x="14067" y="7575"/>
                  <a:pt x="13923" y="7495"/>
                  <a:pt x="13869" y="7467"/>
                </a:cubicBezTo>
                <a:cubicBezTo>
                  <a:pt x="13815" y="7439"/>
                  <a:pt x="13683" y="7369"/>
                  <a:pt x="13475" y="7256"/>
                </a:cubicBezTo>
                <a:cubicBezTo>
                  <a:pt x="13267" y="7144"/>
                  <a:pt x="13123" y="7071"/>
                  <a:pt x="13044" y="7038"/>
                </a:cubicBezTo>
                <a:cubicBezTo>
                  <a:pt x="12965" y="7006"/>
                  <a:pt x="12829" y="6945"/>
                  <a:pt x="12637" y="6855"/>
                </a:cubicBezTo>
                <a:cubicBezTo>
                  <a:pt x="12446" y="6766"/>
                  <a:pt x="12296" y="6708"/>
                  <a:pt x="12188" y="6680"/>
                </a:cubicBezTo>
                <a:cubicBezTo>
                  <a:pt x="12079" y="6652"/>
                  <a:pt x="11933" y="6612"/>
                  <a:pt x="11750" y="6560"/>
                </a:cubicBezTo>
                <a:cubicBezTo>
                  <a:pt x="11567" y="6509"/>
                  <a:pt x="11402" y="6474"/>
                  <a:pt x="11256" y="6455"/>
                </a:cubicBezTo>
                <a:cubicBezTo>
                  <a:pt x="11110" y="6436"/>
                  <a:pt x="10946" y="6418"/>
                  <a:pt x="10762" y="6398"/>
                </a:cubicBezTo>
                <a:cubicBezTo>
                  <a:pt x="10579" y="6380"/>
                  <a:pt x="10396" y="6370"/>
                  <a:pt x="10213" y="6370"/>
                </a:cubicBezTo>
                <a:cubicBezTo>
                  <a:pt x="10021" y="6370"/>
                  <a:pt x="9817" y="6384"/>
                  <a:pt x="9600" y="6413"/>
                </a:cubicBezTo>
                <a:lnTo>
                  <a:pt x="9600" y="9534"/>
                </a:lnTo>
                <a:lnTo>
                  <a:pt x="9837" y="9534"/>
                </a:lnTo>
                <a:cubicBezTo>
                  <a:pt x="10687" y="9534"/>
                  <a:pt x="11490" y="9670"/>
                  <a:pt x="12244" y="9942"/>
                </a:cubicBezTo>
                <a:cubicBezTo>
                  <a:pt x="12998" y="10214"/>
                  <a:pt x="13821" y="10599"/>
                  <a:pt x="14713" y="11095"/>
                </a:cubicBezTo>
                <a:cubicBezTo>
                  <a:pt x="14871" y="11180"/>
                  <a:pt x="15033" y="11250"/>
                  <a:pt x="15200" y="11306"/>
                </a:cubicBezTo>
                <a:lnTo>
                  <a:pt x="15200" y="13950"/>
                </a:lnTo>
                <a:cubicBezTo>
                  <a:pt x="15550" y="14110"/>
                  <a:pt x="15929" y="14189"/>
                  <a:pt x="16338" y="14189"/>
                </a:cubicBezTo>
                <a:cubicBezTo>
                  <a:pt x="17338" y="14189"/>
                  <a:pt x="18558" y="13758"/>
                  <a:pt x="20000" y="12895"/>
                </a:cubicBezTo>
                <a:close/>
                <a:moveTo>
                  <a:pt x="9600" y="12263"/>
                </a:moveTo>
                <a:lnTo>
                  <a:pt x="9600" y="9563"/>
                </a:lnTo>
                <a:cubicBezTo>
                  <a:pt x="8092" y="9713"/>
                  <a:pt x="6492" y="10261"/>
                  <a:pt x="4800" y="11208"/>
                </a:cubicBezTo>
                <a:lnTo>
                  <a:pt x="4800" y="13809"/>
                </a:lnTo>
                <a:cubicBezTo>
                  <a:pt x="6508" y="12909"/>
                  <a:pt x="8108" y="12394"/>
                  <a:pt x="9600" y="12263"/>
                </a:cubicBezTo>
                <a:close/>
                <a:moveTo>
                  <a:pt x="9600" y="6384"/>
                </a:moveTo>
                <a:lnTo>
                  <a:pt x="9600" y="3614"/>
                </a:lnTo>
                <a:cubicBezTo>
                  <a:pt x="8167" y="3689"/>
                  <a:pt x="6567" y="4280"/>
                  <a:pt x="4800" y="5386"/>
                </a:cubicBezTo>
                <a:lnTo>
                  <a:pt x="4800" y="8044"/>
                </a:lnTo>
                <a:cubicBezTo>
                  <a:pt x="6592" y="7003"/>
                  <a:pt x="8192" y="6450"/>
                  <a:pt x="9600" y="6384"/>
                </a:cubicBezTo>
                <a:close/>
                <a:moveTo>
                  <a:pt x="21600" y="2700"/>
                </a:moveTo>
                <a:lnTo>
                  <a:pt x="21600" y="13430"/>
                </a:lnTo>
                <a:cubicBezTo>
                  <a:pt x="21600" y="13795"/>
                  <a:pt x="21454" y="14063"/>
                  <a:pt x="21163" y="14231"/>
                </a:cubicBezTo>
                <a:cubicBezTo>
                  <a:pt x="21079" y="14278"/>
                  <a:pt x="21008" y="14320"/>
                  <a:pt x="20950" y="14358"/>
                </a:cubicBezTo>
                <a:cubicBezTo>
                  <a:pt x="19133" y="15445"/>
                  <a:pt x="17596" y="15989"/>
                  <a:pt x="16338" y="15989"/>
                </a:cubicBezTo>
                <a:cubicBezTo>
                  <a:pt x="15604" y="15989"/>
                  <a:pt x="14946" y="15825"/>
                  <a:pt x="14363" y="15497"/>
                </a:cubicBezTo>
                <a:lnTo>
                  <a:pt x="14013" y="15300"/>
                </a:lnTo>
                <a:cubicBezTo>
                  <a:pt x="13479" y="14991"/>
                  <a:pt x="13067" y="14766"/>
                  <a:pt x="12775" y="14625"/>
                </a:cubicBezTo>
                <a:cubicBezTo>
                  <a:pt x="12483" y="14484"/>
                  <a:pt x="12104" y="14349"/>
                  <a:pt x="11638" y="14217"/>
                </a:cubicBezTo>
                <a:cubicBezTo>
                  <a:pt x="11171" y="14086"/>
                  <a:pt x="10696" y="14020"/>
                  <a:pt x="10213" y="14020"/>
                </a:cubicBezTo>
                <a:cubicBezTo>
                  <a:pt x="9362" y="14020"/>
                  <a:pt x="8381" y="14227"/>
                  <a:pt x="7269" y="14639"/>
                </a:cubicBezTo>
                <a:cubicBezTo>
                  <a:pt x="6156" y="15052"/>
                  <a:pt x="5204" y="15530"/>
                  <a:pt x="4413" y="16073"/>
                </a:cubicBezTo>
                <a:cubicBezTo>
                  <a:pt x="4287" y="16158"/>
                  <a:pt x="4150" y="16200"/>
                  <a:pt x="4000" y="16200"/>
                </a:cubicBezTo>
                <a:cubicBezTo>
                  <a:pt x="3867" y="16200"/>
                  <a:pt x="3733" y="16163"/>
                  <a:pt x="3600" y="16088"/>
                </a:cubicBezTo>
                <a:cubicBezTo>
                  <a:pt x="3333" y="15910"/>
                  <a:pt x="3200" y="15647"/>
                  <a:pt x="3200" y="15300"/>
                </a:cubicBezTo>
                <a:lnTo>
                  <a:pt x="3200" y="4866"/>
                </a:lnTo>
                <a:cubicBezTo>
                  <a:pt x="3200" y="4537"/>
                  <a:pt x="3329" y="4280"/>
                  <a:pt x="3587" y="4092"/>
                </a:cubicBezTo>
                <a:cubicBezTo>
                  <a:pt x="3879" y="3895"/>
                  <a:pt x="4206" y="3696"/>
                  <a:pt x="4569" y="3495"/>
                </a:cubicBezTo>
                <a:cubicBezTo>
                  <a:pt x="4931" y="3293"/>
                  <a:pt x="5406" y="3049"/>
                  <a:pt x="5994" y="2763"/>
                </a:cubicBezTo>
                <a:cubicBezTo>
                  <a:pt x="6581" y="2478"/>
                  <a:pt x="7217" y="2245"/>
                  <a:pt x="7900" y="2067"/>
                </a:cubicBezTo>
                <a:cubicBezTo>
                  <a:pt x="8583" y="1889"/>
                  <a:pt x="9229" y="1800"/>
                  <a:pt x="9837" y="1800"/>
                </a:cubicBezTo>
                <a:cubicBezTo>
                  <a:pt x="10771" y="1800"/>
                  <a:pt x="11642" y="1945"/>
                  <a:pt x="12450" y="2236"/>
                </a:cubicBezTo>
                <a:cubicBezTo>
                  <a:pt x="13258" y="2527"/>
                  <a:pt x="14129" y="2930"/>
                  <a:pt x="15063" y="3445"/>
                </a:cubicBezTo>
                <a:cubicBezTo>
                  <a:pt x="15379" y="3624"/>
                  <a:pt x="15750" y="3713"/>
                  <a:pt x="16175" y="3713"/>
                </a:cubicBezTo>
                <a:cubicBezTo>
                  <a:pt x="17192" y="3713"/>
                  <a:pt x="18483" y="3188"/>
                  <a:pt x="20050" y="2138"/>
                </a:cubicBezTo>
                <a:cubicBezTo>
                  <a:pt x="20233" y="2025"/>
                  <a:pt x="20363" y="1945"/>
                  <a:pt x="20438" y="1898"/>
                </a:cubicBezTo>
                <a:cubicBezTo>
                  <a:pt x="20696" y="1749"/>
                  <a:pt x="20954" y="1758"/>
                  <a:pt x="21213" y="1927"/>
                </a:cubicBezTo>
                <a:cubicBezTo>
                  <a:pt x="21471" y="2114"/>
                  <a:pt x="21600" y="2372"/>
                  <a:pt x="21600" y="2700"/>
                </a:cubicBezTo>
                <a:close/>
                <a:moveTo>
                  <a:pt x="3200" y="1800"/>
                </a:moveTo>
                <a:cubicBezTo>
                  <a:pt x="3200" y="2128"/>
                  <a:pt x="3127" y="2428"/>
                  <a:pt x="2981" y="2700"/>
                </a:cubicBezTo>
                <a:cubicBezTo>
                  <a:pt x="2835" y="2972"/>
                  <a:pt x="2642" y="3188"/>
                  <a:pt x="2400" y="3347"/>
                </a:cubicBezTo>
                <a:lnTo>
                  <a:pt x="2400" y="21150"/>
                </a:lnTo>
                <a:cubicBezTo>
                  <a:pt x="2400" y="21281"/>
                  <a:pt x="2362" y="21389"/>
                  <a:pt x="2287" y="21474"/>
                </a:cubicBezTo>
                <a:cubicBezTo>
                  <a:pt x="2212" y="21558"/>
                  <a:pt x="2116" y="21600"/>
                  <a:pt x="2000" y="21600"/>
                </a:cubicBezTo>
                <a:lnTo>
                  <a:pt x="1200" y="21600"/>
                </a:lnTo>
                <a:cubicBezTo>
                  <a:pt x="1083" y="21600"/>
                  <a:pt x="988" y="21558"/>
                  <a:pt x="913" y="21474"/>
                </a:cubicBezTo>
                <a:cubicBezTo>
                  <a:pt x="837" y="21389"/>
                  <a:pt x="800" y="21281"/>
                  <a:pt x="800" y="21150"/>
                </a:cubicBezTo>
                <a:lnTo>
                  <a:pt x="800" y="3347"/>
                </a:lnTo>
                <a:cubicBezTo>
                  <a:pt x="558" y="3188"/>
                  <a:pt x="364" y="2972"/>
                  <a:pt x="219" y="2700"/>
                </a:cubicBezTo>
                <a:cubicBezTo>
                  <a:pt x="73" y="2428"/>
                  <a:pt x="0" y="2128"/>
                  <a:pt x="0" y="1800"/>
                </a:cubicBezTo>
                <a:cubicBezTo>
                  <a:pt x="0" y="1303"/>
                  <a:pt x="156" y="879"/>
                  <a:pt x="469" y="527"/>
                </a:cubicBezTo>
                <a:cubicBezTo>
                  <a:pt x="781" y="176"/>
                  <a:pt x="1158" y="0"/>
                  <a:pt x="1600" y="0"/>
                </a:cubicBezTo>
                <a:cubicBezTo>
                  <a:pt x="2042" y="0"/>
                  <a:pt x="2419" y="176"/>
                  <a:pt x="2731" y="527"/>
                </a:cubicBezTo>
                <a:cubicBezTo>
                  <a:pt x="3044" y="879"/>
                  <a:pt x="3200" y="1303"/>
                  <a:pt x="3200" y="1800"/>
                </a:cubicBezTo>
                <a:close/>
                <a:moveTo>
                  <a:pt x="3200" y="1800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7" name="AutoShape 155"/>
          <p:cNvSpPr>
            <a:spLocks/>
          </p:cNvSpPr>
          <p:nvPr/>
        </p:nvSpPr>
        <p:spPr bwMode="auto">
          <a:xfrm>
            <a:off x="6042025" y="5375275"/>
            <a:ext cx="414338" cy="369888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0000" y="12895"/>
                </a:moveTo>
                <a:lnTo>
                  <a:pt x="20000" y="4233"/>
                </a:lnTo>
                <a:cubicBezTo>
                  <a:pt x="18592" y="5086"/>
                  <a:pt x="17317" y="5512"/>
                  <a:pt x="16175" y="5512"/>
                </a:cubicBezTo>
                <a:cubicBezTo>
                  <a:pt x="15492" y="5512"/>
                  <a:pt x="14887" y="5363"/>
                  <a:pt x="14363" y="5063"/>
                </a:cubicBezTo>
                <a:cubicBezTo>
                  <a:pt x="13529" y="4603"/>
                  <a:pt x="12763" y="4245"/>
                  <a:pt x="12063" y="3987"/>
                </a:cubicBezTo>
                <a:cubicBezTo>
                  <a:pt x="11363" y="3729"/>
                  <a:pt x="10621" y="3600"/>
                  <a:pt x="9837" y="3600"/>
                </a:cubicBezTo>
                <a:cubicBezTo>
                  <a:pt x="8396" y="3600"/>
                  <a:pt x="6717" y="4196"/>
                  <a:pt x="4800" y="5386"/>
                </a:cubicBezTo>
                <a:lnTo>
                  <a:pt x="4800" y="13809"/>
                </a:lnTo>
                <a:cubicBezTo>
                  <a:pt x="6842" y="12750"/>
                  <a:pt x="8646" y="12220"/>
                  <a:pt x="10213" y="12220"/>
                </a:cubicBezTo>
                <a:cubicBezTo>
                  <a:pt x="10671" y="12220"/>
                  <a:pt x="11102" y="12256"/>
                  <a:pt x="11506" y="12326"/>
                </a:cubicBezTo>
                <a:cubicBezTo>
                  <a:pt x="11910" y="12396"/>
                  <a:pt x="12319" y="12518"/>
                  <a:pt x="12731" y="12691"/>
                </a:cubicBezTo>
                <a:cubicBezTo>
                  <a:pt x="13144" y="12865"/>
                  <a:pt x="13465" y="13010"/>
                  <a:pt x="13694" y="13128"/>
                </a:cubicBezTo>
                <a:cubicBezTo>
                  <a:pt x="13923" y="13245"/>
                  <a:pt x="14267" y="13430"/>
                  <a:pt x="14725" y="13683"/>
                </a:cubicBezTo>
                <a:lnTo>
                  <a:pt x="15075" y="13880"/>
                </a:lnTo>
                <a:cubicBezTo>
                  <a:pt x="15442" y="14086"/>
                  <a:pt x="15862" y="14189"/>
                  <a:pt x="16338" y="14189"/>
                </a:cubicBezTo>
                <a:cubicBezTo>
                  <a:pt x="17338" y="14189"/>
                  <a:pt x="18558" y="13758"/>
                  <a:pt x="20000" y="12895"/>
                </a:cubicBezTo>
                <a:close/>
                <a:moveTo>
                  <a:pt x="21600" y="2700"/>
                </a:moveTo>
                <a:lnTo>
                  <a:pt x="21600" y="13430"/>
                </a:lnTo>
                <a:cubicBezTo>
                  <a:pt x="21600" y="13795"/>
                  <a:pt x="21454" y="14063"/>
                  <a:pt x="21163" y="14231"/>
                </a:cubicBezTo>
                <a:cubicBezTo>
                  <a:pt x="21079" y="14278"/>
                  <a:pt x="21008" y="14320"/>
                  <a:pt x="20950" y="14358"/>
                </a:cubicBezTo>
                <a:cubicBezTo>
                  <a:pt x="19133" y="15445"/>
                  <a:pt x="17596" y="15989"/>
                  <a:pt x="16338" y="15989"/>
                </a:cubicBezTo>
                <a:cubicBezTo>
                  <a:pt x="15604" y="15989"/>
                  <a:pt x="14946" y="15825"/>
                  <a:pt x="14363" y="15497"/>
                </a:cubicBezTo>
                <a:lnTo>
                  <a:pt x="14013" y="15300"/>
                </a:lnTo>
                <a:cubicBezTo>
                  <a:pt x="13479" y="14991"/>
                  <a:pt x="13067" y="14766"/>
                  <a:pt x="12775" y="14625"/>
                </a:cubicBezTo>
                <a:cubicBezTo>
                  <a:pt x="12483" y="14484"/>
                  <a:pt x="12104" y="14349"/>
                  <a:pt x="11638" y="14217"/>
                </a:cubicBezTo>
                <a:cubicBezTo>
                  <a:pt x="11171" y="14086"/>
                  <a:pt x="10696" y="14020"/>
                  <a:pt x="10213" y="14020"/>
                </a:cubicBezTo>
                <a:cubicBezTo>
                  <a:pt x="9362" y="14020"/>
                  <a:pt x="8381" y="14227"/>
                  <a:pt x="7269" y="14639"/>
                </a:cubicBezTo>
                <a:cubicBezTo>
                  <a:pt x="6156" y="15052"/>
                  <a:pt x="5204" y="15530"/>
                  <a:pt x="4413" y="16073"/>
                </a:cubicBezTo>
                <a:cubicBezTo>
                  <a:pt x="4287" y="16158"/>
                  <a:pt x="4150" y="16200"/>
                  <a:pt x="4000" y="16200"/>
                </a:cubicBezTo>
                <a:cubicBezTo>
                  <a:pt x="3867" y="16200"/>
                  <a:pt x="3733" y="16163"/>
                  <a:pt x="3600" y="16088"/>
                </a:cubicBezTo>
                <a:cubicBezTo>
                  <a:pt x="3333" y="15910"/>
                  <a:pt x="3200" y="15647"/>
                  <a:pt x="3200" y="15300"/>
                </a:cubicBezTo>
                <a:lnTo>
                  <a:pt x="3200" y="4866"/>
                </a:lnTo>
                <a:cubicBezTo>
                  <a:pt x="3200" y="4537"/>
                  <a:pt x="3329" y="4280"/>
                  <a:pt x="3587" y="4092"/>
                </a:cubicBezTo>
                <a:cubicBezTo>
                  <a:pt x="3879" y="3895"/>
                  <a:pt x="4206" y="3696"/>
                  <a:pt x="4569" y="3495"/>
                </a:cubicBezTo>
                <a:cubicBezTo>
                  <a:pt x="4931" y="3293"/>
                  <a:pt x="5406" y="3049"/>
                  <a:pt x="5994" y="2763"/>
                </a:cubicBezTo>
                <a:cubicBezTo>
                  <a:pt x="6581" y="2478"/>
                  <a:pt x="7217" y="2245"/>
                  <a:pt x="7900" y="2067"/>
                </a:cubicBezTo>
                <a:cubicBezTo>
                  <a:pt x="8583" y="1889"/>
                  <a:pt x="9229" y="1800"/>
                  <a:pt x="9837" y="1800"/>
                </a:cubicBezTo>
                <a:cubicBezTo>
                  <a:pt x="10771" y="1800"/>
                  <a:pt x="11642" y="1945"/>
                  <a:pt x="12450" y="2236"/>
                </a:cubicBezTo>
                <a:cubicBezTo>
                  <a:pt x="13258" y="2527"/>
                  <a:pt x="14129" y="2930"/>
                  <a:pt x="15063" y="3445"/>
                </a:cubicBezTo>
                <a:cubicBezTo>
                  <a:pt x="15379" y="3624"/>
                  <a:pt x="15750" y="3713"/>
                  <a:pt x="16175" y="3713"/>
                </a:cubicBezTo>
                <a:cubicBezTo>
                  <a:pt x="17192" y="3713"/>
                  <a:pt x="18483" y="3188"/>
                  <a:pt x="20050" y="2138"/>
                </a:cubicBezTo>
                <a:cubicBezTo>
                  <a:pt x="20233" y="2025"/>
                  <a:pt x="20363" y="1945"/>
                  <a:pt x="20438" y="1898"/>
                </a:cubicBezTo>
                <a:cubicBezTo>
                  <a:pt x="20696" y="1749"/>
                  <a:pt x="20954" y="1758"/>
                  <a:pt x="21213" y="1927"/>
                </a:cubicBezTo>
                <a:cubicBezTo>
                  <a:pt x="21471" y="2114"/>
                  <a:pt x="21600" y="2372"/>
                  <a:pt x="21600" y="2700"/>
                </a:cubicBezTo>
                <a:close/>
                <a:moveTo>
                  <a:pt x="3200" y="1800"/>
                </a:moveTo>
                <a:cubicBezTo>
                  <a:pt x="3200" y="2128"/>
                  <a:pt x="3127" y="2428"/>
                  <a:pt x="2981" y="2700"/>
                </a:cubicBezTo>
                <a:cubicBezTo>
                  <a:pt x="2835" y="2972"/>
                  <a:pt x="2642" y="3188"/>
                  <a:pt x="2400" y="3347"/>
                </a:cubicBezTo>
                <a:lnTo>
                  <a:pt x="2400" y="21150"/>
                </a:lnTo>
                <a:cubicBezTo>
                  <a:pt x="2400" y="21281"/>
                  <a:pt x="2362" y="21389"/>
                  <a:pt x="2287" y="21474"/>
                </a:cubicBezTo>
                <a:cubicBezTo>
                  <a:pt x="2212" y="21558"/>
                  <a:pt x="2116" y="21600"/>
                  <a:pt x="2000" y="21600"/>
                </a:cubicBezTo>
                <a:lnTo>
                  <a:pt x="1200" y="21600"/>
                </a:lnTo>
                <a:cubicBezTo>
                  <a:pt x="1083" y="21600"/>
                  <a:pt x="988" y="21558"/>
                  <a:pt x="913" y="21474"/>
                </a:cubicBezTo>
                <a:cubicBezTo>
                  <a:pt x="837" y="21389"/>
                  <a:pt x="800" y="21281"/>
                  <a:pt x="800" y="21150"/>
                </a:cubicBezTo>
                <a:lnTo>
                  <a:pt x="800" y="3347"/>
                </a:lnTo>
                <a:cubicBezTo>
                  <a:pt x="558" y="3188"/>
                  <a:pt x="364" y="2972"/>
                  <a:pt x="219" y="2700"/>
                </a:cubicBezTo>
                <a:cubicBezTo>
                  <a:pt x="73" y="2428"/>
                  <a:pt x="0" y="2128"/>
                  <a:pt x="0" y="1800"/>
                </a:cubicBezTo>
                <a:cubicBezTo>
                  <a:pt x="0" y="1303"/>
                  <a:pt x="156" y="879"/>
                  <a:pt x="469" y="527"/>
                </a:cubicBezTo>
                <a:cubicBezTo>
                  <a:pt x="781" y="176"/>
                  <a:pt x="1158" y="0"/>
                  <a:pt x="1600" y="0"/>
                </a:cubicBezTo>
                <a:cubicBezTo>
                  <a:pt x="2042" y="0"/>
                  <a:pt x="2419" y="176"/>
                  <a:pt x="2731" y="527"/>
                </a:cubicBezTo>
                <a:cubicBezTo>
                  <a:pt x="3044" y="879"/>
                  <a:pt x="3200" y="1303"/>
                  <a:pt x="3200" y="1800"/>
                </a:cubicBezTo>
                <a:close/>
                <a:moveTo>
                  <a:pt x="3200" y="1800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8" name="AutoShape 156"/>
          <p:cNvSpPr>
            <a:spLocks/>
          </p:cNvSpPr>
          <p:nvPr/>
        </p:nvSpPr>
        <p:spPr bwMode="auto">
          <a:xfrm>
            <a:off x="6889750" y="5365750"/>
            <a:ext cx="215900" cy="398463"/>
          </a:xfrm>
          <a:custGeom>
            <a:avLst/>
            <a:gdLst/>
            <a:ahLst/>
            <a:cxnLst/>
            <a:rect l="0" t="0" r="r" b="b"/>
            <a:pathLst>
              <a:path w="21470" h="21600">
                <a:moveTo>
                  <a:pt x="21203" y="5686"/>
                </a:moveTo>
                <a:cubicBezTo>
                  <a:pt x="21490" y="5859"/>
                  <a:pt x="21546" y="6049"/>
                  <a:pt x="21370" y="6257"/>
                </a:cubicBezTo>
                <a:lnTo>
                  <a:pt x="8434" y="21276"/>
                </a:lnTo>
                <a:cubicBezTo>
                  <a:pt x="8227" y="21492"/>
                  <a:pt x="7891" y="21600"/>
                  <a:pt x="7428" y="21600"/>
                </a:cubicBezTo>
                <a:cubicBezTo>
                  <a:pt x="7364" y="21600"/>
                  <a:pt x="7252" y="21591"/>
                  <a:pt x="7093" y="21574"/>
                </a:cubicBezTo>
                <a:cubicBezTo>
                  <a:pt x="6821" y="21531"/>
                  <a:pt x="6617" y="21449"/>
                  <a:pt x="6482" y="21327"/>
                </a:cubicBezTo>
                <a:cubicBezTo>
                  <a:pt x="6346" y="21206"/>
                  <a:pt x="6310" y="21076"/>
                  <a:pt x="6374" y="20938"/>
                </a:cubicBezTo>
                <a:lnTo>
                  <a:pt x="11093" y="10450"/>
                </a:lnTo>
                <a:lnTo>
                  <a:pt x="1367" y="11761"/>
                </a:lnTo>
                <a:cubicBezTo>
                  <a:pt x="1303" y="11769"/>
                  <a:pt x="1208" y="11774"/>
                  <a:pt x="1080" y="11774"/>
                </a:cubicBezTo>
                <a:cubicBezTo>
                  <a:pt x="792" y="11774"/>
                  <a:pt x="545" y="11726"/>
                  <a:pt x="338" y="11631"/>
                </a:cubicBezTo>
                <a:cubicBezTo>
                  <a:pt x="50" y="11501"/>
                  <a:pt x="-54" y="11332"/>
                  <a:pt x="26" y="11125"/>
                </a:cubicBezTo>
                <a:lnTo>
                  <a:pt x="4841" y="415"/>
                </a:lnTo>
                <a:cubicBezTo>
                  <a:pt x="4905" y="294"/>
                  <a:pt x="5033" y="195"/>
                  <a:pt x="5224" y="117"/>
                </a:cubicBezTo>
                <a:cubicBezTo>
                  <a:pt x="5416" y="39"/>
                  <a:pt x="5639" y="0"/>
                  <a:pt x="5895" y="0"/>
                </a:cubicBezTo>
                <a:lnTo>
                  <a:pt x="13753" y="0"/>
                </a:lnTo>
                <a:cubicBezTo>
                  <a:pt x="14056" y="0"/>
                  <a:pt x="14311" y="54"/>
                  <a:pt x="14519" y="162"/>
                </a:cubicBezTo>
                <a:cubicBezTo>
                  <a:pt x="14727" y="271"/>
                  <a:pt x="14831" y="398"/>
                  <a:pt x="14831" y="545"/>
                </a:cubicBezTo>
                <a:cubicBezTo>
                  <a:pt x="14831" y="614"/>
                  <a:pt x="14790" y="692"/>
                  <a:pt x="14711" y="779"/>
                </a:cubicBezTo>
                <a:lnTo>
                  <a:pt x="10614" y="6789"/>
                </a:lnTo>
                <a:lnTo>
                  <a:pt x="20100" y="5517"/>
                </a:lnTo>
                <a:cubicBezTo>
                  <a:pt x="20229" y="5500"/>
                  <a:pt x="20324" y="5491"/>
                  <a:pt x="20388" y="5491"/>
                </a:cubicBezTo>
                <a:cubicBezTo>
                  <a:pt x="20691" y="5491"/>
                  <a:pt x="20963" y="5556"/>
                  <a:pt x="21203" y="5686"/>
                </a:cubicBezTo>
                <a:close/>
                <a:moveTo>
                  <a:pt x="21203" y="5686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9" name="AutoShape 157"/>
          <p:cNvSpPr>
            <a:spLocks/>
          </p:cNvSpPr>
          <p:nvPr/>
        </p:nvSpPr>
        <p:spPr bwMode="auto">
          <a:xfrm>
            <a:off x="7566025" y="5375275"/>
            <a:ext cx="350838" cy="369888"/>
          </a:xfrm>
          <a:custGeom>
            <a:avLst/>
            <a:gdLst/>
            <a:ahLst/>
            <a:cxnLst/>
            <a:rect l="0" t="0" r="r" b="b"/>
            <a:pathLst>
              <a:path w="21312" h="21600">
                <a:moveTo>
                  <a:pt x="9429" y="8367"/>
                </a:moveTo>
                <a:lnTo>
                  <a:pt x="5457" y="14400"/>
                </a:lnTo>
                <a:lnTo>
                  <a:pt x="15855" y="14400"/>
                </a:lnTo>
                <a:lnTo>
                  <a:pt x="11883" y="8367"/>
                </a:lnTo>
                <a:lnTo>
                  <a:pt x="11591" y="7931"/>
                </a:lnTo>
                <a:lnTo>
                  <a:pt x="11591" y="7411"/>
                </a:lnTo>
                <a:lnTo>
                  <a:pt x="11591" y="1800"/>
                </a:lnTo>
                <a:lnTo>
                  <a:pt x="9721" y="1800"/>
                </a:lnTo>
                <a:lnTo>
                  <a:pt x="9721" y="7411"/>
                </a:lnTo>
                <a:lnTo>
                  <a:pt x="9721" y="7931"/>
                </a:lnTo>
                <a:cubicBezTo>
                  <a:pt x="9721" y="7931"/>
                  <a:pt x="9429" y="8367"/>
                  <a:pt x="9429" y="8367"/>
                </a:cubicBezTo>
                <a:close/>
                <a:moveTo>
                  <a:pt x="20806" y="18563"/>
                </a:moveTo>
                <a:cubicBezTo>
                  <a:pt x="21351" y="19397"/>
                  <a:pt x="21456" y="20112"/>
                  <a:pt x="21120" y="20707"/>
                </a:cubicBezTo>
                <a:cubicBezTo>
                  <a:pt x="20784" y="21302"/>
                  <a:pt x="20100" y="21600"/>
                  <a:pt x="19068" y="21600"/>
                </a:cubicBezTo>
                <a:lnTo>
                  <a:pt x="2244" y="21600"/>
                </a:lnTo>
                <a:cubicBezTo>
                  <a:pt x="1212" y="21600"/>
                  <a:pt x="528" y="21302"/>
                  <a:pt x="192" y="20707"/>
                </a:cubicBezTo>
                <a:cubicBezTo>
                  <a:pt x="-144" y="20112"/>
                  <a:pt x="-40" y="19397"/>
                  <a:pt x="506" y="18563"/>
                </a:cubicBezTo>
                <a:lnTo>
                  <a:pt x="7852" y="7411"/>
                </a:lnTo>
                <a:lnTo>
                  <a:pt x="7852" y="1800"/>
                </a:lnTo>
                <a:lnTo>
                  <a:pt x="6917" y="1800"/>
                </a:lnTo>
                <a:cubicBezTo>
                  <a:pt x="6664" y="1800"/>
                  <a:pt x="6445" y="1711"/>
                  <a:pt x="6260" y="1533"/>
                </a:cubicBezTo>
                <a:cubicBezTo>
                  <a:pt x="6075" y="1355"/>
                  <a:pt x="5983" y="1144"/>
                  <a:pt x="5983" y="900"/>
                </a:cubicBezTo>
                <a:cubicBezTo>
                  <a:pt x="5983" y="656"/>
                  <a:pt x="6075" y="445"/>
                  <a:pt x="6260" y="267"/>
                </a:cubicBezTo>
                <a:cubicBezTo>
                  <a:pt x="6445" y="89"/>
                  <a:pt x="6664" y="0"/>
                  <a:pt x="6917" y="0"/>
                </a:cubicBezTo>
                <a:lnTo>
                  <a:pt x="14395" y="0"/>
                </a:lnTo>
                <a:cubicBezTo>
                  <a:pt x="14648" y="0"/>
                  <a:pt x="14867" y="89"/>
                  <a:pt x="15052" y="267"/>
                </a:cubicBezTo>
                <a:cubicBezTo>
                  <a:pt x="15237" y="445"/>
                  <a:pt x="15329" y="656"/>
                  <a:pt x="15329" y="900"/>
                </a:cubicBezTo>
                <a:cubicBezTo>
                  <a:pt x="15329" y="1144"/>
                  <a:pt x="15237" y="1355"/>
                  <a:pt x="15052" y="1533"/>
                </a:cubicBezTo>
                <a:cubicBezTo>
                  <a:pt x="14867" y="1711"/>
                  <a:pt x="14648" y="1800"/>
                  <a:pt x="14395" y="1800"/>
                </a:cubicBezTo>
                <a:lnTo>
                  <a:pt x="13460" y="1800"/>
                </a:lnTo>
                <a:lnTo>
                  <a:pt x="13460" y="7411"/>
                </a:lnTo>
                <a:cubicBezTo>
                  <a:pt x="13460" y="7411"/>
                  <a:pt x="20806" y="18563"/>
                  <a:pt x="20806" y="18563"/>
                </a:cubicBezTo>
                <a:close/>
                <a:moveTo>
                  <a:pt x="20806" y="18563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0" name="AutoShape 158"/>
          <p:cNvSpPr>
            <a:spLocks/>
          </p:cNvSpPr>
          <p:nvPr/>
        </p:nvSpPr>
        <p:spPr bwMode="auto">
          <a:xfrm>
            <a:off x="8424863" y="5375275"/>
            <a:ext cx="368300" cy="369888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6875" y="12909"/>
                </a:moveTo>
                <a:cubicBezTo>
                  <a:pt x="17456" y="12328"/>
                  <a:pt x="17747" y="11625"/>
                  <a:pt x="17747" y="10800"/>
                </a:cubicBezTo>
                <a:cubicBezTo>
                  <a:pt x="17747" y="9975"/>
                  <a:pt x="17456" y="9272"/>
                  <a:pt x="16875" y="8691"/>
                </a:cubicBezTo>
                <a:cubicBezTo>
                  <a:pt x="16294" y="8109"/>
                  <a:pt x="15591" y="7819"/>
                  <a:pt x="14766" y="7819"/>
                </a:cubicBezTo>
                <a:cubicBezTo>
                  <a:pt x="13940" y="7819"/>
                  <a:pt x="13237" y="8109"/>
                  <a:pt x="12656" y="8691"/>
                </a:cubicBezTo>
                <a:cubicBezTo>
                  <a:pt x="12075" y="9272"/>
                  <a:pt x="11785" y="9975"/>
                  <a:pt x="11785" y="10800"/>
                </a:cubicBezTo>
                <a:cubicBezTo>
                  <a:pt x="11785" y="11625"/>
                  <a:pt x="12075" y="12328"/>
                  <a:pt x="12656" y="12909"/>
                </a:cubicBezTo>
                <a:cubicBezTo>
                  <a:pt x="13237" y="13491"/>
                  <a:pt x="13940" y="13781"/>
                  <a:pt x="14766" y="13781"/>
                </a:cubicBezTo>
                <a:cubicBezTo>
                  <a:pt x="15591" y="13781"/>
                  <a:pt x="16294" y="13491"/>
                  <a:pt x="16875" y="12909"/>
                </a:cubicBezTo>
                <a:close/>
                <a:moveTo>
                  <a:pt x="8944" y="12909"/>
                </a:moveTo>
                <a:cubicBezTo>
                  <a:pt x="9525" y="12328"/>
                  <a:pt x="9816" y="11625"/>
                  <a:pt x="9816" y="10800"/>
                </a:cubicBezTo>
                <a:cubicBezTo>
                  <a:pt x="9816" y="9975"/>
                  <a:pt x="9525" y="9272"/>
                  <a:pt x="8944" y="8691"/>
                </a:cubicBezTo>
                <a:cubicBezTo>
                  <a:pt x="8362" y="8109"/>
                  <a:pt x="7659" y="7819"/>
                  <a:pt x="6834" y="7819"/>
                </a:cubicBezTo>
                <a:cubicBezTo>
                  <a:pt x="6009" y="7819"/>
                  <a:pt x="5306" y="8109"/>
                  <a:pt x="4725" y="8691"/>
                </a:cubicBezTo>
                <a:cubicBezTo>
                  <a:pt x="4144" y="9272"/>
                  <a:pt x="3853" y="9975"/>
                  <a:pt x="3853" y="10800"/>
                </a:cubicBezTo>
                <a:cubicBezTo>
                  <a:pt x="3853" y="11625"/>
                  <a:pt x="4144" y="12328"/>
                  <a:pt x="4725" y="12909"/>
                </a:cubicBezTo>
                <a:cubicBezTo>
                  <a:pt x="5306" y="13491"/>
                  <a:pt x="6009" y="13781"/>
                  <a:pt x="6834" y="13781"/>
                </a:cubicBezTo>
                <a:cubicBezTo>
                  <a:pt x="7659" y="13781"/>
                  <a:pt x="8362" y="13491"/>
                  <a:pt x="8944" y="12909"/>
                </a:cubicBezTo>
                <a:close/>
                <a:moveTo>
                  <a:pt x="17550" y="0"/>
                </a:moveTo>
                <a:cubicBezTo>
                  <a:pt x="18665" y="0"/>
                  <a:pt x="19619" y="396"/>
                  <a:pt x="20412" y="1188"/>
                </a:cubicBezTo>
                <a:cubicBezTo>
                  <a:pt x="21204" y="1981"/>
                  <a:pt x="21600" y="2935"/>
                  <a:pt x="21600" y="4050"/>
                </a:cubicBezTo>
                <a:lnTo>
                  <a:pt x="21600" y="17550"/>
                </a:lnTo>
                <a:cubicBezTo>
                  <a:pt x="21600" y="18666"/>
                  <a:pt x="21204" y="19620"/>
                  <a:pt x="20412" y="20412"/>
                </a:cubicBezTo>
                <a:cubicBezTo>
                  <a:pt x="19619" y="21204"/>
                  <a:pt x="18665" y="21600"/>
                  <a:pt x="17550" y="21600"/>
                </a:cubicBezTo>
                <a:lnTo>
                  <a:pt x="4050" y="21600"/>
                </a:lnTo>
                <a:cubicBezTo>
                  <a:pt x="2934" y="21600"/>
                  <a:pt x="1980" y="21204"/>
                  <a:pt x="1188" y="20412"/>
                </a:cubicBezTo>
                <a:cubicBezTo>
                  <a:pt x="396" y="19620"/>
                  <a:pt x="0" y="18666"/>
                  <a:pt x="0" y="17550"/>
                </a:cubicBezTo>
                <a:lnTo>
                  <a:pt x="0" y="4050"/>
                </a:lnTo>
                <a:cubicBezTo>
                  <a:pt x="0" y="2935"/>
                  <a:pt x="396" y="1981"/>
                  <a:pt x="1188" y="1188"/>
                </a:cubicBezTo>
                <a:cubicBezTo>
                  <a:pt x="1980" y="396"/>
                  <a:pt x="2934" y="0"/>
                  <a:pt x="4050" y="0"/>
                </a:cubicBezTo>
                <a:cubicBezTo>
                  <a:pt x="4050" y="0"/>
                  <a:pt x="17550" y="0"/>
                  <a:pt x="17550" y="0"/>
                </a:cubicBezTo>
                <a:close/>
                <a:moveTo>
                  <a:pt x="17550" y="0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1" name="AutoShape 159"/>
          <p:cNvSpPr>
            <a:spLocks/>
          </p:cNvSpPr>
          <p:nvPr/>
        </p:nvSpPr>
        <p:spPr bwMode="auto">
          <a:xfrm>
            <a:off x="9261475" y="5375275"/>
            <a:ext cx="368300" cy="369888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2600" y="6750"/>
                </a:moveTo>
                <a:lnTo>
                  <a:pt x="12600" y="2250"/>
                </a:lnTo>
                <a:cubicBezTo>
                  <a:pt x="12600" y="2128"/>
                  <a:pt x="12555" y="2023"/>
                  <a:pt x="12466" y="1934"/>
                </a:cubicBezTo>
                <a:cubicBezTo>
                  <a:pt x="12377" y="1845"/>
                  <a:pt x="12272" y="1800"/>
                  <a:pt x="12150" y="1800"/>
                </a:cubicBezTo>
                <a:lnTo>
                  <a:pt x="9450" y="1800"/>
                </a:lnTo>
                <a:cubicBezTo>
                  <a:pt x="9328" y="1800"/>
                  <a:pt x="9223" y="1845"/>
                  <a:pt x="9134" y="1934"/>
                </a:cubicBezTo>
                <a:cubicBezTo>
                  <a:pt x="9045" y="2023"/>
                  <a:pt x="9000" y="2128"/>
                  <a:pt x="9000" y="2250"/>
                </a:cubicBezTo>
                <a:lnTo>
                  <a:pt x="9000" y="6750"/>
                </a:lnTo>
                <a:cubicBezTo>
                  <a:pt x="9000" y="6872"/>
                  <a:pt x="9045" y="6977"/>
                  <a:pt x="9134" y="7066"/>
                </a:cubicBezTo>
                <a:cubicBezTo>
                  <a:pt x="9223" y="7156"/>
                  <a:pt x="9328" y="7200"/>
                  <a:pt x="9450" y="7200"/>
                </a:cubicBezTo>
                <a:lnTo>
                  <a:pt x="12150" y="7200"/>
                </a:lnTo>
                <a:cubicBezTo>
                  <a:pt x="12272" y="7200"/>
                  <a:pt x="12377" y="7156"/>
                  <a:pt x="12466" y="7066"/>
                </a:cubicBezTo>
                <a:cubicBezTo>
                  <a:pt x="12555" y="6977"/>
                  <a:pt x="12600" y="6872"/>
                  <a:pt x="12600" y="6750"/>
                </a:cubicBezTo>
                <a:close/>
                <a:moveTo>
                  <a:pt x="5400" y="19800"/>
                </a:moveTo>
                <a:lnTo>
                  <a:pt x="16200" y="19800"/>
                </a:lnTo>
                <a:lnTo>
                  <a:pt x="16200" y="14400"/>
                </a:lnTo>
                <a:lnTo>
                  <a:pt x="5400" y="14400"/>
                </a:lnTo>
                <a:cubicBezTo>
                  <a:pt x="5400" y="14400"/>
                  <a:pt x="5400" y="19800"/>
                  <a:pt x="5400" y="19800"/>
                </a:cubicBezTo>
                <a:close/>
                <a:moveTo>
                  <a:pt x="18000" y="19800"/>
                </a:moveTo>
                <a:lnTo>
                  <a:pt x="19800" y="19800"/>
                </a:lnTo>
                <a:lnTo>
                  <a:pt x="19800" y="7200"/>
                </a:lnTo>
                <a:cubicBezTo>
                  <a:pt x="19800" y="7069"/>
                  <a:pt x="19753" y="6889"/>
                  <a:pt x="19659" y="6659"/>
                </a:cubicBezTo>
                <a:cubicBezTo>
                  <a:pt x="19566" y="6429"/>
                  <a:pt x="19472" y="6267"/>
                  <a:pt x="19378" y="6174"/>
                </a:cubicBezTo>
                <a:lnTo>
                  <a:pt x="15426" y="2222"/>
                </a:lnTo>
                <a:cubicBezTo>
                  <a:pt x="15333" y="2128"/>
                  <a:pt x="15174" y="2034"/>
                  <a:pt x="14948" y="1941"/>
                </a:cubicBezTo>
                <a:cubicBezTo>
                  <a:pt x="14723" y="1847"/>
                  <a:pt x="14541" y="1800"/>
                  <a:pt x="14400" y="1800"/>
                </a:cubicBezTo>
                <a:lnTo>
                  <a:pt x="14400" y="7650"/>
                </a:lnTo>
                <a:cubicBezTo>
                  <a:pt x="14400" y="8025"/>
                  <a:pt x="14269" y="8344"/>
                  <a:pt x="14006" y="8606"/>
                </a:cubicBezTo>
                <a:cubicBezTo>
                  <a:pt x="13744" y="8869"/>
                  <a:pt x="13425" y="9000"/>
                  <a:pt x="13050" y="9000"/>
                </a:cubicBezTo>
                <a:lnTo>
                  <a:pt x="4950" y="9000"/>
                </a:lnTo>
                <a:cubicBezTo>
                  <a:pt x="4575" y="9000"/>
                  <a:pt x="4256" y="8869"/>
                  <a:pt x="3994" y="8606"/>
                </a:cubicBezTo>
                <a:cubicBezTo>
                  <a:pt x="3731" y="8344"/>
                  <a:pt x="3600" y="8025"/>
                  <a:pt x="3600" y="7650"/>
                </a:cubicBezTo>
                <a:lnTo>
                  <a:pt x="3600" y="1800"/>
                </a:lnTo>
                <a:lnTo>
                  <a:pt x="1800" y="1800"/>
                </a:lnTo>
                <a:lnTo>
                  <a:pt x="1800" y="19800"/>
                </a:lnTo>
                <a:lnTo>
                  <a:pt x="3600" y="19800"/>
                </a:lnTo>
                <a:lnTo>
                  <a:pt x="3600" y="13950"/>
                </a:lnTo>
                <a:cubicBezTo>
                  <a:pt x="3600" y="13575"/>
                  <a:pt x="3731" y="13256"/>
                  <a:pt x="3994" y="12994"/>
                </a:cubicBezTo>
                <a:cubicBezTo>
                  <a:pt x="4256" y="12731"/>
                  <a:pt x="4575" y="12600"/>
                  <a:pt x="4950" y="12600"/>
                </a:cubicBezTo>
                <a:lnTo>
                  <a:pt x="16650" y="12600"/>
                </a:lnTo>
                <a:cubicBezTo>
                  <a:pt x="17025" y="12600"/>
                  <a:pt x="17344" y="12731"/>
                  <a:pt x="17606" y="12994"/>
                </a:cubicBezTo>
                <a:cubicBezTo>
                  <a:pt x="17869" y="13256"/>
                  <a:pt x="18000" y="13575"/>
                  <a:pt x="18000" y="13950"/>
                </a:cubicBezTo>
                <a:cubicBezTo>
                  <a:pt x="18000" y="13950"/>
                  <a:pt x="18000" y="19800"/>
                  <a:pt x="18000" y="19800"/>
                </a:cubicBezTo>
                <a:close/>
                <a:moveTo>
                  <a:pt x="21600" y="7200"/>
                </a:moveTo>
                <a:lnTo>
                  <a:pt x="21600" y="20250"/>
                </a:lnTo>
                <a:cubicBezTo>
                  <a:pt x="21600" y="20625"/>
                  <a:pt x="21469" y="20944"/>
                  <a:pt x="21206" y="21206"/>
                </a:cubicBezTo>
                <a:cubicBezTo>
                  <a:pt x="20944" y="21469"/>
                  <a:pt x="20625" y="21600"/>
                  <a:pt x="20250" y="21600"/>
                </a:cubicBezTo>
                <a:lnTo>
                  <a:pt x="1350" y="21600"/>
                </a:lnTo>
                <a:cubicBezTo>
                  <a:pt x="975" y="21600"/>
                  <a:pt x="656" y="21469"/>
                  <a:pt x="394" y="21206"/>
                </a:cubicBezTo>
                <a:cubicBezTo>
                  <a:pt x="131" y="20944"/>
                  <a:pt x="0" y="20625"/>
                  <a:pt x="0" y="20250"/>
                </a:cubicBezTo>
                <a:lnTo>
                  <a:pt x="0" y="1350"/>
                </a:lnTo>
                <a:cubicBezTo>
                  <a:pt x="0" y="975"/>
                  <a:pt x="131" y="656"/>
                  <a:pt x="394" y="394"/>
                </a:cubicBezTo>
                <a:cubicBezTo>
                  <a:pt x="656" y="131"/>
                  <a:pt x="975" y="0"/>
                  <a:pt x="1350" y="0"/>
                </a:cubicBezTo>
                <a:lnTo>
                  <a:pt x="14400" y="0"/>
                </a:lnTo>
                <a:cubicBezTo>
                  <a:pt x="14775" y="0"/>
                  <a:pt x="15187" y="94"/>
                  <a:pt x="15638" y="281"/>
                </a:cubicBezTo>
                <a:cubicBezTo>
                  <a:pt x="16088" y="469"/>
                  <a:pt x="16444" y="694"/>
                  <a:pt x="16706" y="956"/>
                </a:cubicBezTo>
                <a:lnTo>
                  <a:pt x="20644" y="4894"/>
                </a:lnTo>
                <a:cubicBezTo>
                  <a:pt x="20906" y="5156"/>
                  <a:pt x="21131" y="5512"/>
                  <a:pt x="21319" y="5962"/>
                </a:cubicBezTo>
                <a:cubicBezTo>
                  <a:pt x="21506" y="6413"/>
                  <a:pt x="21600" y="6825"/>
                  <a:pt x="21600" y="7200"/>
                </a:cubicBezTo>
                <a:close/>
                <a:moveTo>
                  <a:pt x="21600" y="7200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2" name="AutoShape 160"/>
          <p:cNvSpPr>
            <a:spLocks/>
          </p:cNvSpPr>
          <p:nvPr/>
        </p:nvSpPr>
        <p:spPr bwMode="auto">
          <a:xfrm>
            <a:off x="10088563" y="5386388"/>
            <a:ext cx="398462" cy="338137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7363"/>
                </a:moveTo>
                <a:lnTo>
                  <a:pt x="21600" y="18164"/>
                </a:lnTo>
                <a:cubicBezTo>
                  <a:pt x="21600" y="19105"/>
                  <a:pt x="21314" y="19913"/>
                  <a:pt x="20743" y="20588"/>
                </a:cubicBezTo>
                <a:cubicBezTo>
                  <a:pt x="20172" y="21263"/>
                  <a:pt x="19488" y="21600"/>
                  <a:pt x="18692" y="21600"/>
                </a:cubicBezTo>
                <a:lnTo>
                  <a:pt x="2908" y="21600"/>
                </a:lnTo>
                <a:cubicBezTo>
                  <a:pt x="2111" y="21600"/>
                  <a:pt x="1428" y="21263"/>
                  <a:pt x="857" y="20588"/>
                </a:cubicBezTo>
                <a:cubicBezTo>
                  <a:pt x="286" y="19913"/>
                  <a:pt x="0" y="19105"/>
                  <a:pt x="0" y="18164"/>
                </a:cubicBezTo>
                <a:lnTo>
                  <a:pt x="0" y="3436"/>
                </a:lnTo>
                <a:cubicBezTo>
                  <a:pt x="0" y="2496"/>
                  <a:pt x="286" y="1687"/>
                  <a:pt x="857" y="1012"/>
                </a:cubicBezTo>
                <a:cubicBezTo>
                  <a:pt x="1428" y="337"/>
                  <a:pt x="2111" y="0"/>
                  <a:pt x="2908" y="0"/>
                </a:cubicBezTo>
                <a:lnTo>
                  <a:pt x="7062" y="0"/>
                </a:lnTo>
                <a:cubicBezTo>
                  <a:pt x="7858" y="0"/>
                  <a:pt x="8541" y="337"/>
                  <a:pt x="9113" y="1012"/>
                </a:cubicBezTo>
                <a:cubicBezTo>
                  <a:pt x="9684" y="1687"/>
                  <a:pt x="9969" y="2496"/>
                  <a:pt x="9969" y="3436"/>
                </a:cubicBezTo>
                <a:lnTo>
                  <a:pt x="9969" y="3927"/>
                </a:lnTo>
                <a:lnTo>
                  <a:pt x="18692" y="3927"/>
                </a:lnTo>
                <a:cubicBezTo>
                  <a:pt x="19488" y="3927"/>
                  <a:pt x="20172" y="4265"/>
                  <a:pt x="20743" y="4940"/>
                </a:cubicBezTo>
                <a:cubicBezTo>
                  <a:pt x="21314" y="5615"/>
                  <a:pt x="21600" y="6423"/>
                  <a:pt x="21600" y="7363"/>
                </a:cubicBezTo>
                <a:close/>
                <a:moveTo>
                  <a:pt x="21600" y="7363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3" name="AutoShape 161"/>
          <p:cNvSpPr>
            <a:spLocks/>
          </p:cNvSpPr>
          <p:nvPr/>
        </p:nvSpPr>
        <p:spPr bwMode="auto">
          <a:xfrm>
            <a:off x="10914063" y="5386388"/>
            <a:ext cx="400050" cy="338137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9939" y="18164"/>
                </a:moveTo>
                <a:lnTo>
                  <a:pt x="19939" y="7363"/>
                </a:lnTo>
                <a:cubicBezTo>
                  <a:pt x="19939" y="6955"/>
                  <a:pt x="19817" y="6607"/>
                  <a:pt x="19575" y="6321"/>
                </a:cubicBezTo>
                <a:cubicBezTo>
                  <a:pt x="19333" y="6034"/>
                  <a:pt x="19038" y="5891"/>
                  <a:pt x="18692" y="5891"/>
                </a:cubicBezTo>
                <a:lnTo>
                  <a:pt x="9554" y="5891"/>
                </a:lnTo>
                <a:cubicBezTo>
                  <a:pt x="9208" y="5891"/>
                  <a:pt x="8913" y="5748"/>
                  <a:pt x="8671" y="5462"/>
                </a:cubicBezTo>
                <a:cubicBezTo>
                  <a:pt x="8429" y="5175"/>
                  <a:pt x="8308" y="4827"/>
                  <a:pt x="8308" y="4418"/>
                </a:cubicBezTo>
                <a:lnTo>
                  <a:pt x="8308" y="3436"/>
                </a:lnTo>
                <a:cubicBezTo>
                  <a:pt x="8308" y="3028"/>
                  <a:pt x="8187" y="2680"/>
                  <a:pt x="7944" y="2393"/>
                </a:cubicBezTo>
                <a:cubicBezTo>
                  <a:pt x="7702" y="2107"/>
                  <a:pt x="7407" y="1964"/>
                  <a:pt x="7062" y="1964"/>
                </a:cubicBezTo>
                <a:lnTo>
                  <a:pt x="2908" y="1964"/>
                </a:lnTo>
                <a:cubicBezTo>
                  <a:pt x="2562" y="1964"/>
                  <a:pt x="2267" y="2107"/>
                  <a:pt x="2025" y="2393"/>
                </a:cubicBezTo>
                <a:cubicBezTo>
                  <a:pt x="1783" y="2680"/>
                  <a:pt x="1661" y="3028"/>
                  <a:pt x="1661" y="3436"/>
                </a:cubicBezTo>
                <a:lnTo>
                  <a:pt x="1661" y="18164"/>
                </a:lnTo>
                <a:cubicBezTo>
                  <a:pt x="1661" y="18573"/>
                  <a:pt x="1783" y="18921"/>
                  <a:pt x="2025" y="19207"/>
                </a:cubicBezTo>
                <a:cubicBezTo>
                  <a:pt x="2267" y="19493"/>
                  <a:pt x="2562" y="19636"/>
                  <a:pt x="2908" y="19636"/>
                </a:cubicBezTo>
                <a:lnTo>
                  <a:pt x="18692" y="19636"/>
                </a:lnTo>
                <a:cubicBezTo>
                  <a:pt x="19038" y="19636"/>
                  <a:pt x="19333" y="19493"/>
                  <a:pt x="19575" y="19207"/>
                </a:cubicBezTo>
                <a:cubicBezTo>
                  <a:pt x="19817" y="18921"/>
                  <a:pt x="19939" y="18573"/>
                  <a:pt x="19939" y="18164"/>
                </a:cubicBezTo>
                <a:close/>
                <a:moveTo>
                  <a:pt x="21600" y="7363"/>
                </a:moveTo>
                <a:lnTo>
                  <a:pt x="21600" y="18164"/>
                </a:lnTo>
                <a:cubicBezTo>
                  <a:pt x="21600" y="19105"/>
                  <a:pt x="21314" y="19913"/>
                  <a:pt x="20743" y="20588"/>
                </a:cubicBezTo>
                <a:cubicBezTo>
                  <a:pt x="20172" y="21263"/>
                  <a:pt x="19488" y="21600"/>
                  <a:pt x="18692" y="21600"/>
                </a:cubicBezTo>
                <a:lnTo>
                  <a:pt x="2908" y="21600"/>
                </a:lnTo>
                <a:cubicBezTo>
                  <a:pt x="2111" y="21600"/>
                  <a:pt x="1428" y="21263"/>
                  <a:pt x="857" y="20588"/>
                </a:cubicBezTo>
                <a:cubicBezTo>
                  <a:pt x="286" y="19913"/>
                  <a:pt x="0" y="19105"/>
                  <a:pt x="0" y="18164"/>
                </a:cubicBezTo>
                <a:lnTo>
                  <a:pt x="0" y="3436"/>
                </a:lnTo>
                <a:cubicBezTo>
                  <a:pt x="0" y="2496"/>
                  <a:pt x="286" y="1687"/>
                  <a:pt x="857" y="1012"/>
                </a:cubicBezTo>
                <a:cubicBezTo>
                  <a:pt x="1428" y="337"/>
                  <a:pt x="2111" y="0"/>
                  <a:pt x="2908" y="0"/>
                </a:cubicBezTo>
                <a:lnTo>
                  <a:pt x="7062" y="0"/>
                </a:lnTo>
                <a:cubicBezTo>
                  <a:pt x="7858" y="0"/>
                  <a:pt x="8541" y="337"/>
                  <a:pt x="9113" y="1012"/>
                </a:cubicBezTo>
                <a:cubicBezTo>
                  <a:pt x="9684" y="1687"/>
                  <a:pt x="9969" y="2496"/>
                  <a:pt x="9969" y="3436"/>
                </a:cubicBezTo>
                <a:lnTo>
                  <a:pt x="9969" y="3927"/>
                </a:lnTo>
                <a:lnTo>
                  <a:pt x="18692" y="3927"/>
                </a:lnTo>
                <a:cubicBezTo>
                  <a:pt x="19488" y="3927"/>
                  <a:pt x="20172" y="4265"/>
                  <a:pt x="20743" y="4940"/>
                </a:cubicBezTo>
                <a:cubicBezTo>
                  <a:pt x="21314" y="5615"/>
                  <a:pt x="21600" y="6423"/>
                  <a:pt x="21600" y="7363"/>
                </a:cubicBezTo>
                <a:close/>
                <a:moveTo>
                  <a:pt x="21600" y="7363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4" name="AutoShape 162"/>
          <p:cNvSpPr>
            <a:spLocks/>
          </p:cNvSpPr>
          <p:nvPr/>
        </p:nvSpPr>
        <p:spPr bwMode="auto">
          <a:xfrm>
            <a:off x="11709400" y="5386388"/>
            <a:ext cx="450850" cy="338137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12641"/>
                </a:moveTo>
                <a:cubicBezTo>
                  <a:pt x="21600" y="12958"/>
                  <a:pt x="21481" y="13295"/>
                  <a:pt x="21244" y="13653"/>
                </a:cubicBezTo>
                <a:lnTo>
                  <a:pt x="17381" y="19728"/>
                </a:lnTo>
                <a:cubicBezTo>
                  <a:pt x="17052" y="20250"/>
                  <a:pt x="16590" y="20692"/>
                  <a:pt x="15996" y="21055"/>
                </a:cubicBezTo>
                <a:cubicBezTo>
                  <a:pt x="15402" y="21419"/>
                  <a:pt x="14852" y="21600"/>
                  <a:pt x="14346" y="21600"/>
                </a:cubicBezTo>
                <a:lnTo>
                  <a:pt x="1839" y="21600"/>
                </a:lnTo>
                <a:cubicBezTo>
                  <a:pt x="1579" y="21600"/>
                  <a:pt x="1347" y="21534"/>
                  <a:pt x="1144" y="21400"/>
                </a:cubicBezTo>
                <a:cubicBezTo>
                  <a:pt x="941" y="21268"/>
                  <a:pt x="839" y="21048"/>
                  <a:pt x="839" y="20741"/>
                </a:cubicBezTo>
                <a:cubicBezTo>
                  <a:pt x="839" y="20424"/>
                  <a:pt x="958" y="20086"/>
                  <a:pt x="1195" y="19728"/>
                </a:cubicBezTo>
                <a:lnTo>
                  <a:pt x="5058" y="13653"/>
                </a:lnTo>
                <a:cubicBezTo>
                  <a:pt x="5388" y="13132"/>
                  <a:pt x="5849" y="12689"/>
                  <a:pt x="6443" y="12327"/>
                </a:cubicBezTo>
                <a:cubicBezTo>
                  <a:pt x="7037" y="11964"/>
                  <a:pt x="7587" y="11782"/>
                  <a:pt x="8093" y="11782"/>
                </a:cubicBezTo>
                <a:lnTo>
                  <a:pt x="20600" y="11782"/>
                </a:lnTo>
                <a:cubicBezTo>
                  <a:pt x="20860" y="11782"/>
                  <a:pt x="21092" y="11848"/>
                  <a:pt x="21295" y="11981"/>
                </a:cubicBezTo>
                <a:cubicBezTo>
                  <a:pt x="21498" y="12114"/>
                  <a:pt x="21600" y="12334"/>
                  <a:pt x="21600" y="12641"/>
                </a:cubicBezTo>
                <a:close/>
                <a:moveTo>
                  <a:pt x="17657" y="7363"/>
                </a:moveTo>
                <a:lnTo>
                  <a:pt x="17657" y="9818"/>
                </a:lnTo>
                <a:lnTo>
                  <a:pt x="8093" y="9818"/>
                </a:lnTo>
                <a:cubicBezTo>
                  <a:pt x="7372" y="9818"/>
                  <a:pt x="6618" y="10061"/>
                  <a:pt x="5828" y="10547"/>
                </a:cubicBezTo>
                <a:cubicBezTo>
                  <a:pt x="5039" y="11033"/>
                  <a:pt x="4410" y="11644"/>
                  <a:pt x="3943" y="12380"/>
                </a:cubicBezTo>
                <a:lnTo>
                  <a:pt x="69" y="18455"/>
                </a:lnTo>
                <a:lnTo>
                  <a:pt x="12" y="18547"/>
                </a:lnTo>
                <a:cubicBezTo>
                  <a:pt x="12" y="18506"/>
                  <a:pt x="10" y="18443"/>
                  <a:pt x="6" y="18355"/>
                </a:cubicBezTo>
                <a:cubicBezTo>
                  <a:pt x="2" y="18269"/>
                  <a:pt x="0" y="18205"/>
                  <a:pt x="0" y="18164"/>
                </a:cubicBezTo>
                <a:lnTo>
                  <a:pt x="0" y="3436"/>
                </a:lnTo>
                <a:cubicBezTo>
                  <a:pt x="0" y="2496"/>
                  <a:pt x="253" y="1687"/>
                  <a:pt x="759" y="1012"/>
                </a:cubicBezTo>
                <a:cubicBezTo>
                  <a:pt x="1264" y="337"/>
                  <a:pt x="1870" y="0"/>
                  <a:pt x="2575" y="0"/>
                </a:cubicBezTo>
                <a:lnTo>
                  <a:pt x="6254" y="0"/>
                </a:lnTo>
                <a:cubicBezTo>
                  <a:pt x="6958" y="0"/>
                  <a:pt x="7564" y="337"/>
                  <a:pt x="8070" y="1012"/>
                </a:cubicBezTo>
                <a:cubicBezTo>
                  <a:pt x="8576" y="1687"/>
                  <a:pt x="8829" y="2496"/>
                  <a:pt x="8829" y="3436"/>
                </a:cubicBezTo>
                <a:lnTo>
                  <a:pt x="8829" y="3927"/>
                </a:lnTo>
                <a:lnTo>
                  <a:pt x="15082" y="3927"/>
                </a:lnTo>
                <a:cubicBezTo>
                  <a:pt x="15787" y="3927"/>
                  <a:pt x="16393" y="4265"/>
                  <a:pt x="16898" y="4940"/>
                </a:cubicBezTo>
                <a:cubicBezTo>
                  <a:pt x="17404" y="5615"/>
                  <a:pt x="17657" y="6423"/>
                  <a:pt x="17657" y="7363"/>
                </a:cubicBezTo>
                <a:close/>
                <a:moveTo>
                  <a:pt x="17657" y="7363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5" name="AutoShape 163"/>
          <p:cNvSpPr>
            <a:spLocks/>
          </p:cNvSpPr>
          <p:nvPr/>
        </p:nvSpPr>
        <p:spPr bwMode="auto">
          <a:xfrm>
            <a:off x="12523788" y="5386388"/>
            <a:ext cx="458787" cy="338137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0152" y="12319"/>
                </a:moveTo>
                <a:cubicBezTo>
                  <a:pt x="20152" y="11961"/>
                  <a:pt x="19952" y="11782"/>
                  <a:pt x="19552" y="11782"/>
                </a:cubicBezTo>
                <a:lnTo>
                  <a:pt x="7241" y="11782"/>
                </a:lnTo>
                <a:cubicBezTo>
                  <a:pt x="6940" y="11782"/>
                  <a:pt x="6617" y="11892"/>
                  <a:pt x="6274" y="12112"/>
                </a:cubicBezTo>
                <a:cubicBezTo>
                  <a:pt x="5931" y="12332"/>
                  <a:pt x="5661" y="12600"/>
                  <a:pt x="5465" y="12917"/>
                </a:cubicBezTo>
                <a:lnTo>
                  <a:pt x="2138" y="18486"/>
                </a:lnTo>
                <a:cubicBezTo>
                  <a:pt x="2003" y="18731"/>
                  <a:pt x="1935" y="18936"/>
                  <a:pt x="1935" y="19099"/>
                </a:cubicBezTo>
                <a:cubicBezTo>
                  <a:pt x="1935" y="19458"/>
                  <a:pt x="2135" y="19636"/>
                  <a:pt x="2534" y="19636"/>
                </a:cubicBezTo>
                <a:lnTo>
                  <a:pt x="14845" y="19636"/>
                </a:lnTo>
                <a:cubicBezTo>
                  <a:pt x="15146" y="19636"/>
                  <a:pt x="15471" y="19524"/>
                  <a:pt x="15818" y="19299"/>
                </a:cubicBezTo>
                <a:cubicBezTo>
                  <a:pt x="16165" y="19074"/>
                  <a:pt x="16433" y="18803"/>
                  <a:pt x="16621" y="18486"/>
                </a:cubicBezTo>
                <a:lnTo>
                  <a:pt x="19948" y="12917"/>
                </a:lnTo>
                <a:cubicBezTo>
                  <a:pt x="20084" y="12692"/>
                  <a:pt x="20152" y="12493"/>
                  <a:pt x="20152" y="12319"/>
                </a:cubicBezTo>
                <a:close/>
                <a:moveTo>
                  <a:pt x="7241" y="9818"/>
                </a:moveTo>
                <a:lnTo>
                  <a:pt x="15931" y="9818"/>
                </a:lnTo>
                <a:lnTo>
                  <a:pt x="15931" y="7363"/>
                </a:lnTo>
                <a:cubicBezTo>
                  <a:pt x="15931" y="6955"/>
                  <a:pt x="15826" y="6607"/>
                  <a:pt x="15614" y="6321"/>
                </a:cubicBezTo>
                <a:cubicBezTo>
                  <a:pt x="15403" y="6034"/>
                  <a:pt x="15146" y="5891"/>
                  <a:pt x="14845" y="5891"/>
                </a:cubicBezTo>
                <a:lnTo>
                  <a:pt x="8328" y="5891"/>
                </a:lnTo>
                <a:cubicBezTo>
                  <a:pt x="8026" y="5891"/>
                  <a:pt x="7769" y="5748"/>
                  <a:pt x="7558" y="5462"/>
                </a:cubicBezTo>
                <a:cubicBezTo>
                  <a:pt x="7347" y="5175"/>
                  <a:pt x="7241" y="4827"/>
                  <a:pt x="7241" y="4418"/>
                </a:cubicBezTo>
                <a:lnTo>
                  <a:pt x="7241" y="3436"/>
                </a:lnTo>
                <a:cubicBezTo>
                  <a:pt x="7241" y="3028"/>
                  <a:pt x="7136" y="2680"/>
                  <a:pt x="6925" y="2393"/>
                </a:cubicBezTo>
                <a:cubicBezTo>
                  <a:pt x="6713" y="2107"/>
                  <a:pt x="6457" y="1964"/>
                  <a:pt x="6155" y="1964"/>
                </a:cubicBezTo>
                <a:lnTo>
                  <a:pt x="2534" y="1964"/>
                </a:lnTo>
                <a:cubicBezTo>
                  <a:pt x="2233" y="1964"/>
                  <a:pt x="1976" y="2107"/>
                  <a:pt x="1765" y="2393"/>
                </a:cubicBezTo>
                <a:cubicBezTo>
                  <a:pt x="1554" y="2680"/>
                  <a:pt x="1448" y="3028"/>
                  <a:pt x="1448" y="3436"/>
                </a:cubicBezTo>
                <a:lnTo>
                  <a:pt x="1448" y="16522"/>
                </a:lnTo>
                <a:lnTo>
                  <a:pt x="4345" y="11690"/>
                </a:lnTo>
                <a:cubicBezTo>
                  <a:pt x="4677" y="11148"/>
                  <a:pt x="5114" y="10700"/>
                  <a:pt x="5657" y="10348"/>
                </a:cubicBezTo>
                <a:cubicBezTo>
                  <a:pt x="6200" y="9995"/>
                  <a:pt x="6728" y="9818"/>
                  <a:pt x="7241" y="9818"/>
                </a:cubicBezTo>
                <a:close/>
                <a:moveTo>
                  <a:pt x="21600" y="12319"/>
                </a:moveTo>
                <a:cubicBezTo>
                  <a:pt x="21600" y="12953"/>
                  <a:pt x="21426" y="13567"/>
                  <a:pt x="21079" y="14160"/>
                </a:cubicBezTo>
                <a:lnTo>
                  <a:pt x="17741" y="19728"/>
                </a:lnTo>
                <a:cubicBezTo>
                  <a:pt x="17417" y="20271"/>
                  <a:pt x="16980" y="20718"/>
                  <a:pt x="16429" y="21071"/>
                </a:cubicBezTo>
                <a:cubicBezTo>
                  <a:pt x="15878" y="21424"/>
                  <a:pt x="15350" y="21600"/>
                  <a:pt x="14845" y="21600"/>
                </a:cubicBezTo>
                <a:lnTo>
                  <a:pt x="2534" y="21600"/>
                </a:lnTo>
                <a:cubicBezTo>
                  <a:pt x="1840" y="21600"/>
                  <a:pt x="1245" y="21263"/>
                  <a:pt x="747" y="20588"/>
                </a:cubicBezTo>
                <a:cubicBezTo>
                  <a:pt x="249" y="19913"/>
                  <a:pt x="0" y="19105"/>
                  <a:pt x="0" y="18164"/>
                </a:cubicBezTo>
                <a:lnTo>
                  <a:pt x="0" y="3436"/>
                </a:lnTo>
                <a:cubicBezTo>
                  <a:pt x="0" y="2496"/>
                  <a:pt x="249" y="1687"/>
                  <a:pt x="747" y="1012"/>
                </a:cubicBezTo>
                <a:cubicBezTo>
                  <a:pt x="1245" y="337"/>
                  <a:pt x="1840" y="0"/>
                  <a:pt x="2534" y="0"/>
                </a:cubicBezTo>
                <a:lnTo>
                  <a:pt x="6155" y="0"/>
                </a:lnTo>
                <a:cubicBezTo>
                  <a:pt x="6849" y="0"/>
                  <a:pt x="7445" y="337"/>
                  <a:pt x="7943" y="1012"/>
                </a:cubicBezTo>
                <a:cubicBezTo>
                  <a:pt x="8441" y="1687"/>
                  <a:pt x="8690" y="2496"/>
                  <a:pt x="8690" y="3436"/>
                </a:cubicBezTo>
                <a:lnTo>
                  <a:pt x="8690" y="3927"/>
                </a:lnTo>
                <a:lnTo>
                  <a:pt x="14845" y="3927"/>
                </a:lnTo>
                <a:cubicBezTo>
                  <a:pt x="15539" y="3927"/>
                  <a:pt x="16135" y="4265"/>
                  <a:pt x="16633" y="4940"/>
                </a:cubicBezTo>
                <a:cubicBezTo>
                  <a:pt x="17131" y="5615"/>
                  <a:pt x="17379" y="6423"/>
                  <a:pt x="17379" y="7363"/>
                </a:cubicBezTo>
                <a:lnTo>
                  <a:pt x="17379" y="9818"/>
                </a:lnTo>
                <a:lnTo>
                  <a:pt x="19552" y="9818"/>
                </a:lnTo>
                <a:cubicBezTo>
                  <a:pt x="19959" y="9818"/>
                  <a:pt x="20333" y="9943"/>
                  <a:pt x="20672" y="10194"/>
                </a:cubicBezTo>
                <a:cubicBezTo>
                  <a:pt x="21012" y="10445"/>
                  <a:pt x="21264" y="10805"/>
                  <a:pt x="21430" y="11276"/>
                </a:cubicBezTo>
                <a:cubicBezTo>
                  <a:pt x="21543" y="11603"/>
                  <a:pt x="21600" y="11951"/>
                  <a:pt x="21600" y="12319"/>
                </a:cubicBezTo>
                <a:close/>
                <a:moveTo>
                  <a:pt x="21600" y="12319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6" name="AutoShape 164"/>
          <p:cNvSpPr>
            <a:spLocks/>
          </p:cNvSpPr>
          <p:nvPr/>
        </p:nvSpPr>
        <p:spPr bwMode="auto">
          <a:xfrm>
            <a:off x="13371513" y="5375275"/>
            <a:ext cx="400050" cy="369888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9411" y="6061"/>
                </a:moveTo>
                <a:lnTo>
                  <a:pt x="7204" y="12389"/>
                </a:lnTo>
                <a:cubicBezTo>
                  <a:pt x="7836" y="12399"/>
                  <a:pt x="8500" y="12408"/>
                  <a:pt x="9197" y="12417"/>
                </a:cubicBezTo>
                <a:cubicBezTo>
                  <a:pt x="9893" y="12427"/>
                  <a:pt x="10408" y="12434"/>
                  <a:pt x="10741" y="12438"/>
                </a:cubicBezTo>
                <a:cubicBezTo>
                  <a:pt x="11075" y="12443"/>
                  <a:pt x="11302" y="12445"/>
                  <a:pt x="11423" y="12445"/>
                </a:cubicBezTo>
                <a:lnTo>
                  <a:pt x="11800" y="12417"/>
                </a:lnTo>
                <a:cubicBezTo>
                  <a:pt x="11523" y="11527"/>
                  <a:pt x="11125" y="10397"/>
                  <a:pt x="10605" y="9028"/>
                </a:cubicBezTo>
                <a:cubicBezTo>
                  <a:pt x="10147" y="7791"/>
                  <a:pt x="9749" y="6802"/>
                  <a:pt x="9411" y="6061"/>
                </a:cubicBezTo>
                <a:close/>
                <a:moveTo>
                  <a:pt x="273" y="21600"/>
                </a:moveTo>
                <a:lnTo>
                  <a:pt x="0" y="21600"/>
                </a:lnTo>
                <a:lnTo>
                  <a:pt x="26" y="20489"/>
                </a:lnTo>
                <a:cubicBezTo>
                  <a:pt x="216" y="20423"/>
                  <a:pt x="562" y="20339"/>
                  <a:pt x="1064" y="20236"/>
                </a:cubicBezTo>
                <a:cubicBezTo>
                  <a:pt x="1835" y="20086"/>
                  <a:pt x="2311" y="19941"/>
                  <a:pt x="2492" y="19800"/>
                </a:cubicBezTo>
                <a:cubicBezTo>
                  <a:pt x="2665" y="19650"/>
                  <a:pt x="2873" y="19331"/>
                  <a:pt x="3115" y="18844"/>
                </a:cubicBezTo>
                <a:lnTo>
                  <a:pt x="6192" y="10181"/>
                </a:lnTo>
                <a:lnTo>
                  <a:pt x="9826" y="0"/>
                </a:lnTo>
                <a:lnTo>
                  <a:pt x="10800" y="0"/>
                </a:lnTo>
                <a:lnTo>
                  <a:pt x="11488" y="0"/>
                </a:lnTo>
                <a:lnTo>
                  <a:pt x="11631" y="295"/>
                </a:lnTo>
                <a:lnTo>
                  <a:pt x="14292" y="7045"/>
                </a:lnTo>
                <a:cubicBezTo>
                  <a:pt x="15183" y="9314"/>
                  <a:pt x="15720" y="10706"/>
                  <a:pt x="15902" y="11222"/>
                </a:cubicBezTo>
                <a:cubicBezTo>
                  <a:pt x="16239" y="12178"/>
                  <a:pt x="16654" y="13280"/>
                  <a:pt x="17148" y="14527"/>
                </a:cubicBezTo>
                <a:cubicBezTo>
                  <a:pt x="17372" y="15070"/>
                  <a:pt x="17654" y="15839"/>
                  <a:pt x="17991" y="16833"/>
                </a:cubicBezTo>
                <a:cubicBezTo>
                  <a:pt x="18199" y="17461"/>
                  <a:pt x="18480" y="18160"/>
                  <a:pt x="18835" y="18928"/>
                </a:cubicBezTo>
                <a:cubicBezTo>
                  <a:pt x="19025" y="19388"/>
                  <a:pt x="19177" y="19655"/>
                  <a:pt x="19289" y="19730"/>
                </a:cubicBezTo>
                <a:cubicBezTo>
                  <a:pt x="19480" y="19908"/>
                  <a:pt x="19778" y="20015"/>
                  <a:pt x="20185" y="20053"/>
                </a:cubicBezTo>
                <a:cubicBezTo>
                  <a:pt x="20592" y="20109"/>
                  <a:pt x="21037" y="20236"/>
                  <a:pt x="21522" y="20433"/>
                </a:cubicBezTo>
                <a:cubicBezTo>
                  <a:pt x="21574" y="20798"/>
                  <a:pt x="21600" y="21066"/>
                  <a:pt x="21600" y="21234"/>
                </a:cubicBezTo>
                <a:cubicBezTo>
                  <a:pt x="21600" y="21366"/>
                  <a:pt x="21596" y="21488"/>
                  <a:pt x="21587" y="21600"/>
                </a:cubicBezTo>
                <a:cubicBezTo>
                  <a:pt x="20895" y="21600"/>
                  <a:pt x="20064" y="21563"/>
                  <a:pt x="19095" y="21488"/>
                </a:cubicBezTo>
                <a:cubicBezTo>
                  <a:pt x="18290" y="21412"/>
                  <a:pt x="17472" y="21375"/>
                  <a:pt x="16641" y="21375"/>
                </a:cubicBezTo>
                <a:cubicBezTo>
                  <a:pt x="15958" y="21375"/>
                  <a:pt x="15374" y="21384"/>
                  <a:pt x="14889" y="21403"/>
                </a:cubicBezTo>
                <a:lnTo>
                  <a:pt x="12293" y="21558"/>
                </a:lnTo>
                <a:lnTo>
                  <a:pt x="11540" y="21586"/>
                </a:lnTo>
                <a:cubicBezTo>
                  <a:pt x="11540" y="21164"/>
                  <a:pt x="11557" y="20798"/>
                  <a:pt x="11592" y="20489"/>
                </a:cubicBezTo>
                <a:lnTo>
                  <a:pt x="13292" y="20095"/>
                </a:lnTo>
                <a:cubicBezTo>
                  <a:pt x="13777" y="19973"/>
                  <a:pt x="14071" y="19865"/>
                  <a:pt x="14175" y="19772"/>
                </a:cubicBezTo>
                <a:cubicBezTo>
                  <a:pt x="14279" y="19659"/>
                  <a:pt x="14331" y="19533"/>
                  <a:pt x="14331" y="19392"/>
                </a:cubicBezTo>
                <a:cubicBezTo>
                  <a:pt x="14331" y="19252"/>
                  <a:pt x="14305" y="19102"/>
                  <a:pt x="14253" y="18942"/>
                </a:cubicBezTo>
                <a:lnTo>
                  <a:pt x="13643" y="17339"/>
                </a:lnTo>
                <a:lnTo>
                  <a:pt x="12449" y="14133"/>
                </a:lnTo>
                <a:lnTo>
                  <a:pt x="6607" y="14105"/>
                </a:lnTo>
                <a:cubicBezTo>
                  <a:pt x="6356" y="14714"/>
                  <a:pt x="5906" y="15999"/>
                  <a:pt x="5257" y="17958"/>
                </a:cubicBezTo>
                <a:cubicBezTo>
                  <a:pt x="5058" y="18558"/>
                  <a:pt x="4959" y="18952"/>
                  <a:pt x="4959" y="19139"/>
                </a:cubicBezTo>
                <a:cubicBezTo>
                  <a:pt x="4959" y="19430"/>
                  <a:pt x="5032" y="19631"/>
                  <a:pt x="5179" y="19744"/>
                </a:cubicBezTo>
                <a:cubicBezTo>
                  <a:pt x="5404" y="19941"/>
                  <a:pt x="5850" y="20091"/>
                  <a:pt x="6516" y="20194"/>
                </a:cubicBezTo>
                <a:cubicBezTo>
                  <a:pt x="6542" y="20194"/>
                  <a:pt x="6601" y="20203"/>
                  <a:pt x="6692" y="20222"/>
                </a:cubicBezTo>
                <a:cubicBezTo>
                  <a:pt x="6783" y="20241"/>
                  <a:pt x="6912" y="20264"/>
                  <a:pt x="7081" y="20292"/>
                </a:cubicBezTo>
                <a:cubicBezTo>
                  <a:pt x="7250" y="20320"/>
                  <a:pt x="7425" y="20348"/>
                  <a:pt x="7607" y="20377"/>
                </a:cubicBezTo>
                <a:cubicBezTo>
                  <a:pt x="7615" y="20639"/>
                  <a:pt x="7620" y="20911"/>
                  <a:pt x="7620" y="21192"/>
                </a:cubicBezTo>
                <a:cubicBezTo>
                  <a:pt x="7620" y="21351"/>
                  <a:pt x="7611" y="21478"/>
                  <a:pt x="7594" y="21572"/>
                </a:cubicBezTo>
                <a:cubicBezTo>
                  <a:pt x="7023" y="21572"/>
                  <a:pt x="5512" y="21478"/>
                  <a:pt x="3063" y="21291"/>
                </a:cubicBezTo>
                <a:lnTo>
                  <a:pt x="2440" y="21403"/>
                </a:lnTo>
                <a:cubicBezTo>
                  <a:pt x="1739" y="21534"/>
                  <a:pt x="1017" y="21600"/>
                  <a:pt x="273" y="21600"/>
                </a:cubicBezTo>
                <a:close/>
                <a:moveTo>
                  <a:pt x="273" y="21600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7" name="AutoShape 165"/>
          <p:cNvSpPr>
            <a:spLocks/>
          </p:cNvSpPr>
          <p:nvPr/>
        </p:nvSpPr>
        <p:spPr bwMode="auto">
          <a:xfrm>
            <a:off x="14123988" y="5375275"/>
            <a:ext cx="369887" cy="369888"/>
          </a:xfrm>
          <a:custGeom>
            <a:avLst/>
            <a:gdLst/>
            <a:ahLst/>
            <a:cxnLst/>
            <a:rect l="0" t="0" r="r" b="b"/>
            <a:pathLst>
              <a:path w="21600" h="21528">
                <a:moveTo>
                  <a:pt x="630" y="21326"/>
                </a:moveTo>
                <a:cubicBezTo>
                  <a:pt x="453" y="21503"/>
                  <a:pt x="303" y="21564"/>
                  <a:pt x="182" y="21508"/>
                </a:cubicBezTo>
                <a:cubicBezTo>
                  <a:pt x="61" y="21452"/>
                  <a:pt x="0" y="21303"/>
                  <a:pt x="0" y="21061"/>
                </a:cubicBezTo>
                <a:lnTo>
                  <a:pt x="0" y="467"/>
                </a:lnTo>
                <a:cubicBezTo>
                  <a:pt x="0" y="225"/>
                  <a:pt x="61" y="76"/>
                  <a:pt x="182" y="20"/>
                </a:cubicBezTo>
                <a:cubicBezTo>
                  <a:pt x="303" y="-36"/>
                  <a:pt x="453" y="25"/>
                  <a:pt x="630" y="202"/>
                </a:cubicBezTo>
                <a:lnTo>
                  <a:pt x="10576" y="10134"/>
                </a:lnTo>
                <a:cubicBezTo>
                  <a:pt x="10651" y="10209"/>
                  <a:pt x="10711" y="10298"/>
                  <a:pt x="10758" y="10400"/>
                </a:cubicBezTo>
                <a:lnTo>
                  <a:pt x="10758" y="467"/>
                </a:lnTo>
                <a:cubicBezTo>
                  <a:pt x="10758" y="225"/>
                  <a:pt x="10818" y="76"/>
                  <a:pt x="10940" y="20"/>
                </a:cubicBezTo>
                <a:cubicBezTo>
                  <a:pt x="11061" y="-36"/>
                  <a:pt x="11211" y="25"/>
                  <a:pt x="11388" y="202"/>
                </a:cubicBezTo>
                <a:lnTo>
                  <a:pt x="21334" y="10134"/>
                </a:lnTo>
                <a:cubicBezTo>
                  <a:pt x="21511" y="10312"/>
                  <a:pt x="21600" y="10522"/>
                  <a:pt x="21600" y="10764"/>
                </a:cubicBezTo>
                <a:cubicBezTo>
                  <a:pt x="21600" y="11007"/>
                  <a:pt x="21511" y="11216"/>
                  <a:pt x="21334" y="11394"/>
                </a:cubicBezTo>
                <a:lnTo>
                  <a:pt x="11388" y="21326"/>
                </a:lnTo>
                <a:cubicBezTo>
                  <a:pt x="11211" y="21503"/>
                  <a:pt x="11061" y="21564"/>
                  <a:pt x="10940" y="21508"/>
                </a:cubicBezTo>
                <a:cubicBezTo>
                  <a:pt x="10818" y="21452"/>
                  <a:pt x="10758" y="21303"/>
                  <a:pt x="10758" y="21061"/>
                </a:cubicBezTo>
                <a:lnTo>
                  <a:pt x="10758" y="11128"/>
                </a:lnTo>
                <a:cubicBezTo>
                  <a:pt x="10711" y="11221"/>
                  <a:pt x="10651" y="11310"/>
                  <a:pt x="10576" y="11394"/>
                </a:cubicBezTo>
                <a:cubicBezTo>
                  <a:pt x="10576" y="11394"/>
                  <a:pt x="630" y="21326"/>
                  <a:pt x="630" y="21326"/>
                </a:cubicBezTo>
                <a:close/>
                <a:moveTo>
                  <a:pt x="630" y="21326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8" name="AutoShape 166"/>
          <p:cNvSpPr>
            <a:spLocks/>
          </p:cNvSpPr>
          <p:nvPr/>
        </p:nvSpPr>
        <p:spPr bwMode="auto">
          <a:xfrm>
            <a:off x="14863763" y="5375275"/>
            <a:ext cx="369887" cy="369888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9721" y="3797"/>
                </a:moveTo>
                <a:lnTo>
                  <a:pt x="21404" y="5485"/>
                </a:lnTo>
                <a:cubicBezTo>
                  <a:pt x="21535" y="5625"/>
                  <a:pt x="21600" y="5794"/>
                  <a:pt x="21600" y="5991"/>
                </a:cubicBezTo>
                <a:cubicBezTo>
                  <a:pt x="21600" y="6188"/>
                  <a:pt x="21535" y="6356"/>
                  <a:pt x="21404" y="6497"/>
                </a:cubicBezTo>
                <a:lnTo>
                  <a:pt x="11165" y="16763"/>
                </a:lnTo>
                <a:cubicBezTo>
                  <a:pt x="11005" y="16903"/>
                  <a:pt x="10833" y="16974"/>
                  <a:pt x="10645" y="16974"/>
                </a:cubicBezTo>
                <a:cubicBezTo>
                  <a:pt x="10609" y="16974"/>
                  <a:pt x="10581" y="16969"/>
                  <a:pt x="10562" y="16959"/>
                </a:cubicBezTo>
                <a:cubicBezTo>
                  <a:pt x="10393" y="16941"/>
                  <a:pt x="10254" y="16875"/>
                  <a:pt x="10141" y="16763"/>
                </a:cubicBezTo>
                <a:lnTo>
                  <a:pt x="4432" y="11025"/>
                </a:lnTo>
                <a:cubicBezTo>
                  <a:pt x="4301" y="10884"/>
                  <a:pt x="4236" y="10716"/>
                  <a:pt x="4236" y="10519"/>
                </a:cubicBezTo>
                <a:cubicBezTo>
                  <a:pt x="4236" y="10322"/>
                  <a:pt x="4301" y="10158"/>
                  <a:pt x="4432" y="10027"/>
                </a:cubicBezTo>
                <a:lnTo>
                  <a:pt x="6130" y="8339"/>
                </a:lnTo>
                <a:cubicBezTo>
                  <a:pt x="6251" y="8198"/>
                  <a:pt x="6415" y="8128"/>
                  <a:pt x="6621" y="8128"/>
                </a:cubicBezTo>
                <a:cubicBezTo>
                  <a:pt x="6827" y="8128"/>
                  <a:pt x="6994" y="8198"/>
                  <a:pt x="7125" y="8339"/>
                </a:cubicBezTo>
                <a:lnTo>
                  <a:pt x="10660" y="11883"/>
                </a:lnTo>
                <a:lnTo>
                  <a:pt x="18710" y="3797"/>
                </a:lnTo>
                <a:cubicBezTo>
                  <a:pt x="18851" y="3656"/>
                  <a:pt x="19019" y="3586"/>
                  <a:pt x="19216" y="3586"/>
                </a:cubicBezTo>
                <a:cubicBezTo>
                  <a:pt x="19412" y="3586"/>
                  <a:pt x="19581" y="3656"/>
                  <a:pt x="19721" y="3797"/>
                </a:cubicBezTo>
                <a:close/>
                <a:moveTo>
                  <a:pt x="20800" y="12600"/>
                </a:moveTo>
                <a:lnTo>
                  <a:pt x="12568" y="20855"/>
                </a:lnTo>
                <a:cubicBezTo>
                  <a:pt x="12082" y="21351"/>
                  <a:pt x="11485" y="21600"/>
                  <a:pt x="10779" y="21600"/>
                </a:cubicBezTo>
                <a:cubicBezTo>
                  <a:pt x="10074" y="21600"/>
                  <a:pt x="9472" y="21351"/>
                  <a:pt x="8977" y="20855"/>
                </a:cubicBezTo>
                <a:lnTo>
                  <a:pt x="744" y="12600"/>
                </a:lnTo>
                <a:cubicBezTo>
                  <a:pt x="248" y="12103"/>
                  <a:pt x="0" y="11503"/>
                  <a:pt x="0" y="10800"/>
                </a:cubicBezTo>
                <a:cubicBezTo>
                  <a:pt x="0" y="10097"/>
                  <a:pt x="248" y="9497"/>
                  <a:pt x="744" y="9000"/>
                </a:cubicBezTo>
                <a:lnTo>
                  <a:pt x="8977" y="745"/>
                </a:lnTo>
                <a:cubicBezTo>
                  <a:pt x="9472" y="249"/>
                  <a:pt x="10071" y="0"/>
                  <a:pt x="10773" y="0"/>
                </a:cubicBezTo>
                <a:cubicBezTo>
                  <a:pt x="11473" y="0"/>
                  <a:pt x="12072" y="249"/>
                  <a:pt x="12568" y="745"/>
                </a:cubicBezTo>
                <a:lnTo>
                  <a:pt x="16284" y="4472"/>
                </a:lnTo>
                <a:lnTo>
                  <a:pt x="10702" y="10083"/>
                </a:lnTo>
                <a:lnTo>
                  <a:pt x="8066" y="7439"/>
                </a:lnTo>
                <a:cubicBezTo>
                  <a:pt x="7673" y="7045"/>
                  <a:pt x="7210" y="6848"/>
                  <a:pt x="6677" y="6848"/>
                </a:cubicBezTo>
                <a:cubicBezTo>
                  <a:pt x="6125" y="6848"/>
                  <a:pt x="5657" y="7041"/>
                  <a:pt x="5274" y="7425"/>
                </a:cubicBezTo>
                <a:lnTo>
                  <a:pt x="3591" y="9126"/>
                </a:lnTo>
                <a:cubicBezTo>
                  <a:pt x="3197" y="9502"/>
                  <a:pt x="3002" y="9966"/>
                  <a:pt x="3002" y="10519"/>
                </a:cubicBezTo>
                <a:cubicBezTo>
                  <a:pt x="3002" y="11063"/>
                  <a:pt x="3197" y="11531"/>
                  <a:pt x="3591" y="11925"/>
                </a:cubicBezTo>
                <a:lnTo>
                  <a:pt x="9285" y="17663"/>
                </a:lnTo>
                <a:cubicBezTo>
                  <a:pt x="9566" y="17925"/>
                  <a:pt x="9879" y="18099"/>
                  <a:pt x="10225" y="18183"/>
                </a:cubicBezTo>
                <a:lnTo>
                  <a:pt x="10309" y="18239"/>
                </a:lnTo>
                <a:lnTo>
                  <a:pt x="10702" y="18239"/>
                </a:lnTo>
                <a:cubicBezTo>
                  <a:pt x="11263" y="18239"/>
                  <a:pt x="11725" y="18047"/>
                  <a:pt x="12090" y="17663"/>
                </a:cubicBezTo>
                <a:lnTo>
                  <a:pt x="20772" y="8958"/>
                </a:lnTo>
                <a:lnTo>
                  <a:pt x="20800" y="9000"/>
                </a:lnTo>
                <a:cubicBezTo>
                  <a:pt x="21296" y="9497"/>
                  <a:pt x="21544" y="10097"/>
                  <a:pt x="21544" y="10800"/>
                </a:cubicBezTo>
                <a:cubicBezTo>
                  <a:pt x="21544" y="11503"/>
                  <a:pt x="21296" y="12103"/>
                  <a:pt x="20800" y="12600"/>
                </a:cubicBezTo>
                <a:close/>
                <a:moveTo>
                  <a:pt x="20800" y="12600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9" name="AutoShape 167"/>
          <p:cNvSpPr>
            <a:spLocks/>
          </p:cNvSpPr>
          <p:nvPr/>
        </p:nvSpPr>
        <p:spPr bwMode="auto">
          <a:xfrm>
            <a:off x="15679738" y="5375275"/>
            <a:ext cx="368300" cy="369888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5673" y="5927"/>
                </a:moveTo>
                <a:cubicBezTo>
                  <a:pt x="16024" y="6279"/>
                  <a:pt x="16200" y="6703"/>
                  <a:pt x="16200" y="7200"/>
                </a:cubicBezTo>
                <a:cubicBezTo>
                  <a:pt x="16200" y="7697"/>
                  <a:pt x="16024" y="8121"/>
                  <a:pt x="15673" y="8473"/>
                </a:cubicBezTo>
                <a:cubicBezTo>
                  <a:pt x="15321" y="8824"/>
                  <a:pt x="14897" y="9000"/>
                  <a:pt x="14400" y="9000"/>
                </a:cubicBezTo>
                <a:cubicBezTo>
                  <a:pt x="13903" y="9000"/>
                  <a:pt x="13479" y="8824"/>
                  <a:pt x="13127" y="8473"/>
                </a:cubicBezTo>
                <a:cubicBezTo>
                  <a:pt x="12776" y="8121"/>
                  <a:pt x="12600" y="7697"/>
                  <a:pt x="12600" y="7200"/>
                </a:cubicBezTo>
                <a:cubicBezTo>
                  <a:pt x="12600" y="6703"/>
                  <a:pt x="12776" y="6279"/>
                  <a:pt x="13127" y="5927"/>
                </a:cubicBezTo>
                <a:cubicBezTo>
                  <a:pt x="13479" y="5576"/>
                  <a:pt x="13903" y="5400"/>
                  <a:pt x="14400" y="5400"/>
                </a:cubicBezTo>
                <a:cubicBezTo>
                  <a:pt x="14897" y="5400"/>
                  <a:pt x="15321" y="5576"/>
                  <a:pt x="15673" y="5927"/>
                </a:cubicBezTo>
                <a:close/>
                <a:moveTo>
                  <a:pt x="15947" y="15483"/>
                </a:moveTo>
                <a:cubicBezTo>
                  <a:pt x="16022" y="15717"/>
                  <a:pt x="16003" y="15945"/>
                  <a:pt x="15890" y="16165"/>
                </a:cubicBezTo>
                <a:cubicBezTo>
                  <a:pt x="15779" y="16385"/>
                  <a:pt x="15604" y="16533"/>
                  <a:pt x="15371" y="16608"/>
                </a:cubicBezTo>
                <a:cubicBezTo>
                  <a:pt x="15137" y="16683"/>
                  <a:pt x="14906" y="16664"/>
                  <a:pt x="14681" y="16552"/>
                </a:cubicBezTo>
                <a:cubicBezTo>
                  <a:pt x="14456" y="16439"/>
                  <a:pt x="14307" y="16261"/>
                  <a:pt x="14232" y="16017"/>
                </a:cubicBezTo>
                <a:cubicBezTo>
                  <a:pt x="13997" y="15267"/>
                  <a:pt x="13564" y="14660"/>
                  <a:pt x="12931" y="14196"/>
                </a:cubicBezTo>
                <a:cubicBezTo>
                  <a:pt x="12298" y="13732"/>
                  <a:pt x="11588" y="13500"/>
                  <a:pt x="10801" y="13500"/>
                </a:cubicBezTo>
                <a:cubicBezTo>
                  <a:pt x="10012" y="13500"/>
                  <a:pt x="9303" y="13732"/>
                  <a:pt x="8669" y="14196"/>
                </a:cubicBezTo>
                <a:cubicBezTo>
                  <a:pt x="8037" y="14660"/>
                  <a:pt x="7603" y="15267"/>
                  <a:pt x="7368" y="16017"/>
                </a:cubicBezTo>
                <a:cubicBezTo>
                  <a:pt x="7293" y="16261"/>
                  <a:pt x="7146" y="16439"/>
                  <a:pt x="6926" y="16552"/>
                </a:cubicBezTo>
                <a:cubicBezTo>
                  <a:pt x="6705" y="16664"/>
                  <a:pt x="6478" y="16683"/>
                  <a:pt x="6244" y="16608"/>
                </a:cubicBezTo>
                <a:cubicBezTo>
                  <a:pt x="5999" y="16533"/>
                  <a:pt x="5821" y="16385"/>
                  <a:pt x="5710" y="16165"/>
                </a:cubicBezTo>
                <a:cubicBezTo>
                  <a:pt x="5597" y="15945"/>
                  <a:pt x="5578" y="15717"/>
                  <a:pt x="5653" y="15483"/>
                </a:cubicBezTo>
                <a:cubicBezTo>
                  <a:pt x="5999" y="14349"/>
                  <a:pt x="6646" y="13435"/>
                  <a:pt x="7594" y="12741"/>
                </a:cubicBezTo>
                <a:cubicBezTo>
                  <a:pt x="8541" y="12047"/>
                  <a:pt x="9610" y="11700"/>
                  <a:pt x="10801" y="11700"/>
                </a:cubicBezTo>
                <a:cubicBezTo>
                  <a:pt x="11990" y="11700"/>
                  <a:pt x="13059" y="12047"/>
                  <a:pt x="14006" y="12741"/>
                </a:cubicBezTo>
                <a:cubicBezTo>
                  <a:pt x="14954" y="13435"/>
                  <a:pt x="15601" y="14349"/>
                  <a:pt x="15947" y="15483"/>
                </a:cubicBezTo>
                <a:close/>
                <a:moveTo>
                  <a:pt x="8473" y="5927"/>
                </a:moveTo>
                <a:cubicBezTo>
                  <a:pt x="8824" y="6279"/>
                  <a:pt x="9000" y="6703"/>
                  <a:pt x="9000" y="7200"/>
                </a:cubicBezTo>
                <a:cubicBezTo>
                  <a:pt x="9000" y="7697"/>
                  <a:pt x="8824" y="8121"/>
                  <a:pt x="8473" y="8473"/>
                </a:cubicBezTo>
                <a:cubicBezTo>
                  <a:pt x="8121" y="8824"/>
                  <a:pt x="7697" y="9000"/>
                  <a:pt x="7200" y="9000"/>
                </a:cubicBezTo>
                <a:cubicBezTo>
                  <a:pt x="6703" y="9000"/>
                  <a:pt x="6279" y="8824"/>
                  <a:pt x="5927" y="8473"/>
                </a:cubicBezTo>
                <a:cubicBezTo>
                  <a:pt x="5576" y="8121"/>
                  <a:pt x="5400" y="7697"/>
                  <a:pt x="5400" y="7200"/>
                </a:cubicBezTo>
                <a:cubicBezTo>
                  <a:pt x="5400" y="6703"/>
                  <a:pt x="5576" y="6279"/>
                  <a:pt x="5927" y="5927"/>
                </a:cubicBezTo>
                <a:cubicBezTo>
                  <a:pt x="6279" y="5576"/>
                  <a:pt x="6703" y="5400"/>
                  <a:pt x="7200" y="5400"/>
                </a:cubicBezTo>
                <a:cubicBezTo>
                  <a:pt x="7697" y="5400"/>
                  <a:pt x="8121" y="5576"/>
                  <a:pt x="8473" y="5927"/>
                </a:cubicBezTo>
                <a:close/>
                <a:moveTo>
                  <a:pt x="19083" y="14295"/>
                </a:moveTo>
                <a:cubicBezTo>
                  <a:pt x="19561" y="13184"/>
                  <a:pt x="19800" y="12019"/>
                  <a:pt x="19800" y="10800"/>
                </a:cubicBezTo>
                <a:cubicBezTo>
                  <a:pt x="19800" y="9581"/>
                  <a:pt x="19561" y="8416"/>
                  <a:pt x="19083" y="7305"/>
                </a:cubicBezTo>
                <a:cubicBezTo>
                  <a:pt x="18605" y="6195"/>
                  <a:pt x="17965" y="5238"/>
                  <a:pt x="17163" y="4437"/>
                </a:cubicBezTo>
                <a:cubicBezTo>
                  <a:pt x="16362" y="3635"/>
                  <a:pt x="15405" y="2995"/>
                  <a:pt x="14294" y="2517"/>
                </a:cubicBezTo>
                <a:cubicBezTo>
                  <a:pt x="13183" y="2039"/>
                  <a:pt x="12018" y="1800"/>
                  <a:pt x="10801" y="1800"/>
                </a:cubicBezTo>
                <a:cubicBezTo>
                  <a:pt x="9582" y="1800"/>
                  <a:pt x="8417" y="2039"/>
                  <a:pt x="7306" y="2517"/>
                </a:cubicBezTo>
                <a:cubicBezTo>
                  <a:pt x="6195" y="2995"/>
                  <a:pt x="5238" y="3635"/>
                  <a:pt x="4437" y="4437"/>
                </a:cubicBezTo>
                <a:cubicBezTo>
                  <a:pt x="3635" y="5238"/>
                  <a:pt x="2995" y="6195"/>
                  <a:pt x="2517" y="7305"/>
                </a:cubicBezTo>
                <a:cubicBezTo>
                  <a:pt x="2039" y="8416"/>
                  <a:pt x="1800" y="9581"/>
                  <a:pt x="1800" y="10800"/>
                </a:cubicBezTo>
                <a:cubicBezTo>
                  <a:pt x="1800" y="12019"/>
                  <a:pt x="2039" y="13184"/>
                  <a:pt x="2517" y="14295"/>
                </a:cubicBezTo>
                <a:cubicBezTo>
                  <a:pt x="2995" y="15406"/>
                  <a:pt x="3635" y="16362"/>
                  <a:pt x="4437" y="17163"/>
                </a:cubicBezTo>
                <a:cubicBezTo>
                  <a:pt x="5238" y="17965"/>
                  <a:pt x="6195" y="18605"/>
                  <a:pt x="7306" y="19083"/>
                </a:cubicBezTo>
                <a:cubicBezTo>
                  <a:pt x="8417" y="19561"/>
                  <a:pt x="9582" y="19800"/>
                  <a:pt x="10801" y="19800"/>
                </a:cubicBezTo>
                <a:cubicBezTo>
                  <a:pt x="12018" y="19800"/>
                  <a:pt x="13183" y="19561"/>
                  <a:pt x="14294" y="19083"/>
                </a:cubicBezTo>
                <a:cubicBezTo>
                  <a:pt x="15405" y="18605"/>
                  <a:pt x="16362" y="17965"/>
                  <a:pt x="17163" y="17163"/>
                </a:cubicBezTo>
                <a:cubicBezTo>
                  <a:pt x="17965" y="16362"/>
                  <a:pt x="18605" y="15406"/>
                  <a:pt x="19083" y="14295"/>
                </a:cubicBezTo>
                <a:close/>
                <a:moveTo>
                  <a:pt x="20151" y="5379"/>
                </a:moveTo>
                <a:cubicBezTo>
                  <a:pt x="21118" y="7034"/>
                  <a:pt x="21600" y="8841"/>
                  <a:pt x="21600" y="10800"/>
                </a:cubicBezTo>
                <a:cubicBezTo>
                  <a:pt x="21600" y="12760"/>
                  <a:pt x="21118" y="14567"/>
                  <a:pt x="20151" y="16221"/>
                </a:cubicBezTo>
                <a:cubicBezTo>
                  <a:pt x="19186" y="17876"/>
                  <a:pt x="17875" y="19186"/>
                  <a:pt x="16222" y="20152"/>
                </a:cubicBezTo>
                <a:cubicBezTo>
                  <a:pt x="14567" y="21117"/>
                  <a:pt x="12760" y="21600"/>
                  <a:pt x="10801" y="21600"/>
                </a:cubicBezTo>
                <a:cubicBezTo>
                  <a:pt x="8840" y="21600"/>
                  <a:pt x="7033" y="21117"/>
                  <a:pt x="5378" y="20152"/>
                </a:cubicBezTo>
                <a:cubicBezTo>
                  <a:pt x="3723" y="19186"/>
                  <a:pt x="2414" y="17876"/>
                  <a:pt x="1449" y="16221"/>
                </a:cubicBezTo>
                <a:cubicBezTo>
                  <a:pt x="482" y="14567"/>
                  <a:pt x="0" y="12760"/>
                  <a:pt x="0" y="10800"/>
                </a:cubicBezTo>
                <a:cubicBezTo>
                  <a:pt x="0" y="8841"/>
                  <a:pt x="482" y="7034"/>
                  <a:pt x="1449" y="5379"/>
                </a:cubicBezTo>
                <a:cubicBezTo>
                  <a:pt x="2414" y="3724"/>
                  <a:pt x="3723" y="2414"/>
                  <a:pt x="5378" y="1449"/>
                </a:cubicBezTo>
                <a:cubicBezTo>
                  <a:pt x="7033" y="483"/>
                  <a:pt x="8840" y="0"/>
                  <a:pt x="10801" y="0"/>
                </a:cubicBezTo>
                <a:cubicBezTo>
                  <a:pt x="12760" y="0"/>
                  <a:pt x="14567" y="483"/>
                  <a:pt x="16222" y="1449"/>
                </a:cubicBezTo>
                <a:cubicBezTo>
                  <a:pt x="17875" y="2414"/>
                  <a:pt x="19186" y="3724"/>
                  <a:pt x="20151" y="5379"/>
                </a:cubicBezTo>
                <a:close/>
                <a:moveTo>
                  <a:pt x="20151" y="5379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0" name="AutoShape 168"/>
          <p:cNvSpPr>
            <a:spLocks/>
          </p:cNvSpPr>
          <p:nvPr/>
        </p:nvSpPr>
        <p:spPr bwMode="auto">
          <a:xfrm>
            <a:off x="16367125" y="5440363"/>
            <a:ext cx="460375" cy="246062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8298" y="10009"/>
                </a:moveTo>
                <a:cubicBezTo>
                  <a:pt x="18579" y="9481"/>
                  <a:pt x="18721" y="8846"/>
                  <a:pt x="18721" y="8100"/>
                </a:cubicBezTo>
                <a:cubicBezTo>
                  <a:pt x="18721" y="7355"/>
                  <a:pt x="18579" y="6718"/>
                  <a:pt x="18298" y="6191"/>
                </a:cubicBezTo>
                <a:cubicBezTo>
                  <a:pt x="18017" y="5664"/>
                  <a:pt x="17678" y="5400"/>
                  <a:pt x="17280" y="5400"/>
                </a:cubicBezTo>
                <a:cubicBezTo>
                  <a:pt x="16882" y="5400"/>
                  <a:pt x="16543" y="5664"/>
                  <a:pt x="16262" y="6191"/>
                </a:cubicBezTo>
                <a:cubicBezTo>
                  <a:pt x="15981" y="6718"/>
                  <a:pt x="15840" y="7355"/>
                  <a:pt x="15840" y="8100"/>
                </a:cubicBezTo>
                <a:cubicBezTo>
                  <a:pt x="15840" y="8846"/>
                  <a:pt x="15981" y="9481"/>
                  <a:pt x="16262" y="10009"/>
                </a:cubicBezTo>
                <a:cubicBezTo>
                  <a:pt x="16543" y="10536"/>
                  <a:pt x="16882" y="10800"/>
                  <a:pt x="17280" y="10800"/>
                </a:cubicBezTo>
                <a:cubicBezTo>
                  <a:pt x="17678" y="10800"/>
                  <a:pt x="18017" y="10536"/>
                  <a:pt x="18298" y="10009"/>
                </a:cubicBezTo>
                <a:close/>
                <a:moveTo>
                  <a:pt x="15418" y="15409"/>
                </a:moveTo>
                <a:cubicBezTo>
                  <a:pt x="15700" y="14882"/>
                  <a:pt x="15840" y="14245"/>
                  <a:pt x="15840" y="13500"/>
                </a:cubicBezTo>
                <a:cubicBezTo>
                  <a:pt x="15840" y="12755"/>
                  <a:pt x="15700" y="12118"/>
                  <a:pt x="15418" y="11591"/>
                </a:cubicBezTo>
                <a:cubicBezTo>
                  <a:pt x="15137" y="11064"/>
                  <a:pt x="14797" y="10800"/>
                  <a:pt x="14400" y="10800"/>
                </a:cubicBezTo>
                <a:cubicBezTo>
                  <a:pt x="14003" y="10800"/>
                  <a:pt x="13663" y="11064"/>
                  <a:pt x="13382" y="11591"/>
                </a:cubicBezTo>
                <a:cubicBezTo>
                  <a:pt x="13101" y="12118"/>
                  <a:pt x="12960" y="12755"/>
                  <a:pt x="12960" y="13500"/>
                </a:cubicBezTo>
                <a:cubicBezTo>
                  <a:pt x="12960" y="14245"/>
                  <a:pt x="13101" y="14882"/>
                  <a:pt x="13382" y="15409"/>
                </a:cubicBezTo>
                <a:cubicBezTo>
                  <a:pt x="13663" y="15936"/>
                  <a:pt x="14003" y="16200"/>
                  <a:pt x="14400" y="16200"/>
                </a:cubicBezTo>
                <a:cubicBezTo>
                  <a:pt x="14797" y="16200"/>
                  <a:pt x="15137" y="15936"/>
                  <a:pt x="15418" y="15409"/>
                </a:cubicBezTo>
                <a:close/>
                <a:moveTo>
                  <a:pt x="9360" y="12150"/>
                </a:moveTo>
                <a:lnTo>
                  <a:pt x="9360" y="9450"/>
                </a:lnTo>
                <a:cubicBezTo>
                  <a:pt x="9360" y="9253"/>
                  <a:pt x="9326" y="9091"/>
                  <a:pt x="9259" y="8965"/>
                </a:cubicBezTo>
                <a:cubicBezTo>
                  <a:pt x="9191" y="8838"/>
                  <a:pt x="9105" y="8775"/>
                  <a:pt x="9000" y="8775"/>
                </a:cubicBezTo>
                <a:lnTo>
                  <a:pt x="6840" y="8775"/>
                </a:lnTo>
                <a:lnTo>
                  <a:pt x="6840" y="4725"/>
                </a:lnTo>
                <a:cubicBezTo>
                  <a:pt x="6840" y="4528"/>
                  <a:pt x="6806" y="4366"/>
                  <a:pt x="6739" y="4240"/>
                </a:cubicBezTo>
                <a:cubicBezTo>
                  <a:pt x="6671" y="4113"/>
                  <a:pt x="6585" y="4050"/>
                  <a:pt x="6480" y="4050"/>
                </a:cubicBezTo>
                <a:lnTo>
                  <a:pt x="5040" y="4050"/>
                </a:lnTo>
                <a:cubicBezTo>
                  <a:pt x="4935" y="4050"/>
                  <a:pt x="4849" y="4113"/>
                  <a:pt x="4781" y="4240"/>
                </a:cubicBezTo>
                <a:cubicBezTo>
                  <a:pt x="4714" y="4366"/>
                  <a:pt x="4680" y="4528"/>
                  <a:pt x="4680" y="4725"/>
                </a:cubicBezTo>
                <a:lnTo>
                  <a:pt x="4680" y="8775"/>
                </a:lnTo>
                <a:lnTo>
                  <a:pt x="2520" y="8775"/>
                </a:lnTo>
                <a:cubicBezTo>
                  <a:pt x="2415" y="8775"/>
                  <a:pt x="2329" y="8838"/>
                  <a:pt x="2261" y="8965"/>
                </a:cubicBezTo>
                <a:cubicBezTo>
                  <a:pt x="2194" y="9091"/>
                  <a:pt x="2160" y="9253"/>
                  <a:pt x="2160" y="9450"/>
                </a:cubicBezTo>
                <a:lnTo>
                  <a:pt x="2160" y="12150"/>
                </a:lnTo>
                <a:cubicBezTo>
                  <a:pt x="2160" y="12347"/>
                  <a:pt x="2194" y="12509"/>
                  <a:pt x="2261" y="12635"/>
                </a:cubicBezTo>
                <a:cubicBezTo>
                  <a:pt x="2329" y="12762"/>
                  <a:pt x="2415" y="12825"/>
                  <a:pt x="2520" y="12825"/>
                </a:cubicBezTo>
                <a:lnTo>
                  <a:pt x="4680" y="12825"/>
                </a:lnTo>
                <a:lnTo>
                  <a:pt x="4680" y="16875"/>
                </a:lnTo>
                <a:cubicBezTo>
                  <a:pt x="4680" y="17072"/>
                  <a:pt x="4714" y="17234"/>
                  <a:pt x="4781" y="17360"/>
                </a:cubicBezTo>
                <a:cubicBezTo>
                  <a:pt x="4849" y="17487"/>
                  <a:pt x="4935" y="17550"/>
                  <a:pt x="5040" y="17550"/>
                </a:cubicBezTo>
                <a:lnTo>
                  <a:pt x="6480" y="17550"/>
                </a:lnTo>
                <a:cubicBezTo>
                  <a:pt x="6585" y="17550"/>
                  <a:pt x="6671" y="17487"/>
                  <a:pt x="6739" y="17360"/>
                </a:cubicBezTo>
                <a:cubicBezTo>
                  <a:pt x="6806" y="17234"/>
                  <a:pt x="6840" y="17072"/>
                  <a:pt x="6840" y="16875"/>
                </a:cubicBezTo>
                <a:lnTo>
                  <a:pt x="6840" y="12825"/>
                </a:lnTo>
                <a:lnTo>
                  <a:pt x="9000" y="12825"/>
                </a:lnTo>
                <a:cubicBezTo>
                  <a:pt x="9105" y="12825"/>
                  <a:pt x="9191" y="12762"/>
                  <a:pt x="9259" y="12635"/>
                </a:cubicBezTo>
                <a:cubicBezTo>
                  <a:pt x="9326" y="12509"/>
                  <a:pt x="9360" y="12347"/>
                  <a:pt x="9360" y="12150"/>
                </a:cubicBezTo>
                <a:close/>
                <a:moveTo>
                  <a:pt x="19913" y="3164"/>
                </a:moveTo>
                <a:cubicBezTo>
                  <a:pt x="21037" y="5273"/>
                  <a:pt x="21600" y="7819"/>
                  <a:pt x="21600" y="10800"/>
                </a:cubicBezTo>
                <a:cubicBezTo>
                  <a:pt x="21600" y="13781"/>
                  <a:pt x="21037" y="16327"/>
                  <a:pt x="19913" y="18436"/>
                </a:cubicBezTo>
                <a:cubicBezTo>
                  <a:pt x="18787" y="20545"/>
                  <a:pt x="17430" y="21600"/>
                  <a:pt x="15840" y="21600"/>
                </a:cubicBezTo>
                <a:cubicBezTo>
                  <a:pt x="14400" y="21600"/>
                  <a:pt x="13132" y="20700"/>
                  <a:pt x="12037" y="18900"/>
                </a:cubicBezTo>
                <a:lnTo>
                  <a:pt x="9563" y="18900"/>
                </a:lnTo>
                <a:cubicBezTo>
                  <a:pt x="8468" y="20700"/>
                  <a:pt x="7200" y="21600"/>
                  <a:pt x="5760" y="21600"/>
                </a:cubicBezTo>
                <a:cubicBezTo>
                  <a:pt x="4170" y="21600"/>
                  <a:pt x="2813" y="20545"/>
                  <a:pt x="1687" y="18436"/>
                </a:cubicBezTo>
                <a:cubicBezTo>
                  <a:pt x="563" y="16327"/>
                  <a:pt x="0" y="13781"/>
                  <a:pt x="0" y="10800"/>
                </a:cubicBezTo>
                <a:cubicBezTo>
                  <a:pt x="0" y="7819"/>
                  <a:pt x="563" y="5273"/>
                  <a:pt x="1687" y="3164"/>
                </a:cubicBezTo>
                <a:cubicBezTo>
                  <a:pt x="2813" y="1055"/>
                  <a:pt x="4170" y="0"/>
                  <a:pt x="5760" y="0"/>
                </a:cubicBezTo>
                <a:lnTo>
                  <a:pt x="15840" y="0"/>
                </a:lnTo>
                <a:cubicBezTo>
                  <a:pt x="17430" y="0"/>
                  <a:pt x="18787" y="1055"/>
                  <a:pt x="19913" y="3164"/>
                </a:cubicBezTo>
                <a:close/>
                <a:moveTo>
                  <a:pt x="19913" y="3164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1" name="AutoShape 169"/>
          <p:cNvSpPr>
            <a:spLocks/>
          </p:cNvSpPr>
          <p:nvPr/>
        </p:nvSpPr>
        <p:spPr bwMode="auto">
          <a:xfrm>
            <a:off x="17160875" y="5354638"/>
            <a:ext cx="415925" cy="415925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18668"/>
                </a:moveTo>
                <a:cubicBezTo>
                  <a:pt x="21600" y="19108"/>
                  <a:pt x="21446" y="19483"/>
                  <a:pt x="21138" y="19791"/>
                </a:cubicBezTo>
                <a:lnTo>
                  <a:pt x="19804" y="21138"/>
                </a:lnTo>
                <a:cubicBezTo>
                  <a:pt x="19479" y="21446"/>
                  <a:pt x="19100" y="21600"/>
                  <a:pt x="18668" y="21600"/>
                </a:cubicBezTo>
                <a:cubicBezTo>
                  <a:pt x="18226" y="21600"/>
                  <a:pt x="17853" y="21446"/>
                  <a:pt x="17544" y="21138"/>
                </a:cubicBezTo>
                <a:lnTo>
                  <a:pt x="13015" y="16596"/>
                </a:lnTo>
                <a:cubicBezTo>
                  <a:pt x="12699" y="16297"/>
                  <a:pt x="12541" y="15922"/>
                  <a:pt x="12541" y="15473"/>
                </a:cubicBezTo>
                <a:cubicBezTo>
                  <a:pt x="12541" y="15032"/>
                  <a:pt x="12720" y="14633"/>
                  <a:pt x="13077" y="14275"/>
                </a:cubicBezTo>
                <a:lnTo>
                  <a:pt x="9883" y="11081"/>
                </a:lnTo>
                <a:lnTo>
                  <a:pt x="8310" y="12653"/>
                </a:lnTo>
                <a:cubicBezTo>
                  <a:pt x="8194" y="12770"/>
                  <a:pt x="8052" y="12828"/>
                  <a:pt x="7887" y="12828"/>
                </a:cubicBezTo>
                <a:cubicBezTo>
                  <a:pt x="7720" y="12828"/>
                  <a:pt x="7578" y="12770"/>
                  <a:pt x="7462" y="12653"/>
                </a:cubicBezTo>
                <a:cubicBezTo>
                  <a:pt x="7479" y="12670"/>
                  <a:pt x="7530" y="12720"/>
                  <a:pt x="7619" y="12803"/>
                </a:cubicBezTo>
                <a:cubicBezTo>
                  <a:pt x="7706" y="12886"/>
                  <a:pt x="7757" y="12940"/>
                  <a:pt x="7774" y="12965"/>
                </a:cubicBezTo>
                <a:cubicBezTo>
                  <a:pt x="7791" y="12990"/>
                  <a:pt x="7832" y="13038"/>
                  <a:pt x="7899" y="13108"/>
                </a:cubicBezTo>
                <a:cubicBezTo>
                  <a:pt x="7965" y="13179"/>
                  <a:pt x="8006" y="13236"/>
                  <a:pt x="8024" y="13277"/>
                </a:cubicBezTo>
                <a:cubicBezTo>
                  <a:pt x="8040" y="13319"/>
                  <a:pt x="8065" y="13375"/>
                  <a:pt x="8099" y="13446"/>
                </a:cubicBezTo>
                <a:cubicBezTo>
                  <a:pt x="8132" y="13516"/>
                  <a:pt x="8155" y="13585"/>
                  <a:pt x="8168" y="13651"/>
                </a:cubicBezTo>
                <a:cubicBezTo>
                  <a:pt x="8180" y="13718"/>
                  <a:pt x="8186" y="13793"/>
                  <a:pt x="8186" y="13876"/>
                </a:cubicBezTo>
                <a:cubicBezTo>
                  <a:pt x="8186" y="14192"/>
                  <a:pt x="8070" y="14475"/>
                  <a:pt x="7837" y="14724"/>
                </a:cubicBezTo>
                <a:cubicBezTo>
                  <a:pt x="7811" y="14749"/>
                  <a:pt x="7743" y="14824"/>
                  <a:pt x="7631" y="14949"/>
                </a:cubicBezTo>
                <a:cubicBezTo>
                  <a:pt x="7518" y="15074"/>
                  <a:pt x="7439" y="15159"/>
                  <a:pt x="7393" y="15205"/>
                </a:cubicBezTo>
                <a:cubicBezTo>
                  <a:pt x="7347" y="15251"/>
                  <a:pt x="7271" y="15319"/>
                  <a:pt x="7162" y="15411"/>
                </a:cubicBezTo>
                <a:cubicBezTo>
                  <a:pt x="7054" y="15502"/>
                  <a:pt x="6963" y="15567"/>
                  <a:pt x="6888" y="15604"/>
                </a:cubicBezTo>
                <a:cubicBezTo>
                  <a:pt x="6814" y="15642"/>
                  <a:pt x="6722" y="15679"/>
                  <a:pt x="6613" y="15716"/>
                </a:cubicBezTo>
                <a:cubicBezTo>
                  <a:pt x="6505" y="15754"/>
                  <a:pt x="6398" y="15773"/>
                  <a:pt x="6290" y="15773"/>
                </a:cubicBezTo>
                <a:cubicBezTo>
                  <a:pt x="5956" y="15773"/>
                  <a:pt x="5673" y="15656"/>
                  <a:pt x="5441" y="15423"/>
                </a:cubicBezTo>
                <a:lnTo>
                  <a:pt x="350" y="10332"/>
                </a:lnTo>
                <a:cubicBezTo>
                  <a:pt x="117" y="10099"/>
                  <a:pt x="0" y="9816"/>
                  <a:pt x="0" y="9483"/>
                </a:cubicBezTo>
                <a:cubicBezTo>
                  <a:pt x="0" y="9376"/>
                  <a:pt x="19" y="9267"/>
                  <a:pt x="57" y="9159"/>
                </a:cubicBezTo>
                <a:cubicBezTo>
                  <a:pt x="94" y="9051"/>
                  <a:pt x="131" y="8959"/>
                  <a:pt x="169" y="8885"/>
                </a:cubicBezTo>
                <a:cubicBezTo>
                  <a:pt x="206" y="8810"/>
                  <a:pt x="270" y="8718"/>
                  <a:pt x="362" y="8610"/>
                </a:cubicBezTo>
                <a:cubicBezTo>
                  <a:pt x="453" y="8502"/>
                  <a:pt x="522" y="8425"/>
                  <a:pt x="568" y="8379"/>
                </a:cubicBezTo>
                <a:cubicBezTo>
                  <a:pt x="613" y="8333"/>
                  <a:pt x="698" y="8254"/>
                  <a:pt x="824" y="8142"/>
                </a:cubicBezTo>
                <a:cubicBezTo>
                  <a:pt x="949" y="8030"/>
                  <a:pt x="1023" y="7961"/>
                  <a:pt x="1048" y="7936"/>
                </a:cubicBezTo>
                <a:cubicBezTo>
                  <a:pt x="1297" y="7703"/>
                  <a:pt x="1581" y="7587"/>
                  <a:pt x="1896" y="7587"/>
                </a:cubicBezTo>
                <a:cubicBezTo>
                  <a:pt x="1979" y="7587"/>
                  <a:pt x="2054" y="7593"/>
                  <a:pt x="2121" y="7605"/>
                </a:cubicBezTo>
                <a:cubicBezTo>
                  <a:pt x="2187" y="7618"/>
                  <a:pt x="2256" y="7641"/>
                  <a:pt x="2327" y="7674"/>
                </a:cubicBezTo>
                <a:cubicBezTo>
                  <a:pt x="2398" y="7708"/>
                  <a:pt x="2454" y="7732"/>
                  <a:pt x="2496" y="7749"/>
                </a:cubicBezTo>
                <a:cubicBezTo>
                  <a:pt x="2537" y="7766"/>
                  <a:pt x="2594" y="7807"/>
                  <a:pt x="2664" y="7874"/>
                </a:cubicBezTo>
                <a:cubicBezTo>
                  <a:pt x="2734" y="7940"/>
                  <a:pt x="2783" y="7982"/>
                  <a:pt x="2807" y="7998"/>
                </a:cubicBezTo>
                <a:cubicBezTo>
                  <a:pt x="2832" y="8015"/>
                  <a:pt x="2887" y="8067"/>
                  <a:pt x="2969" y="8154"/>
                </a:cubicBezTo>
                <a:cubicBezTo>
                  <a:pt x="3053" y="8242"/>
                  <a:pt x="3102" y="8294"/>
                  <a:pt x="3120" y="8311"/>
                </a:cubicBezTo>
                <a:cubicBezTo>
                  <a:pt x="3003" y="8194"/>
                  <a:pt x="2944" y="8053"/>
                  <a:pt x="2944" y="7886"/>
                </a:cubicBezTo>
                <a:cubicBezTo>
                  <a:pt x="2944" y="7720"/>
                  <a:pt x="3003" y="7579"/>
                  <a:pt x="3120" y="7462"/>
                </a:cubicBezTo>
                <a:lnTo>
                  <a:pt x="7462" y="3119"/>
                </a:lnTo>
                <a:cubicBezTo>
                  <a:pt x="7578" y="3003"/>
                  <a:pt x="7720" y="2945"/>
                  <a:pt x="7887" y="2945"/>
                </a:cubicBezTo>
                <a:cubicBezTo>
                  <a:pt x="8052" y="2945"/>
                  <a:pt x="8194" y="3003"/>
                  <a:pt x="8310" y="3119"/>
                </a:cubicBezTo>
                <a:cubicBezTo>
                  <a:pt x="8294" y="3103"/>
                  <a:pt x="8242" y="3053"/>
                  <a:pt x="8155" y="2970"/>
                </a:cubicBezTo>
                <a:cubicBezTo>
                  <a:pt x="8067" y="2887"/>
                  <a:pt x="8015" y="2832"/>
                  <a:pt x="7999" y="2808"/>
                </a:cubicBezTo>
                <a:cubicBezTo>
                  <a:pt x="7981" y="2783"/>
                  <a:pt x="7940" y="2735"/>
                  <a:pt x="7874" y="2664"/>
                </a:cubicBezTo>
                <a:cubicBezTo>
                  <a:pt x="7807" y="2594"/>
                  <a:pt x="7766" y="2537"/>
                  <a:pt x="7749" y="2496"/>
                </a:cubicBezTo>
                <a:cubicBezTo>
                  <a:pt x="7732" y="2454"/>
                  <a:pt x="7707" y="2398"/>
                  <a:pt x="7674" y="2327"/>
                </a:cubicBezTo>
                <a:cubicBezTo>
                  <a:pt x="7640" y="2256"/>
                  <a:pt x="7619" y="2188"/>
                  <a:pt x="7606" y="2121"/>
                </a:cubicBezTo>
                <a:cubicBezTo>
                  <a:pt x="7594" y="2055"/>
                  <a:pt x="7587" y="1980"/>
                  <a:pt x="7587" y="1897"/>
                </a:cubicBezTo>
                <a:cubicBezTo>
                  <a:pt x="7587" y="1581"/>
                  <a:pt x="7704" y="1298"/>
                  <a:pt x="7937" y="1048"/>
                </a:cubicBezTo>
                <a:cubicBezTo>
                  <a:pt x="7962" y="1023"/>
                  <a:pt x="8030" y="948"/>
                  <a:pt x="8143" y="824"/>
                </a:cubicBezTo>
                <a:cubicBezTo>
                  <a:pt x="8255" y="699"/>
                  <a:pt x="8333" y="614"/>
                  <a:pt x="8379" y="568"/>
                </a:cubicBezTo>
                <a:cubicBezTo>
                  <a:pt x="8425" y="522"/>
                  <a:pt x="8502" y="453"/>
                  <a:pt x="8610" y="362"/>
                </a:cubicBezTo>
                <a:cubicBezTo>
                  <a:pt x="8718" y="270"/>
                  <a:pt x="8809" y="206"/>
                  <a:pt x="8884" y="168"/>
                </a:cubicBezTo>
                <a:cubicBezTo>
                  <a:pt x="8960" y="131"/>
                  <a:pt x="9051" y="93"/>
                  <a:pt x="9159" y="56"/>
                </a:cubicBezTo>
                <a:cubicBezTo>
                  <a:pt x="9267" y="19"/>
                  <a:pt x="9376" y="0"/>
                  <a:pt x="9484" y="0"/>
                </a:cubicBezTo>
                <a:cubicBezTo>
                  <a:pt x="9816" y="0"/>
                  <a:pt x="10099" y="117"/>
                  <a:pt x="10332" y="349"/>
                </a:cubicBezTo>
                <a:lnTo>
                  <a:pt x="15424" y="5441"/>
                </a:lnTo>
                <a:cubicBezTo>
                  <a:pt x="15657" y="5674"/>
                  <a:pt x="15773" y="5956"/>
                  <a:pt x="15773" y="6289"/>
                </a:cubicBezTo>
                <a:cubicBezTo>
                  <a:pt x="15773" y="6397"/>
                  <a:pt x="15754" y="6506"/>
                  <a:pt x="15717" y="6613"/>
                </a:cubicBezTo>
                <a:cubicBezTo>
                  <a:pt x="15680" y="6722"/>
                  <a:pt x="15641" y="6813"/>
                  <a:pt x="15604" y="6888"/>
                </a:cubicBezTo>
                <a:cubicBezTo>
                  <a:pt x="15567" y="6963"/>
                  <a:pt x="15502" y="7055"/>
                  <a:pt x="15411" y="7162"/>
                </a:cubicBezTo>
                <a:cubicBezTo>
                  <a:pt x="15319" y="7271"/>
                  <a:pt x="15250" y="7348"/>
                  <a:pt x="15205" y="7393"/>
                </a:cubicBezTo>
                <a:cubicBezTo>
                  <a:pt x="15159" y="7439"/>
                  <a:pt x="15074" y="7518"/>
                  <a:pt x="14950" y="7631"/>
                </a:cubicBezTo>
                <a:cubicBezTo>
                  <a:pt x="14824" y="7743"/>
                  <a:pt x="14749" y="7811"/>
                  <a:pt x="14724" y="7836"/>
                </a:cubicBezTo>
                <a:cubicBezTo>
                  <a:pt x="14475" y="8069"/>
                  <a:pt x="14193" y="8186"/>
                  <a:pt x="13876" y="8186"/>
                </a:cubicBezTo>
                <a:cubicBezTo>
                  <a:pt x="13793" y="8186"/>
                  <a:pt x="13718" y="8180"/>
                  <a:pt x="13651" y="8167"/>
                </a:cubicBezTo>
                <a:cubicBezTo>
                  <a:pt x="13585" y="8154"/>
                  <a:pt x="13516" y="8132"/>
                  <a:pt x="13445" y="8098"/>
                </a:cubicBezTo>
                <a:cubicBezTo>
                  <a:pt x="13375" y="8065"/>
                  <a:pt x="13319" y="8040"/>
                  <a:pt x="13278" y="8024"/>
                </a:cubicBezTo>
                <a:cubicBezTo>
                  <a:pt x="13235" y="8007"/>
                  <a:pt x="13180" y="7966"/>
                  <a:pt x="13109" y="7899"/>
                </a:cubicBezTo>
                <a:cubicBezTo>
                  <a:pt x="13038" y="7832"/>
                  <a:pt x="12990" y="7791"/>
                  <a:pt x="12965" y="7774"/>
                </a:cubicBezTo>
                <a:cubicBezTo>
                  <a:pt x="12940" y="7757"/>
                  <a:pt x="12885" y="7705"/>
                  <a:pt x="12803" y="7618"/>
                </a:cubicBezTo>
                <a:cubicBezTo>
                  <a:pt x="12720" y="7531"/>
                  <a:pt x="12670" y="7479"/>
                  <a:pt x="12653" y="7462"/>
                </a:cubicBezTo>
                <a:cubicBezTo>
                  <a:pt x="12770" y="7579"/>
                  <a:pt x="12828" y="7720"/>
                  <a:pt x="12828" y="7886"/>
                </a:cubicBezTo>
                <a:cubicBezTo>
                  <a:pt x="12828" y="8053"/>
                  <a:pt x="12770" y="8194"/>
                  <a:pt x="12653" y="8311"/>
                </a:cubicBezTo>
                <a:lnTo>
                  <a:pt x="11080" y="9883"/>
                </a:lnTo>
                <a:lnTo>
                  <a:pt x="14275" y="13077"/>
                </a:lnTo>
                <a:cubicBezTo>
                  <a:pt x="14633" y="12720"/>
                  <a:pt x="15033" y="12541"/>
                  <a:pt x="15474" y="12541"/>
                </a:cubicBezTo>
                <a:cubicBezTo>
                  <a:pt x="15906" y="12541"/>
                  <a:pt x="16284" y="12695"/>
                  <a:pt x="16609" y="13002"/>
                </a:cubicBezTo>
                <a:lnTo>
                  <a:pt x="21138" y="17532"/>
                </a:lnTo>
                <a:cubicBezTo>
                  <a:pt x="21446" y="17857"/>
                  <a:pt x="21600" y="18235"/>
                  <a:pt x="21600" y="18668"/>
                </a:cubicBezTo>
                <a:close/>
                <a:moveTo>
                  <a:pt x="21600" y="18668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2" name="AutoShape 170"/>
          <p:cNvSpPr>
            <a:spLocks/>
          </p:cNvSpPr>
          <p:nvPr/>
        </p:nvSpPr>
        <p:spPr bwMode="auto">
          <a:xfrm>
            <a:off x="18019713" y="5386388"/>
            <a:ext cx="244475" cy="338137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15479"/>
                </a:moveTo>
                <a:lnTo>
                  <a:pt x="21600" y="21109"/>
                </a:lnTo>
                <a:cubicBezTo>
                  <a:pt x="21600" y="21252"/>
                  <a:pt x="21535" y="21370"/>
                  <a:pt x="21410" y="21462"/>
                </a:cubicBezTo>
                <a:cubicBezTo>
                  <a:pt x="21282" y="21554"/>
                  <a:pt x="21119" y="21600"/>
                  <a:pt x="20922" y="21600"/>
                </a:cubicBezTo>
                <a:lnTo>
                  <a:pt x="678" y="21600"/>
                </a:lnTo>
                <a:cubicBezTo>
                  <a:pt x="481" y="21600"/>
                  <a:pt x="318" y="21554"/>
                  <a:pt x="190" y="21462"/>
                </a:cubicBezTo>
                <a:cubicBezTo>
                  <a:pt x="65" y="21370"/>
                  <a:pt x="0" y="21252"/>
                  <a:pt x="0" y="21109"/>
                </a:cubicBezTo>
                <a:lnTo>
                  <a:pt x="0" y="18808"/>
                </a:lnTo>
                <a:cubicBezTo>
                  <a:pt x="0" y="18675"/>
                  <a:pt x="67" y="18560"/>
                  <a:pt x="201" y="18463"/>
                </a:cubicBezTo>
                <a:cubicBezTo>
                  <a:pt x="336" y="18366"/>
                  <a:pt x="494" y="18317"/>
                  <a:pt x="678" y="18317"/>
                </a:cubicBezTo>
                <a:lnTo>
                  <a:pt x="2732" y="18317"/>
                </a:lnTo>
                <a:lnTo>
                  <a:pt x="2732" y="12441"/>
                </a:lnTo>
                <a:lnTo>
                  <a:pt x="721" y="12441"/>
                </a:lnTo>
                <a:cubicBezTo>
                  <a:pt x="523" y="12441"/>
                  <a:pt x="360" y="12393"/>
                  <a:pt x="233" y="12296"/>
                </a:cubicBezTo>
                <a:cubicBezTo>
                  <a:pt x="107" y="12199"/>
                  <a:pt x="43" y="12084"/>
                  <a:pt x="43" y="11951"/>
                </a:cubicBezTo>
                <a:lnTo>
                  <a:pt x="43" y="9941"/>
                </a:lnTo>
                <a:cubicBezTo>
                  <a:pt x="43" y="9798"/>
                  <a:pt x="107" y="9680"/>
                  <a:pt x="233" y="9588"/>
                </a:cubicBezTo>
                <a:cubicBezTo>
                  <a:pt x="360" y="9496"/>
                  <a:pt x="523" y="9450"/>
                  <a:pt x="721" y="9450"/>
                </a:cubicBezTo>
                <a:lnTo>
                  <a:pt x="2732" y="9450"/>
                </a:lnTo>
                <a:lnTo>
                  <a:pt x="2732" y="6029"/>
                </a:lnTo>
                <a:cubicBezTo>
                  <a:pt x="2732" y="4280"/>
                  <a:pt x="3603" y="2838"/>
                  <a:pt x="5348" y="1703"/>
                </a:cubicBezTo>
                <a:cubicBezTo>
                  <a:pt x="7091" y="567"/>
                  <a:pt x="9311" y="0"/>
                  <a:pt x="12006" y="0"/>
                </a:cubicBezTo>
                <a:cubicBezTo>
                  <a:pt x="14618" y="0"/>
                  <a:pt x="16982" y="639"/>
                  <a:pt x="19101" y="1918"/>
                </a:cubicBezTo>
                <a:cubicBezTo>
                  <a:pt x="19228" y="2000"/>
                  <a:pt x="19299" y="2105"/>
                  <a:pt x="19313" y="2232"/>
                </a:cubicBezTo>
                <a:cubicBezTo>
                  <a:pt x="19326" y="2360"/>
                  <a:pt x="19276" y="2475"/>
                  <a:pt x="19164" y="2577"/>
                </a:cubicBezTo>
                <a:lnTo>
                  <a:pt x="16982" y="4525"/>
                </a:lnTo>
                <a:cubicBezTo>
                  <a:pt x="16857" y="4638"/>
                  <a:pt x="16701" y="4700"/>
                  <a:pt x="16517" y="4710"/>
                </a:cubicBezTo>
                <a:cubicBezTo>
                  <a:pt x="16334" y="4730"/>
                  <a:pt x="16171" y="4694"/>
                  <a:pt x="16030" y="4602"/>
                </a:cubicBezTo>
                <a:cubicBezTo>
                  <a:pt x="15960" y="4551"/>
                  <a:pt x="15777" y="4454"/>
                  <a:pt x="15480" y="4311"/>
                </a:cubicBezTo>
                <a:cubicBezTo>
                  <a:pt x="15184" y="4168"/>
                  <a:pt x="14696" y="4004"/>
                  <a:pt x="14019" y="3820"/>
                </a:cubicBezTo>
                <a:cubicBezTo>
                  <a:pt x="13341" y="3636"/>
                  <a:pt x="12685" y="3544"/>
                  <a:pt x="12049" y="3544"/>
                </a:cubicBezTo>
                <a:cubicBezTo>
                  <a:pt x="10849" y="3544"/>
                  <a:pt x="9882" y="3784"/>
                  <a:pt x="9148" y="4265"/>
                </a:cubicBezTo>
                <a:cubicBezTo>
                  <a:pt x="8414" y="4746"/>
                  <a:pt x="8047" y="5374"/>
                  <a:pt x="8047" y="6152"/>
                </a:cubicBezTo>
                <a:lnTo>
                  <a:pt x="8047" y="9450"/>
                </a:lnTo>
                <a:lnTo>
                  <a:pt x="14505" y="9450"/>
                </a:lnTo>
                <a:cubicBezTo>
                  <a:pt x="14688" y="9450"/>
                  <a:pt x="14847" y="9496"/>
                  <a:pt x="14982" y="9588"/>
                </a:cubicBezTo>
                <a:cubicBezTo>
                  <a:pt x="15115" y="9680"/>
                  <a:pt x="15184" y="9798"/>
                  <a:pt x="15184" y="9941"/>
                </a:cubicBezTo>
                <a:lnTo>
                  <a:pt x="15184" y="11951"/>
                </a:lnTo>
                <a:cubicBezTo>
                  <a:pt x="15184" y="12084"/>
                  <a:pt x="15115" y="12199"/>
                  <a:pt x="14982" y="12296"/>
                </a:cubicBezTo>
                <a:cubicBezTo>
                  <a:pt x="14847" y="12393"/>
                  <a:pt x="14688" y="12441"/>
                  <a:pt x="14505" y="12441"/>
                </a:cubicBezTo>
                <a:lnTo>
                  <a:pt x="8047" y="12441"/>
                </a:lnTo>
                <a:lnTo>
                  <a:pt x="8047" y="18256"/>
                </a:lnTo>
                <a:lnTo>
                  <a:pt x="16814" y="18256"/>
                </a:lnTo>
                <a:lnTo>
                  <a:pt x="16814" y="15479"/>
                </a:lnTo>
                <a:cubicBezTo>
                  <a:pt x="16814" y="15346"/>
                  <a:pt x="16877" y="15231"/>
                  <a:pt x="17005" y="15134"/>
                </a:cubicBezTo>
                <a:cubicBezTo>
                  <a:pt x="17132" y="15037"/>
                  <a:pt x="17293" y="14988"/>
                  <a:pt x="17491" y="14988"/>
                </a:cubicBezTo>
                <a:lnTo>
                  <a:pt x="20922" y="14988"/>
                </a:lnTo>
                <a:cubicBezTo>
                  <a:pt x="21119" y="14988"/>
                  <a:pt x="21282" y="15037"/>
                  <a:pt x="21410" y="15134"/>
                </a:cubicBezTo>
                <a:cubicBezTo>
                  <a:pt x="21535" y="15231"/>
                  <a:pt x="21600" y="15346"/>
                  <a:pt x="21600" y="15479"/>
                </a:cubicBezTo>
                <a:close/>
                <a:moveTo>
                  <a:pt x="21600" y="15479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3" name="AutoShape 171"/>
          <p:cNvSpPr>
            <a:spLocks/>
          </p:cNvSpPr>
          <p:nvPr/>
        </p:nvSpPr>
        <p:spPr bwMode="auto">
          <a:xfrm>
            <a:off x="18684875" y="5375275"/>
            <a:ext cx="368300" cy="369888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3345" y="13345"/>
                </a:moveTo>
                <a:cubicBezTo>
                  <a:pt x="14048" y="12642"/>
                  <a:pt x="14400" y="11794"/>
                  <a:pt x="14400" y="10800"/>
                </a:cubicBezTo>
                <a:cubicBezTo>
                  <a:pt x="14400" y="9807"/>
                  <a:pt x="14048" y="8958"/>
                  <a:pt x="13345" y="8255"/>
                </a:cubicBezTo>
                <a:cubicBezTo>
                  <a:pt x="12643" y="7551"/>
                  <a:pt x="11793" y="7200"/>
                  <a:pt x="10800" y="7200"/>
                </a:cubicBezTo>
                <a:cubicBezTo>
                  <a:pt x="9806" y="7200"/>
                  <a:pt x="8957" y="7551"/>
                  <a:pt x="8255" y="8255"/>
                </a:cubicBezTo>
                <a:cubicBezTo>
                  <a:pt x="7552" y="8958"/>
                  <a:pt x="7200" y="9807"/>
                  <a:pt x="7200" y="10800"/>
                </a:cubicBezTo>
                <a:cubicBezTo>
                  <a:pt x="7200" y="11794"/>
                  <a:pt x="7552" y="12642"/>
                  <a:pt x="8255" y="13345"/>
                </a:cubicBezTo>
                <a:cubicBezTo>
                  <a:pt x="8957" y="14048"/>
                  <a:pt x="9806" y="14400"/>
                  <a:pt x="10800" y="14400"/>
                </a:cubicBezTo>
                <a:cubicBezTo>
                  <a:pt x="11793" y="14400"/>
                  <a:pt x="12643" y="14048"/>
                  <a:pt x="13345" y="13345"/>
                </a:cubicBezTo>
                <a:close/>
                <a:moveTo>
                  <a:pt x="21600" y="9267"/>
                </a:moveTo>
                <a:lnTo>
                  <a:pt x="21600" y="12389"/>
                </a:lnTo>
                <a:cubicBezTo>
                  <a:pt x="21600" y="12502"/>
                  <a:pt x="21562" y="12609"/>
                  <a:pt x="21487" y="12713"/>
                </a:cubicBezTo>
                <a:cubicBezTo>
                  <a:pt x="21412" y="12816"/>
                  <a:pt x="21319" y="12877"/>
                  <a:pt x="21206" y="12895"/>
                </a:cubicBezTo>
                <a:lnTo>
                  <a:pt x="18605" y="13289"/>
                </a:lnTo>
                <a:cubicBezTo>
                  <a:pt x="18427" y="13795"/>
                  <a:pt x="18244" y="14222"/>
                  <a:pt x="18056" y="14569"/>
                </a:cubicBezTo>
                <a:cubicBezTo>
                  <a:pt x="18384" y="15038"/>
                  <a:pt x="18886" y="15685"/>
                  <a:pt x="19561" y="16510"/>
                </a:cubicBezTo>
                <a:cubicBezTo>
                  <a:pt x="19654" y="16622"/>
                  <a:pt x="19701" y="16739"/>
                  <a:pt x="19701" y="16861"/>
                </a:cubicBezTo>
                <a:cubicBezTo>
                  <a:pt x="19701" y="16983"/>
                  <a:pt x="19659" y="17091"/>
                  <a:pt x="19575" y="17184"/>
                </a:cubicBezTo>
                <a:cubicBezTo>
                  <a:pt x="19322" y="17531"/>
                  <a:pt x="18858" y="18038"/>
                  <a:pt x="18182" y="18703"/>
                </a:cubicBezTo>
                <a:cubicBezTo>
                  <a:pt x="17507" y="19369"/>
                  <a:pt x="17067" y="19702"/>
                  <a:pt x="16860" y="19702"/>
                </a:cubicBezTo>
                <a:cubicBezTo>
                  <a:pt x="16749" y="19702"/>
                  <a:pt x="16626" y="19659"/>
                  <a:pt x="16495" y="19575"/>
                </a:cubicBezTo>
                <a:lnTo>
                  <a:pt x="14555" y="18056"/>
                </a:lnTo>
                <a:cubicBezTo>
                  <a:pt x="14141" y="18272"/>
                  <a:pt x="13715" y="18450"/>
                  <a:pt x="13275" y="18591"/>
                </a:cubicBezTo>
                <a:cubicBezTo>
                  <a:pt x="13125" y="19865"/>
                  <a:pt x="12989" y="20737"/>
                  <a:pt x="12867" y="21206"/>
                </a:cubicBezTo>
                <a:cubicBezTo>
                  <a:pt x="12801" y="21469"/>
                  <a:pt x="12633" y="21600"/>
                  <a:pt x="12361" y="21600"/>
                </a:cubicBezTo>
                <a:lnTo>
                  <a:pt x="9239" y="21600"/>
                </a:lnTo>
                <a:cubicBezTo>
                  <a:pt x="9107" y="21600"/>
                  <a:pt x="8993" y="21560"/>
                  <a:pt x="8895" y="21481"/>
                </a:cubicBezTo>
                <a:cubicBezTo>
                  <a:pt x="8797" y="21401"/>
                  <a:pt x="8743" y="21300"/>
                  <a:pt x="8733" y="21178"/>
                </a:cubicBezTo>
                <a:lnTo>
                  <a:pt x="8339" y="18591"/>
                </a:lnTo>
                <a:cubicBezTo>
                  <a:pt x="7880" y="18441"/>
                  <a:pt x="7457" y="18267"/>
                  <a:pt x="7073" y="18070"/>
                </a:cubicBezTo>
                <a:lnTo>
                  <a:pt x="5091" y="19575"/>
                </a:lnTo>
                <a:cubicBezTo>
                  <a:pt x="4997" y="19659"/>
                  <a:pt x="4880" y="19702"/>
                  <a:pt x="4740" y="19702"/>
                </a:cubicBezTo>
                <a:cubicBezTo>
                  <a:pt x="4608" y="19702"/>
                  <a:pt x="4490" y="19650"/>
                  <a:pt x="4387" y="19547"/>
                </a:cubicBezTo>
                <a:cubicBezTo>
                  <a:pt x="3206" y="18478"/>
                  <a:pt x="2433" y="17691"/>
                  <a:pt x="2067" y="17184"/>
                </a:cubicBezTo>
                <a:cubicBezTo>
                  <a:pt x="2002" y="17091"/>
                  <a:pt x="1969" y="16983"/>
                  <a:pt x="1969" y="16861"/>
                </a:cubicBezTo>
                <a:cubicBezTo>
                  <a:pt x="1969" y="16749"/>
                  <a:pt x="2006" y="16641"/>
                  <a:pt x="2082" y="16537"/>
                </a:cubicBezTo>
                <a:cubicBezTo>
                  <a:pt x="2222" y="16341"/>
                  <a:pt x="2461" y="16029"/>
                  <a:pt x="2799" y="15602"/>
                </a:cubicBezTo>
                <a:cubicBezTo>
                  <a:pt x="3136" y="15176"/>
                  <a:pt x="3389" y="14846"/>
                  <a:pt x="3557" y="14611"/>
                </a:cubicBezTo>
                <a:cubicBezTo>
                  <a:pt x="3305" y="14142"/>
                  <a:pt x="3113" y="13678"/>
                  <a:pt x="2982" y="13219"/>
                </a:cubicBezTo>
                <a:lnTo>
                  <a:pt x="408" y="12839"/>
                </a:lnTo>
                <a:cubicBezTo>
                  <a:pt x="286" y="12820"/>
                  <a:pt x="188" y="12762"/>
                  <a:pt x="113" y="12663"/>
                </a:cubicBezTo>
                <a:cubicBezTo>
                  <a:pt x="38" y="12565"/>
                  <a:pt x="0" y="12455"/>
                  <a:pt x="0" y="12333"/>
                </a:cubicBezTo>
                <a:lnTo>
                  <a:pt x="0" y="9211"/>
                </a:lnTo>
                <a:cubicBezTo>
                  <a:pt x="0" y="9099"/>
                  <a:pt x="38" y="8991"/>
                  <a:pt x="113" y="8887"/>
                </a:cubicBezTo>
                <a:cubicBezTo>
                  <a:pt x="188" y="8785"/>
                  <a:pt x="276" y="8724"/>
                  <a:pt x="381" y="8705"/>
                </a:cubicBezTo>
                <a:lnTo>
                  <a:pt x="2995" y="8311"/>
                </a:lnTo>
                <a:cubicBezTo>
                  <a:pt x="3127" y="7880"/>
                  <a:pt x="3309" y="7449"/>
                  <a:pt x="3544" y="7017"/>
                </a:cubicBezTo>
                <a:cubicBezTo>
                  <a:pt x="3168" y="6483"/>
                  <a:pt x="2667" y="5836"/>
                  <a:pt x="2039" y="5077"/>
                </a:cubicBezTo>
                <a:cubicBezTo>
                  <a:pt x="1946" y="4964"/>
                  <a:pt x="1899" y="4852"/>
                  <a:pt x="1899" y="4739"/>
                </a:cubicBezTo>
                <a:cubicBezTo>
                  <a:pt x="1899" y="4645"/>
                  <a:pt x="1941" y="4537"/>
                  <a:pt x="2025" y="4416"/>
                </a:cubicBezTo>
                <a:cubicBezTo>
                  <a:pt x="2269" y="4078"/>
                  <a:pt x="2730" y="3574"/>
                  <a:pt x="3410" y="2904"/>
                </a:cubicBezTo>
                <a:cubicBezTo>
                  <a:pt x="4090" y="2234"/>
                  <a:pt x="4533" y="1898"/>
                  <a:pt x="4740" y="1898"/>
                </a:cubicBezTo>
                <a:cubicBezTo>
                  <a:pt x="4861" y="1898"/>
                  <a:pt x="4983" y="1945"/>
                  <a:pt x="5105" y="2039"/>
                </a:cubicBezTo>
                <a:lnTo>
                  <a:pt x="7045" y="3544"/>
                </a:lnTo>
                <a:cubicBezTo>
                  <a:pt x="7457" y="3328"/>
                  <a:pt x="7885" y="3150"/>
                  <a:pt x="8325" y="3009"/>
                </a:cubicBezTo>
                <a:cubicBezTo>
                  <a:pt x="8475" y="1735"/>
                  <a:pt x="8611" y="863"/>
                  <a:pt x="8733" y="394"/>
                </a:cubicBezTo>
                <a:cubicBezTo>
                  <a:pt x="8798" y="131"/>
                  <a:pt x="8967" y="0"/>
                  <a:pt x="9239" y="0"/>
                </a:cubicBezTo>
                <a:lnTo>
                  <a:pt x="12361" y="0"/>
                </a:lnTo>
                <a:cubicBezTo>
                  <a:pt x="12492" y="0"/>
                  <a:pt x="12607" y="40"/>
                  <a:pt x="12705" y="120"/>
                </a:cubicBezTo>
                <a:cubicBezTo>
                  <a:pt x="12803" y="199"/>
                  <a:pt x="12857" y="300"/>
                  <a:pt x="12867" y="422"/>
                </a:cubicBezTo>
                <a:lnTo>
                  <a:pt x="13261" y="3009"/>
                </a:lnTo>
                <a:cubicBezTo>
                  <a:pt x="13720" y="3160"/>
                  <a:pt x="14141" y="3333"/>
                  <a:pt x="14527" y="3530"/>
                </a:cubicBezTo>
                <a:lnTo>
                  <a:pt x="16523" y="2025"/>
                </a:lnTo>
                <a:cubicBezTo>
                  <a:pt x="16608" y="1941"/>
                  <a:pt x="16720" y="1898"/>
                  <a:pt x="16860" y="1898"/>
                </a:cubicBezTo>
                <a:cubicBezTo>
                  <a:pt x="16982" y="1898"/>
                  <a:pt x="17100" y="1945"/>
                  <a:pt x="17213" y="2039"/>
                </a:cubicBezTo>
                <a:cubicBezTo>
                  <a:pt x="18422" y="3155"/>
                  <a:pt x="19195" y="3952"/>
                  <a:pt x="19533" y="4430"/>
                </a:cubicBezTo>
                <a:cubicBezTo>
                  <a:pt x="19598" y="4505"/>
                  <a:pt x="19631" y="4608"/>
                  <a:pt x="19631" y="4739"/>
                </a:cubicBezTo>
                <a:cubicBezTo>
                  <a:pt x="19631" y="4852"/>
                  <a:pt x="19593" y="4959"/>
                  <a:pt x="19518" y="5063"/>
                </a:cubicBezTo>
                <a:cubicBezTo>
                  <a:pt x="19378" y="5259"/>
                  <a:pt x="19139" y="5571"/>
                  <a:pt x="18801" y="5998"/>
                </a:cubicBezTo>
                <a:cubicBezTo>
                  <a:pt x="18464" y="6424"/>
                  <a:pt x="18211" y="6755"/>
                  <a:pt x="18043" y="6989"/>
                </a:cubicBezTo>
                <a:cubicBezTo>
                  <a:pt x="18286" y="7458"/>
                  <a:pt x="18478" y="7917"/>
                  <a:pt x="18618" y="8367"/>
                </a:cubicBezTo>
                <a:lnTo>
                  <a:pt x="21192" y="8761"/>
                </a:lnTo>
                <a:cubicBezTo>
                  <a:pt x="21314" y="8780"/>
                  <a:pt x="21412" y="8838"/>
                  <a:pt x="21487" y="8937"/>
                </a:cubicBezTo>
                <a:cubicBezTo>
                  <a:pt x="21562" y="9035"/>
                  <a:pt x="21600" y="9146"/>
                  <a:pt x="21600" y="9267"/>
                </a:cubicBezTo>
                <a:close/>
                <a:moveTo>
                  <a:pt x="21600" y="9267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" name="AutoShape 172"/>
          <p:cNvSpPr>
            <a:spLocks/>
          </p:cNvSpPr>
          <p:nvPr/>
        </p:nvSpPr>
        <p:spPr bwMode="auto">
          <a:xfrm>
            <a:off x="19415125" y="5354638"/>
            <a:ext cx="460375" cy="422275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8720" y="17074"/>
                </a:moveTo>
                <a:cubicBezTo>
                  <a:pt x="18720" y="16649"/>
                  <a:pt x="18577" y="16281"/>
                  <a:pt x="18292" y="15970"/>
                </a:cubicBezTo>
                <a:cubicBezTo>
                  <a:pt x="18007" y="15659"/>
                  <a:pt x="17670" y="15504"/>
                  <a:pt x="17280" y="15504"/>
                </a:cubicBezTo>
                <a:cubicBezTo>
                  <a:pt x="16890" y="15504"/>
                  <a:pt x="16552" y="15659"/>
                  <a:pt x="16268" y="15970"/>
                </a:cubicBezTo>
                <a:cubicBezTo>
                  <a:pt x="15982" y="16281"/>
                  <a:pt x="15839" y="16649"/>
                  <a:pt x="15839" y="17074"/>
                </a:cubicBezTo>
                <a:cubicBezTo>
                  <a:pt x="15839" y="17507"/>
                  <a:pt x="15981" y="17877"/>
                  <a:pt x="16262" y="18184"/>
                </a:cubicBezTo>
                <a:cubicBezTo>
                  <a:pt x="16542" y="18491"/>
                  <a:pt x="16882" y="18644"/>
                  <a:pt x="17280" y="18644"/>
                </a:cubicBezTo>
                <a:cubicBezTo>
                  <a:pt x="17677" y="18644"/>
                  <a:pt x="18017" y="18491"/>
                  <a:pt x="18297" y="18184"/>
                </a:cubicBezTo>
                <a:cubicBezTo>
                  <a:pt x="18579" y="17877"/>
                  <a:pt x="18720" y="17507"/>
                  <a:pt x="18720" y="17074"/>
                </a:cubicBezTo>
                <a:close/>
                <a:moveTo>
                  <a:pt x="18720" y="4514"/>
                </a:moveTo>
                <a:cubicBezTo>
                  <a:pt x="18720" y="4089"/>
                  <a:pt x="18577" y="3721"/>
                  <a:pt x="18292" y="3410"/>
                </a:cubicBezTo>
                <a:cubicBezTo>
                  <a:pt x="18007" y="3099"/>
                  <a:pt x="17670" y="2944"/>
                  <a:pt x="17280" y="2944"/>
                </a:cubicBezTo>
                <a:cubicBezTo>
                  <a:pt x="16890" y="2944"/>
                  <a:pt x="16552" y="3099"/>
                  <a:pt x="16268" y="3410"/>
                </a:cubicBezTo>
                <a:cubicBezTo>
                  <a:pt x="15982" y="3721"/>
                  <a:pt x="15839" y="4089"/>
                  <a:pt x="15839" y="4514"/>
                </a:cubicBezTo>
                <a:cubicBezTo>
                  <a:pt x="15839" y="4947"/>
                  <a:pt x="15981" y="5317"/>
                  <a:pt x="16262" y="5624"/>
                </a:cubicBezTo>
                <a:cubicBezTo>
                  <a:pt x="16542" y="5931"/>
                  <a:pt x="16882" y="6084"/>
                  <a:pt x="17280" y="6084"/>
                </a:cubicBezTo>
                <a:cubicBezTo>
                  <a:pt x="17677" y="6084"/>
                  <a:pt x="18017" y="5931"/>
                  <a:pt x="18297" y="5624"/>
                </a:cubicBezTo>
                <a:cubicBezTo>
                  <a:pt x="18579" y="5317"/>
                  <a:pt x="18720" y="4947"/>
                  <a:pt x="18720" y="4514"/>
                </a:cubicBezTo>
                <a:close/>
                <a:moveTo>
                  <a:pt x="21600" y="16215"/>
                </a:moveTo>
                <a:lnTo>
                  <a:pt x="21600" y="17932"/>
                </a:lnTo>
                <a:cubicBezTo>
                  <a:pt x="21600" y="18063"/>
                  <a:pt x="21041" y="18190"/>
                  <a:pt x="19924" y="18313"/>
                </a:cubicBezTo>
                <a:cubicBezTo>
                  <a:pt x="19833" y="18534"/>
                  <a:pt x="19721" y="18746"/>
                  <a:pt x="19586" y="18951"/>
                </a:cubicBezTo>
                <a:cubicBezTo>
                  <a:pt x="19969" y="19875"/>
                  <a:pt x="20159" y="20439"/>
                  <a:pt x="20159" y="20643"/>
                </a:cubicBezTo>
                <a:cubicBezTo>
                  <a:pt x="20159" y="20676"/>
                  <a:pt x="20145" y="20705"/>
                  <a:pt x="20115" y="20729"/>
                </a:cubicBezTo>
                <a:cubicBezTo>
                  <a:pt x="19200" y="21310"/>
                  <a:pt x="18734" y="21600"/>
                  <a:pt x="18720" y="21600"/>
                </a:cubicBezTo>
                <a:cubicBezTo>
                  <a:pt x="18660" y="21600"/>
                  <a:pt x="18487" y="21408"/>
                  <a:pt x="18202" y="21023"/>
                </a:cubicBezTo>
                <a:cubicBezTo>
                  <a:pt x="17917" y="20639"/>
                  <a:pt x="17722" y="20361"/>
                  <a:pt x="17617" y="20190"/>
                </a:cubicBezTo>
                <a:cubicBezTo>
                  <a:pt x="17468" y="20206"/>
                  <a:pt x="17355" y="20214"/>
                  <a:pt x="17280" y="20214"/>
                </a:cubicBezTo>
                <a:cubicBezTo>
                  <a:pt x="17204" y="20214"/>
                  <a:pt x="17092" y="20206"/>
                  <a:pt x="16942" y="20190"/>
                </a:cubicBezTo>
                <a:cubicBezTo>
                  <a:pt x="16837" y="20361"/>
                  <a:pt x="16643" y="20639"/>
                  <a:pt x="16357" y="21023"/>
                </a:cubicBezTo>
                <a:cubicBezTo>
                  <a:pt x="16072" y="21408"/>
                  <a:pt x="15900" y="21600"/>
                  <a:pt x="15839" y="21600"/>
                </a:cubicBezTo>
                <a:cubicBezTo>
                  <a:pt x="15825" y="21600"/>
                  <a:pt x="15360" y="21310"/>
                  <a:pt x="14445" y="20729"/>
                </a:cubicBezTo>
                <a:cubicBezTo>
                  <a:pt x="14414" y="20705"/>
                  <a:pt x="14400" y="20676"/>
                  <a:pt x="14400" y="20643"/>
                </a:cubicBezTo>
                <a:cubicBezTo>
                  <a:pt x="14400" y="20439"/>
                  <a:pt x="14591" y="19875"/>
                  <a:pt x="14973" y="18951"/>
                </a:cubicBezTo>
                <a:cubicBezTo>
                  <a:pt x="14839" y="18746"/>
                  <a:pt x="14726" y="18534"/>
                  <a:pt x="14636" y="18313"/>
                </a:cubicBezTo>
                <a:cubicBezTo>
                  <a:pt x="13519" y="18190"/>
                  <a:pt x="12960" y="18063"/>
                  <a:pt x="12960" y="17932"/>
                </a:cubicBezTo>
                <a:lnTo>
                  <a:pt x="12960" y="16215"/>
                </a:lnTo>
                <a:cubicBezTo>
                  <a:pt x="12960" y="16085"/>
                  <a:pt x="13519" y="15958"/>
                  <a:pt x="14636" y="15835"/>
                </a:cubicBezTo>
                <a:cubicBezTo>
                  <a:pt x="14734" y="15598"/>
                  <a:pt x="14846" y="15385"/>
                  <a:pt x="14973" y="15197"/>
                </a:cubicBezTo>
                <a:cubicBezTo>
                  <a:pt x="14591" y="14273"/>
                  <a:pt x="14400" y="13709"/>
                  <a:pt x="14400" y="13505"/>
                </a:cubicBezTo>
                <a:cubicBezTo>
                  <a:pt x="14400" y="13472"/>
                  <a:pt x="14414" y="13443"/>
                  <a:pt x="14445" y="13419"/>
                </a:cubicBezTo>
                <a:cubicBezTo>
                  <a:pt x="14474" y="13402"/>
                  <a:pt x="14606" y="13321"/>
                  <a:pt x="14839" y="13174"/>
                </a:cubicBezTo>
                <a:cubicBezTo>
                  <a:pt x="15071" y="13026"/>
                  <a:pt x="15292" y="12887"/>
                  <a:pt x="15503" y="12757"/>
                </a:cubicBezTo>
                <a:cubicBezTo>
                  <a:pt x="15713" y="12626"/>
                  <a:pt x="15825" y="12560"/>
                  <a:pt x="15839" y="12560"/>
                </a:cubicBezTo>
                <a:cubicBezTo>
                  <a:pt x="15900" y="12560"/>
                  <a:pt x="16072" y="12750"/>
                  <a:pt x="16357" y="13130"/>
                </a:cubicBezTo>
                <a:cubicBezTo>
                  <a:pt x="16643" y="13511"/>
                  <a:pt x="16837" y="13787"/>
                  <a:pt x="16942" y="13958"/>
                </a:cubicBezTo>
                <a:cubicBezTo>
                  <a:pt x="17092" y="13942"/>
                  <a:pt x="17204" y="13934"/>
                  <a:pt x="17280" y="13934"/>
                </a:cubicBezTo>
                <a:cubicBezTo>
                  <a:pt x="17355" y="13934"/>
                  <a:pt x="17468" y="13942"/>
                  <a:pt x="17617" y="13958"/>
                </a:cubicBezTo>
                <a:cubicBezTo>
                  <a:pt x="18000" y="13378"/>
                  <a:pt x="18345" y="12920"/>
                  <a:pt x="18652" y="12585"/>
                </a:cubicBezTo>
                <a:lnTo>
                  <a:pt x="18720" y="12560"/>
                </a:lnTo>
                <a:cubicBezTo>
                  <a:pt x="18750" y="12560"/>
                  <a:pt x="19215" y="12846"/>
                  <a:pt x="20115" y="13419"/>
                </a:cubicBezTo>
                <a:cubicBezTo>
                  <a:pt x="20145" y="13443"/>
                  <a:pt x="20159" y="13472"/>
                  <a:pt x="20159" y="13505"/>
                </a:cubicBezTo>
                <a:cubicBezTo>
                  <a:pt x="20159" y="13709"/>
                  <a:pt x="19969" y="14273"/>
                  <a:pt x="19586" y="15197"/>
                </a:cubicBezTo>
                <a:cubicBezTo>
                  <a:pt x="19713" y="15385"/>
                  <a:pt x="19825" y="15598"/>
                  <a:pt x="19924" y="15835"/>
                </a:cubicBezTo>
                <a:cubicBezTo>
                  <a:pt x="21041" y="15958"/>
                  <a:pt x="21600" y="16085"/>
                  <a:pt x="21600" y="16215"/>
                </a:cubicBezTo>
                <a:close/>
                <a:moveTo>
                  <a:pt x="21600" y="3655"/>
                </a:moveTo>
                <a:lnTo>
                  <a:pt x="21600" y="5372"/>
                </a:lnTo>
                <a:cubicBezTo>
                  <a:pt x="21600" y="5503"/>
                  <a:pt x="21041" y="5630"/>
                  <a:pt x="19924" y="5753"/>
                </a:cubicBezTo>
                <a:cubicBezTo>
                  <a:pt x="19833" y="5973"/>
                  <a:pt x="19721" y="6186"/>
                  <a:pt x="19586" y="6390"/>
                </a:cubicBezTo>
                <a:cubicBezTo>
                  <a:pt x="19969" y="7315"/>
                  <a:pt x="20159" y="7879"/>
                  <a:pt x="20159" y="8083"/>
                </a:cubicBezTo>
                <a:cubicBezTo>
                  <a:pt x="20159" y="8116"/>
                  <a:pt x="20145" y="8145"/>
                  <a:pt x="20115" y="8169"/>
                </a:cubicBezTo>
                <a:cubicBezTo>
                  <a:pt x="19200" y="8750"/>
                  <a:pt x="18734" y="9040"/>
                  <a:pt x="18720" y="9040"/>
                </a:cubicBezTo>
                <a:cubicBezTo>
                  <a:pt x="18660" y="9040"/>
                  <a:pt x="18487" y="8848"/>
                  <a:pt x="18202" y="8463"/>
                </a:cubicBezTo>
                <a:cubicBezTo>
                  <a:pt x="17917" y="8079"/>
                  <a:pt x="17722" y="7801"/>
                  <a:pt x="17617" y="7629"/>
                </a:cubicBezTo>
                <a:cubicBezTo>
                  <a:pt x="17468" y="7646"/>
                  <a:pt x="17355" y="7654"/>
                  <a:pt x="17280" y="7654"/>
                </a:cubicBezTo>
                <a:cubicBezTo>
                  <a:pt x="17204" y="7654"/>
                  <a:pt x="17092" y="7646"/>
                  <a:pt x="16942" y="7629"/>
                </a:cubicBezTo>
                <a:cubicBezTo>
                  <a:pt x="16837" y="7801"/>
                  <a:pt x="16643" y="8079"/>
                  <a:pt x="16357" y="8463"/>
                </a:cubicBezTo>
                <a:cubicBezTo>
                  <a:pt x="16072" y="8848"/>
                  <a:pt x="15900" y="9040"/>
                  <a:pt x="15839" y="9040"/>
                </a:cubicBezTo>
                <a:cubicBezTo>
                  <a:pt x="15825" y="9040"/>
                  <a:pt x="15360" y="8750"/>
                  <a:pt x="14445" y="8169"/>
                </a:cubicBezTo>
                <a:cubicBezTo>
                  <a:pt x="14414" y="8145"/>
                  <a:pt x="14400" y="8116"/>
                  <a:pt x="14400" y="8083"/>
                </a:cubicBezTo>
                <a:cubicBezTo>
                  <a:pt x="14400" y="7879"/>
                  <a:pt x="14591" y="7315"/>
                  <a:pt x="14973" y="6390"/>
                </a:cubicBezTo>
                <a:cubicBezTo>
                  <a:pt x="14839" y="6186"/>
                  <a:pt x="14726" y="5973"/>
                  <a:pt x="14636" y="5753"/>
                </a:cubicBezTo>
                <a:cubicBezTo>
                  <a:pt x="13519" y="5630"/>
                  <a:pt x="12960" y="5503"/>
                  <a:pt x="12960" y="5372"/>
                </a:cubicBezTo>
                <a:lnTo>
                  <a:pt x="12960" y="3655"/>
                </a:lnTo>
                <a:cubicBezTo>
                  <a:pt x="12960" y="3525"/>
                  <a:pt x="13519" y="3398"/>
                  <a:pt x="14636" y="3275"/>
                </a:cubicBezTo>
                <a:cubicBezTo>
                  <a:pt x="14734" y="3038"/>
                  <a:pt x="14846" y="2825"/>
                  <a:pt x="14973" y="2637"/>
                </a:cubicBezTo>
                <a:cubicBezTo>
                  <a:pt x="14591" y="1713"/>
                  <a:pt x="14400" y="1149"/>
                  <a:pt x="14400" y="944"/>
                </a:cubicBezTo>
                <a:cubicBezTo>
                  <a:pt x="14400" y="912"/>
                  <a:pt x="14414" y="883"/>
                  <a:pt x="14445" y="859"/>
                </a:cubicBezTo>
                <a:cubicBezTo>
                  <a:pt x="14474" y="842"/>
                  <a:pt x="14606" y="760"/>
                  <a:pt x="14839" y="613"/>
                </a:cubicBezTo>
                <a:cubicBezTo>
                  <a:pt x="15071" y="466"/>
                  <a:pt x="15292" y="327"/>
                  <a:pt x="15503" y="196"/>
                </a:cubicBezTo>
                <a:cubicBezTo>
                  <a:pt x="15713" y="66"/>
                  <a:pt x="15825" y="0"/>
                  <a:pt x="15839" y="0"/>
                </a:cubicBezTo>
                <a:cubicBezTo>
                  <a:pt x="15900" y="0"/>
                  <a:pt x="16072" y="190"/>
                  <a:pt x="16357" y="570"/>
                </a:cubicBezTo>
                <a:cubicBezTo>
                  <a:pt x="16643" y="951"/>
                  <a:pt x="16837" y="1227"/>
                  <a:pt x="16942" y="1398"/>
                </a:cubicBezTo>
                <a:cubicBezTo>
                  <a:pt x="17092" y="1382"/>
                  <a:pt x="17204" y="1374"/>
                  <a:pt x="17280" y="1374"/>
                </a:cubicBezTo>
                <a:cubicBezTo>
                  <a:pt x="17355" y="1374"/>
                  <a:pt x="17468" y="1382"/>
                  <a:pt x="17617" y="1398"/>
                </a:cubicBezTo>
                <a:cubicBezTo>
                  <a:pt x="18000" y="818"/>
                  <a:pt x="18345" y="360"/>
                  <a:pt x="18652" y="25"/>
                </a:cubicBezTo>
                <a:lnTo>
                  <a:pt x="18720" y="0"/>
                </a:lnTo>
                <a:cubicBezTo>
                  <a:pt x="18750" y="0"/>
                  <a:pt x="19215" y="286"/>
                  <a:pt x="20115" y="859"/>
                </a:cubicBezTo>
                <a:cubicBezTo>
                  <a:pt x="20145" y="883"/>
                  <a:pt x="20159" y="912"/>
                  <a:pt x="20159" y="944"/>
                </a:cubicBezTo>
                <a:cubicBezTo>
                  <a:pt x="20159" y="1149"/>
                  <a:pt x="19969" y="1713"/>
                  <a:pt x="19586" y="2637"/>
                </a:cubicBezTo>
                <a:cubicBezTo>
                  <a:pt x="19713" y="2825"/>
                  <a:pt x="19825" y="3038"/>
                  <a:pt x="19924" y="3275"/>
                </a:cubicBezTo>
                <a:cubicBezTo>
                  <a:pt x="21041" y="3398"/>
                  <a:pt x="21600" y="3525"/>
                  <a:pt x="21600" y="3655"/>
                </a:cubicBezTo>
                <a:close/>
                <a:moveTo>
                  <a:pt x="9236" y="13014"/>
                </a:moveTo>
                <a:cubicBezTo>
                  <a:pt x="9799" y="12401"/>
                  <a:pt x="10080" y="11661"/>
                  <a:pt x="10080" y="10794"/>
                </a:cubicBezTo>
                <a:cubicBezTo>
                  <a:pt x="10080" y="9927"/>
                  <a:pt x="9799" y="9187"/>
                  <a:pt x="9236" y="8574"/>
                </a:cubicBezTo>
                <a:cubicBezTo>
                  <a:pt x="8673" y="7960"/>
                  <a:pt x="7995" y="7654"/>
                  <a:pt x="7200" y="7654"/>
                </a:cubicBezTo>
                <a:cubicBezTo>
                  <a:pt x="6405" y="7654"/>
                  <a:pt x="5726" y="7960"/>
                  <a:pt x="5164" y="8574"/>
                </a:cubicBezTo>
                <a:cubicBezTo>
                  <a:pt x="4602" y="9187"/>
                  <a:pt x="4320" y="9927"/>
                  <a:pt x="4320" y="10794"/>
                </a:cubicBezTo>
                <a:cubicBezTo>
                  <a:pt x="4320" y="11661"/>
                  <a:pt x="4602" y="12401"/>
                  <a:pt x="5164" y="13014"/>
                </a:cubicBezTo>
                <a:cubicBezTo>
                  <a:pt x="5726" y="13627"/>
                  <a:pt x="6405" y="13934"/>
                  <a:pt x="7200" y="13934"/>
                </a:cubicBezTo>
                <a:cubicBezTo>
                  <a:pt x="7995" y="13934"/>
                  <a:pt x="8673" y="13627"/>
                  <a:pt x="9236" y="13014"/>
                </a:cubicBezTo>
                <a:close/>
                <a:moveTo>
                  <a:pt x="14400" y="9678"/>
                </a:moveTo>
                <a:lnTo>
                  <a:pt x="14400" y="11947"/>
                </a:lnTo>
                <a:cubicBezTo>
                  <a:pt x="14400" y="12029"/>
                  <a:pt x="14373" y="12108"/>
                  <a:pt x="14321" y="12186"/>
                </a:cubicBezTo>
                <a:cubicBezTo>
                  <a:pt x="14268" y="12264"/>
                  <a:pt x="14208" y="12307"/>
                  <a:pt x="14141" y="12315"/>
                </a:cubicBezTo>
                <a:lnTo>
                  <a:pt x="12397" y="12609"/>
                </a:lnTo>
                <a:cubicBezTo>
                  <a:pt x="12315" y="12895"/>
                  <a:pt x="12195" y="13206"/>
                  <a:pt x="12038" y="13541"/>
                </a:cubicBezTo>
                <a:cubicBezTo>
                  <a:pt x="12292" y="13934"/>
                  <a:pt x="12630" y="14404"/>
                  <a:pt x="13050" y="14952"/>
                </a:cubicBezTo>
                <a:cubicBezTo>
                  <a:pt x="13102" y="15034"/>
                  <a:pt x="13129" y="15116"/>
                  <a:pt x="13129" y="15197"/>
                </a:cubicBezTo>
                <a:cubicBezTo>
                  <a:pt x="13129" y="15295"/>
                  <a:pt x="13102" y="15373"/>
                  <a:pt x="13050" y="15430"/>
                </a:cubicBezTo>
                <a:cubicBezTo>
                  <a:pt x="12878" y="15676"/>
                  <a:pt x="12568" y="16042"/>
                  <a:pt x="12121" y="16528"/>
                </a:cubicBezTo>
                <a:cubicBezTo>
                  <a:pt x="11675" y="17015"/>
                  <a:pt x="11381" y="17258"/>
                  <a:pt x="11238" y="17258"/>
                </a:cubicBezTo>
                <a:cubicBezTo>
                  <a:pt x="11156" y="17258"/>
                  <a:pt x="11077" y="17229"/>
                  <a:pt x="11003" y="17172"/>
                </a:cubicBezTo>
                <a:lnTo>
                  <a:pt x="9708" y="16068"/>
                </a:lnTo>
                <a:cubicBezTo>
                  <a:pt x="9432" y="16224"/>
                  <a:pt x="9143" y="16350"/>
                  <a:pt x="8842" y="16448"/>
                </a:cubicBezTo>
                <a:cubicBezTo>
                  <a:pt x="8760" y="17332"/>
                  <a:pt x="8673" y="17965"/>
                  <a:pt x="8584" y="18350"/>
                </a:cubicBezTo>
                <a:cubicBezTo>
                  <a:pt x="8531" y="18546"/>
                  <a:pt x="8419" y="18644"/>
                  <a:pt x="8246" y="18644"/>
                </a:cubicBezTo>
                <a:lnTo>
                  <a:pt x="6153" y="18644"/>
                </a:lnTo>
                <a:cubicBezTo>
                  <a:pt x="6071" y="18644"/>
                  <a:pt x="5996" y="18613"/>
                  <a:pt x="5929" y="18552"/>
                </a:cubicBezTo>
                <a:cubicBezTo>
                  <a:pt x="5862" y="18491"/>
                  <a:pt x="5824" y="18419"/>
                  <a:pt x="5817" y="18337"/>
                </a:cubicBezTo>
                <a:lnTo>
                  <a:pt x="5557" y="16461"/>
                </a:lnTo>
                <a:cubicBezTo>
                  <a:pt x="5303" y="16379"/>
                  <a:pt x="5021" y="16252"/>
                  <a:pt x="4714" y="16080"/>
                </a:cubicBezTo>
                <a:lnTo>
                  <a:pt x="3386" y="17172"/>
                </a:lnTo>
                <a:cubicBezTo>
                  <a:pt x="3334" y="17229"/>
                  <a:pt x="3258" y="17258"/>
                  <a:pt x="3161" y="17258"/>
                </a:cubicBezTo>
                <a:cubicBezTo>
                  <a:pt x="3079" y="17258"/>
                  <a:pt x="3000" y="17225"/>
                  <a:pt x="2926" y="17160"/>
                </a:cubicBezTo>
                <a:cubicBezTo>
                  <a:pt x="1845" y="16072"/>
                  <a:pt x="1305" y="15418"/>
                  <a:pt x="1305" y="15197"/>
                </a:cubicBezTo>
                <a:cubicBezTo>
                  <a:pt x="1305" y="15124"/>
                  <a:pt x="1332" y="15046"/>
                  <a:pt x="1384" y="14964"/>
                </a:cubicBezTo>
                <a:cubicBezTo>
                  <a:pt x="1459" y="14850"/>
                  <a:pt x="1613" y="14633"/>
                  <a:pt x="1845" y="14314"/>
                </a:cubicBezTo>
                <a:cubicBezTo>
                  <a:pt x="2078" y="13995"/>
                  <a:pt x="2254" y="13746"/>
                  <a:pt x="2374" y="13566"/>
                </a:cubicBezTo>
                <a:cubicBezTo>
                  <a:pt x="2202" y="13206"/>
                  <a:pt x="2070" y="12871"/>
                  <a:pt x="1980" y="12560"/>
                </a:cubicBezTo>
                <a:lnTo>
                  <a:pt x="270" y="12266"/>
                </a:lnTo>
                <a:cubicBezTo>
                  <a:pt x="195" y="12258"/>
                  <a:pt x="132" y="12219"/>
                  <a:pt x="79" y="12149"/>
                </a:cubicBezTo>
                <a:cubicBezTo>
                  <a:pt x="27" y="12080"/>
                  <a:pt x="0" y="12000"/>
                  <a:pt x="0" y="11910"/>
                </a:cubicBezTo>
                <a:lnTo>
                  <a:pt x="0" y="9641"/>
                </a:lnTo>
                <a:cubicBezTo>
                  <a:pt x="0" y="9559"/>
                  <a:pt x="27" y="9480"/>
                  <a:pt x="79" y="9402"/>
                </a:cubicBezTo>
                <a:cubicBezTo>
                  <a:pt x="132" y="9324"/>
                  <a:pt x="191" y="9281"/>
                  <a:pt x="259" y="9273"/>
                </a:cubicBezTo>
                <a:lnTo>
                  <a:pt x="2002" y="8979"/>
                </a:lnTo>
                <a:cubicBezTo>
                  <a:pt x="2085" y="8693"/>
                  <a:pt x="2206" y="8382"/>
                  <a:pt x="2363" y="8046"/>
                </a:cubicBezTo>
                <a:cubicBezTo>
                  <a:pt x="2107" y="7654"/>
                  <a:pt x="1771" y="7184"/>
                  <a:pt x="1350" y="6636"/>
                </a:cubicBezTo>
                <a:cubicBezTo>
                  <a:pt x="1297" y="6546"/>
                  <a:pt x="1272" y="6464"/>
                  <a:pt x="1272" y="6390"/>
                </a:cubicBezTo>
                <a:cubicBezTo>
                  <a:pt x="1272" y="6292"/>
                  <a:pt x="1297" y="6211"/>
                  <a:pt x="1350" y="6145"/>
                </a:cubicBezTo>
                <a:cubicBezTo>
                  <a:pt x="1515" y="5900"/>
                  <a:pt x="1823" y="5536"/>
                  <a:pt x="2272" y="5054"/>
                </a:cubicBezTo>
                <a:cubicBezTo>
                  <a:pt x="2722" y="4571"/>
                  <a:pt x="3019" y="4330"/>
                  <a:pt x="3161" y="4330"/>
                </a:cubicBezTo>
                <a:cubicBezTo>
                  <a:pt x="3244" y="4330"/>
                  <a:pt x="3322" y="4358"/>
                  <a:pt x="3398" y="4416"/>
                </a:cubicBezTo>
                <a:lnTo>
                  <a:pt x="4691" y="5520"/>
                </a:lnTo>
                <a:cubicBezTo>
                  <a:pt x="4947" y="5372"/>
                  <a:pt x="5235" y="5242"/>
                  <a:pt x="5557" y="5127"/>
                </a:cubicBezTo>
                <a:cubicBezTo>
                  <a:pt x="5640" y="4244"/>
                  <a:pt x="5726" y="3614"/>
                  <a:pt x="5817" y="3238"/>
                </a:cubicBezTo>
                <a:cubicBezTo>
                  <a:pt x="5869" y="3042"/>
                  <a:pt x="5982" y="2944"/>
                  <a:pt x="6153" y="2944"/>
                </a:cubicBezTo>
                <a:lnTo>
                  <a:pt x="8246" y="2944"/>
                </a:lnTo>
                <a:cubicBezTo>
                  <a:pt x="8329" y="2944"/>
                  <a:pt x="8403" y="2975"/>
                  <a:pt x="8471" y="3036"/>
                </a:cubicBezTo>
                <a:cubicBezTo>
                  <a:pt x="8539" y="3097"/>
                  <a:pt x="8576" y="3169"/>
                  <a:pt x="8584" y="3250"/>
                </a:cubicBezTo>
                <a:lnTo>
                  <a:pt x="8842" y="5127"/>
                </a:lnTo>
                <a:cubicBezTo>
                  <a:pt x="9098" y="5209"/>
                  <a:pt x="9378" y="5335"/>
                  <a:pt x="9686" y="5507"/>
                </a:cubicBezTo>
                <a:lnTo>
                  <a:pt x="11014" y="4416"/>
                </a:lnTo>
                <a:cubicBezTo>
                  <a:pt x="11074" y="4358"/>
                  <a:pt x="11149" y="4330"/>
                  <a:pt x="11238" y="4330"/>
                </a:cubicBezTo>
                <a:cubicBezTo>
                  <a:pt x="11321" y="4330"/>
                  <a:pt x="11400" y="4363"/>
                  <a:pt x="11475" y="4428"/>
                </a:cubicBezTo>
                <a:cubicBezTo>
                  <a:pt x="12555" y="5516"/>
                  <a:pt x="13095" y="6170"/>
                  <a:pt x="13095" y="6390"/>
                </a:cubicBezTo>
                <a:cubicBezTo>
                  <a:pt x="13095" y="6464"/>
                  <a:pt x="13069" y="6542"/>
                  <a:pt x="13016" y="6624"/>
                </a:cubicBezTo>
                <a:cubicBezTo>
                  <a:pt x="12927" y="6754"/>
                  <a:pt x="12769" y="6975"/>
                  <a:pt x="12544" y="7286"/>
                </a:cubicBezTo>
                <a:cubicBezTo>
                  <a:pt x="12319" y="7597"/>
                  <a:pt x="12150" y="7842"/>
                  <a:pt x="12038" y="8022"/>
                </a:cubicBezTo>
                <a:cubicBezTo>
                  <a:pt x="12210" y="8414"/>
                  <a:pt x="12337" y="8750"/>
                  <a:pt x="12420" y="9028"/>
                </a:cubicBezTo>
                <a:lnTo>
                  <a:pt x="14130" y="9310"/>
                </a:lnTo>
                <a:cubicBezTo>
                  <a:pt x="14205" y="9326"/>
                  <a:pt x="14268" y="9369"/>
                  <a:pt x="14321" y="9439"/>
                </a:cubicBezTo>
                <a:cubicBezTo>
                  <a:pt x="14373" y="9508"/>
                  <a:pt x="14400" y="9588"/>
                  <a:pt x="14400" y="9678"/>
                </a:cubicBezTo>
                <a:close/>
                <a:moveTo>
                  <a:pt x="14400" y="9678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5" name="AutoShape 173"/>
          <p:cNvSpPr>
            <a:spLocks/>
          </p:cNvSpPr>
          <p:nvPr/>
        </p:nvSpPr>
        <p:spPr bwMode="auto">
          <a:xfrm>
            <a:off x="20272375" y="5397500"/>
            <a:ext cx="369888" cy="322263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5919" y="4693"/>
                </a:moveTo>
                <a:cubicBezTo>
                  <a:pt x="16182" y="4393"/>
                  <a:pt x="16313" y="4029"/>
                  <a:pt x="16313" y="3600"/>
                </a:cubicBezTo>
                <a:cubicBezTo>
                  <a:pt x="16313" y="3171"/>
                  <a:pt x="16182" y="2807"/>
                  <a:pt x="15919" y="2507"/>
                </a:cubicBezTo>
                <a:cubicBezTo>
                  <a:pt x="15656" y="2207"/>
                  <a:pt x="15337" y="2057"/>
                  <a:pt x="14963" y="2057"/>
                </a:cubicBezTo>
                <a:cubicBezTo>
                  <a:pt x="14559" y="2057"/>
                  <a:pt x="14236" y="2223"/>
                  <a:pt x="13992" y="2555"/>
                </a:cubicBezTo>
                <a:lnTo>
                  <a:pt x="12234" y="5143"/>
                </a:lnTo>
                <a:lnTo>
                  <a:pt x="14963" y="5143"/>
                </a:lnTo>
                <a:cubicBezTo>
                  <a:pt x="15337" y="5143"/>
                  <a:pt x="15656" y="4993"/>
                  <a:pt x="15919" y="4693"/>
                </a:cubicBezTo>
                <a:close/>
                <a:moveTo>
                  <a:pt x="13050" y="18707"/>
                </a:moveTo>
                <a:lnTo>
                  <a:pt x="13050" y="17807"/>
                </a:lnTo>
                <a:lnTo>
                  <a:pt x="13050" y="10286"/>
                </a:lnTo>
                <a:lnTo>
                  <a:pt x="13050" y="7200"/>
                </a:lnTo>
                <a:lnTo>
                  <a:pt x="8550" y="7200"/>
                </a:lnTo>
                <a:lnTo>
                  <a:pt x="8550" y="10286"/>
                </a:lnTo>
                <a:lnTo>
                  <a:pt x="8550" y="17807"/>
                </a:lnTo>
                <a:lnTo>
                  <a:pt x="8550" y="18707"/>
                </a:lnTo>
                <a:cubicBezTo>
                  <a:pt x="8550" y="18975"/>
                  <a:pt x="8635" y="19181"/>
                  <a:pt x="8803" y="19326"/>
                </a:cubicBezTo>
                <a:cubicBezTo>
                  <a:pt x="8972" y="19471"/>
                  <a:pt x="9187" y="19543"/>
                  <a:pt x="9450" y="19543"/>
                </a:cubicBezTo>
                <a:lnTo>
                  <a:pt x="12150" y="19543"/>
                </a:lnTo>
                <a:cubicBezTo>
                  <a:pt x="12412" y="19543"/>
                  <a:pt x="12628" y="19471"/>
                  <a:pt x="12797" y="19326"/>
                </a:cubicBezTo>
                <a:cubicBezTo>
                  <a:pt x="12965" y="19181"/>
                  <a:pt x="13050" y="18975"/>
                  <a:pt x="13050" y="18707"/>
                </a:cubicBezTo>
                <a:close/>
                <a:moveTo>
                  <a:pt x="6637" y="5143"/>
                </a:moveTo>
                <a:lnTo>
                  <a:pt x="9380" y="5143"/>
                </a:lnTo>
                <a:lnTo>
                  <a:pt x="7608" y="2555"/>
                </a:lnTo>
                <a:cubicBezTo>
                  <a:pt x="7364" y="2223"/>
                  <a:pt x="7040" y="2057"/>
                  <a:pt x="6637" y="2057"/>
                </a:cubicBezTo>
                <a:cubicBezTo>
                  <a:pt x="6263" y="2057"/>
                  <a:pt x="5944" y="2207"/>
                  <a:pt x="5681" y="2507"/>
                </a:cubicBezTo>
                <a:cubicBezTo>
                  <a:pt x="5418" y="2807"/>
                  <a:pt x="5287" y="3171"/>
                  <a:pt x="5287" y="3600"/>
                </a:cubicBezTo>
                <a:cubicBezTo>
                  <a:pt x="5287" y="4029"/>
                  <a:pt x="5418" y="4393"/>
                  <a:pt x="5681" y="4693"/>
                </a:cubicBezTo>
                <a:cubicBezTo>
                  <a:pt x="5944" y="4993"/>
                  <a:pt x="6263" y="5143"/>
                  <a:pt x="6637" y="5143"/>
                </a:cubicBezTo>
                <a:close/>
                <a:moveTo>
                  <a:pt x="21600" y="7714"/>
                </a:moveTo>
                <a:lnTo>
                  <a:pt x="21600" y="12857"/>
                </a:lnTo>
                <a:cubicBezTo>
                  <a:pt x="21600" y="13007"/>
                  <a:pt x="21557" y="13130"/>
                  <a:pt x="21474" y="13227"/>
                </a:cubicBezTo>
                <a:cubicBezTo>
                  <a:pt x="21389" y="13323"/>
                  <a:pt x="21281" y="13371"/>
                  <a:pt x="21149" y="13371"/>
                </a:cubicBezTo>
                <a:lnTo>
                  <a:pt x="19799" y="13371"/>
                </a:lnTo>
                <a:lnTo>
                  <a:pt x="19799" y="20057"/>
                </a:lnTo>
                <a:cubicBezTo>
                  <a:pt x="19799" y="20486"/>
                  <a:pt x="19668" y="20850"/>
                  <a:pt x="19406" y="21150"/>
                </a:cubicBezTo>
                <a:cubicBezTo>
                  <a:pt x="19144" y="21450"/>
                  <a:pt x="18825" y="21600"/>
                  <a:pt x="18450" y="21600"/>
                </a:cubicBezTo>
                <a:lnTo>
                  <a:pt x="3150" y="21600"/>
                </a:lnTo>
                <a:cubicBezTo>
                  <a:pt x="2775" y="21600"/>
                  <a:pt x="2456" y="21450"/>
                  <a:pt x="2194" y="21150"/>
                </a:cubicBezTo>
                <a:cubicBezTo>
                  <a:pt x="1931" y="20850"/>
                  <a:pt x="1801" y="20486"/>
                  <a:pt x="1801" y="20057"/>
                </a:cubicBezTo>
                <a:lnTo>
                  <a:pt x="1801" y="13371"/>
                </a:lnTo>
                <a:lnTo>
                  <a:pt x="451" y="13371"/>
                </a:lnTo>
                <a:cubicBezTo>
                  <a:pt x="319" y="13371"/>
                  <a:pt x="211" y="13323"/>
                  <a:pt x="126" y="13227"/>
                </a:cubicBezTo>
                <a:cubicBezTo>
                  <a:pt x="43" y="13130"/>
                  <a:pt x="0" y="13007"/>
                  <a:pt x="0" y="12857"/>
                </a:cubicBezTo>
                <a:lnTo>
                  <a:pt x="0" y="7714"/>
                </a:lnTo>
                <a:cubicBezTo>
                  <a:pt x="0" y="7564"/>
                  <a:pt x="43" y="7441"/>
                  <a:pt x="126" y="7345"/>
                </a:cubicBezTo>
                <a:cubicBezTo>
                  <a:pt x="211" y="7248"/>
                  <a:pt x="319" y="7200"/>
                  <a:pt x="451" y="7200"/>
                </a:cubicBezTo>
                <a:lnTo>
                  <a:pt x="6637" y="7200"/>
                </a:lnTo>
                <a:cubicBezTo>
                  <a:pt x="5766" y="7200"/>
                  <a:pt x="5023" y="6849"/>
                  <a:pt x="4409" y="6147"/>
                </a:cubicBezTo>
                <a:cubicBezTo>
                  <a:pt x="3794" y="5446"/>
                  <a:pt x="3487" y="4596"/>
                  <a:pt x="3487" y="3600"/>
                </a:cubicBezTo>
                <a:cubicBezTo>
                  <a:pt x="3487" y="2604"/>
                  <a:pt x="3794" y="1754"/>
                  <a:pt x="4409" y="1053"/>
                </a:cubicBezTo>
                <a:cubicBezTo>
                  <a:pt x="5023" y="351"/>
                  <a:pt x="5766" y="0"/>
                  <a:pt x="6637" y="0"/>
                </a:cubicBezTo>
                <a:cubicBezTo>
                  <a:pt x="7640" y="0"/>
                  <a:pt x="8428" y="412"/>
                  <a:pt x="9000" y="1237"/>
                </a:cubicBezTo>
                <a:lnTo>
                  <a:pt x="10800" y="3889"/>
                </a:lnTo>
                <a:lnTo>
                  <a:pt x="12600" y="1237"/>
                </a:lnTo>
                <a:cubicBezTo>
                  <a:pt x="13172" y="412"/>
                  <a:pt x="13960" y="0"/>
                  <a:pt x="14963" y="0"/>
                </a:cubicBezTo>
                <a:cubicBezTo>
                  <a:pt x="15834" y="0"/>
                  <a:pt x="16577" y="351"/>
                  <a:pt x="17192" y="1053"/>
                </a:cubicBezTo>
                <a:cubicBezTo>
                  <a:pt x="17806" y="1754"/>
                  <a:pt x="18113" y="2604"/>
                  <a:pt x="18113" y="3600"/>
                </a:cubicBezTo>
                <a:cubicBezTo>
                  <a:pt x="18113" y="4596"/>
                  <a:pt x="17806" y="5446"/>
                  <a:pt x="17192" y="6147"/>
                </a:cubicBezTo>
                <a:cubicBezTo>
                  <a:pt x="16577" y="6849"/>
                  <a:pt x="15834" y="7200"/>
                  <a:pt x="14963" y="7200"/>
                </a:cubicBezTo>
                <a:lnTo>
                  <a:pt x="21149" y="7200"/>
                </a:lnTo>
                <a:cubicBezTo>
                  <a:pt x="21281" y="7200"/>
                  <a:pt x="21389" y="7248"/>
                  <a:pt x="21474" y="7345"/>
                </a:cubicBezTo>
                <a:cubicBezTo>
                  <a:pt x="21557" y="7441"/>
                  <a:pt x="21600" y="7564"/>
                  <a:pt x="21600" y="7714"/>
                </a:cubicBezTo>
                <a:close/>
                <a:moveTo>
                  <a:pt x="21600" y="7714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6" name="AutoShape 174"/>
          <p:cNvSpPr>
            <a:spLocks/>
          </p:cNvSpPr>
          <p:nvPr/>
        </p:nvSpPr>
        <p:spPr bwMode="auto">
          <a:xfrm>
            <a:off x="21045488" y="5375275"/>
            <a:ext cx="368300" cy="360363"/>
          </a:xfrm>
          <a:custGeom>
            <a:avLst/>
            <a:gdLst/>
            <a:ahLst/>
            <a:cxnLst/>
            <a:rect l="0" t="0" r="r" b="b"/>
            <a:pathLst>
              <a:path w="21600" h="21573">
                <a:moveTo>
                  <a:pt x="21600" y="11057"/>
                </a:moveTo>
                <a:cubicBezTo>
                  <a:pt x="21600" y="13466"/>
                  <a:pt x="20913" y="15633"/>
                  <a:pt x="19540" y="17557"/>
                </a:cubicBezTo>
                <a:cubicBezTo>
                  <a:pt x="18167" y="19481"/>
                  <a:pt x="16391" y="20813"/>
                  <a:pt x="14218" y="21552"/>
                </a:cubicBezTo>
                <a:cubicBezTo>
                  <a:pt x="13963" y="21600"/>
                  <a:pt x="13779" y="21566"/>
                  <a:pt x="13661" y="21451"/>
                </a:cubicBezTo>
                <a:cubicBezTo>
                  <a:pt x="13545" y="21336"/>
                  <a:pt x="13486" y="21192"/>
                  <a:pt x="13486" y="21019"/>
                </a:cubicBezTo>
                <a:lnTo>
                  <a:pt x="13486" y="17981"/>
                </a:lnTo>
                <a:cubicBezTo>
                  <a:pt x="13486" y="17051"/>
                  <a:pt x="13242" y="16369"/>
                  <a:pt x="12754" y="15937"/>
                </a:cubicBezTo>
                <a:cubicBezTo>
                  <a:pt x="13289" y="15880"/>
                  <a:pt x="13769" y="15793"/>
                  <a:pt x="14195" y="15678"/>
                </a:cubicBezTo>
                <a:cubicBezTo>
                  <a:pt x="14623" y="15563"/>
                  <a:pt x="15063" y="15376"/>
                  <a:pt x="15517" y="15117"/>
                </a:cubicBezTo>
                <a:cubicBezTo>
                  <a:pt x="15973" y="14857"/>
                  <a:pt x="16352" y="14539"/>
                  <a:pt x="16657" y="14159"/>
                </a:cubicBezTo>
                <a:cubicBezTo>
                  <a:pt x="16961" y="13780"/>
                  <a:pt x="17210" y="13276"/>
                  <a:pt x="17402" y="12647"/>
                </a:cubicBezTo>
                <a:cubicBezTo>
                  <a:pt x="17595" y="12019"/>
                  <a:pt x="17690" y="11297"/>
                  <a:pt x="17690" y="10481"/>
                </a:cubicBezTo>
                <a:cubicBezTo>
                  <a:pt x="17690" y="9320"/>
                  <a:pt x="17320" y="8331"/>
                  <a:pt x="16579" y="7515"/>
                </a:cubicBezTo>
                <a:cubicBezTo>
                  <a:pt x="16927" y="6642"/>
                  <a:pt x="16889" y="5663"/>
                  <a:pt x="16468" y="4578"/>
                </a:cubicBezTo>
                <a:cubicBezTo>
                  <a:pt x="16205" y="4492"/>
                  <a:pt x="15824" y="4545"/>
                  <a:pt x="15328" y="4736"/>
                </a:cubicBezTo>
                <a:cubicBezTo>
                  <a:pt x="14831" y="4929"/>
                  <a:pt x="14400" y="5140"/>
                  <a:pt x="14035" y="5370"/>
                </a:cubicBezTo>
                <a:lnTo>
                  <a:pt x="13499" y="5715"/>
                </a:lnTo>
                <a:cubicBezTo>
                  <a:pt x="12628" y="5466"/>
                  <a:pt x="11728" y="5341"/>
                  <a:pt x="10800" y="5341"/>
                </a:cubicBezTo>
                <a:cubicBezTo>
                  <a:pt x="9872" y="5341"/>
                  <a:pt x="8972" y="5466"/>
                  <a:pt x="8101" y="5715"/>
                </a:cubicBezTo>
                <a:cubicBezTo>
                  <a:pt x="7950" y="5610"/>
                  <a:pt x="7751" y="5480"/>
                  <a:pt x="7503" y="5327"/>
                </a:cubicBezTo>
                <a:cubicBezTo>
                  <a:pt x="7254" y="5173"/>
                  <a:pt x="6862" y="4988"/>
                  <a:pt x="6328" y="4773"/>
                </a:cubicBezTo>
                <a:cubicBezTo>
                  <a:pt x="5794" y="4557"/>
                  <a:pt x="5390" y="4492"/>
                  <a:pt x="5119" y="4578"/>
                </a:cubicBezTo>
                <a:cubicBezTo>
                  <a:pt x="4706" y="5663"/>
                  <a:pt x="4673" y="6642"/>
                  <a:pt x="5021" y="7515"/>
                </a:cubicBezTo>
                <a:cubicBezTo>
                  <a:pt x="4279" y="8331"/>
                  <a:pt x="3910" y="9320"/>
                  <a:pt x="3910" y="10481"/>
                </a:cubicBezTo>
                <a:cubicBezTo>
                  <a:pt x="3910" y="11297"/>
                  <a:pt x="4006" y="12017"/>
                  <a:pt x="4198" y="12641"/>
                </a:cubicBezTo>
                <a:cubicBezTo>
                  <a:pt x="4390" y="13265"/>
                  <a:pt x="4636" y="13768"/>
                  <a:pt x="4936" y="14152"/>
                </a:cubicBezTo>
                <a:cubicBezTo>
                  <a:pt x="5236" y="14536"/>
                  <a:pt x="5614" y="14857"/>
                  <a:pt x="6068" y="15117"/>
                </a:cubicBezTo>
                <a:cubicBezTo>
                  <a:pt x="6523" y="15376"/>
                  <a:pt x="6963" y="15563"/>
                  <a:pt x="7390" y="15678"/>
                </a:cubicBezTo>
                <a:cubicBezTo>
                  <a:pt x="7816" y="15793"/>
                  <a:pt x="8297" y="15880"/>
                  <a:pt x="8831" y="15937"/>
                </a:cubicBezTo>
                <a:cubicBezTo>
                  <a:pt x="8457" y="16283"/>
                  <a:pt x="8227" y="16777"/>
                  <a:pt x="8142" y="17420"/>
                </a:cubicBezTo>
                <a:cubicBezTo>
                  <a:pt x="7946" y="17516"/>
                  <a:pt x="7735" y="17588"/>
                  <a:pt x="7509" y="17636"/>
                </a:cubicBezTo>
                <a:cubicBezTo>
                  <a:pt x="7284" y="17684"/>
                  <a:pt x="7018" y="17708"/>
                  <a:pt x="6707" y="17708"/>
                </a:cubicBezTo>
                <a:cubicBezTo>
                  <a:pt x="6398" y="17708"/>
                  <a:pt x="6091" y="17605"/>
                  <a:pt x="5787" y="17399"/>
                </a:cubicBezTo>
                <a:cubicBezTo>
                  <a:pt x="5482" y="17192"/>
                  <a:pt x="5222" y="16892"/>
                  <a:pt x="5006" y="16499"/>
                </a:cubicBezTo>
                <a:cubicBezTo>
                  <a:pt x="4828" y="16192"/>
                  <a:pt x="4601" y="15942"/>
                  <a:pt x="4325" y="15750"/>
                </a:cubicBezTo>
                <a:cubicBezTo>
                  <a:pt x="4047" y="15558"/>
                  <a:pt x="3815" y="15443"/>
                  <a:pt x="3629" y="15404"/>
                </a:cubicBezTo>
                <a:lnTo>
                  <a:pt x="3348" y="15361"/>
                </a:lnTo>
                <a:cubicBezTo>
                  <a:pt x="3150" y="15361"/>
                  <a:pt x="3014" y="15383"/>
                  <a:pt x="2939" y="15426"/>
                </a:cubicBezTo>
                <a:cubicBezTo>
                  <a:pt x="2864" y="15469"/>
                  <a:pt x="2841" y="15525"/>
                  <a:pt x="2869" y="15592"/>
                </a:cubicBezTo>
                <a:cubicBezTo>
                  <a:pt x="2897" y="15659"/>
                  <a:pt x="2939" y="15726"/>
                  <a:pt x="2995" y="15793"/>
                </a:cubicBezTo>
                <a:cubicBezTo>
                  <a:pt x="3052" y="15861"/>
                  <a:pt x="3113" y="15918"/>
                  <a:pt x="3178" y="15966"/>
                </a:cubicBezTo>
                <a:lnTo>
                  <a:pt x="3276" y="16038"/>
                </a:lnTo>
                <a:cubicBezTo>
                  <a:pt x="3483" y="16134"/>
                  <a:pt x="3686" y="16317"/>
                  <a:pt x="3889" y="16585"/>
                </a:cubicBezTo>
                <a:cubicBezTo>
                  <a:pt x="4090" y="16854"/>
                  <a:pt x="4238" y="17099"/>
                  <a:pt x="4332" y="17319"/>
                </a:cubicBezTo>
                <a:lnTo>
                  <a:pt x="4472" y="17650"/>
                </a:lnTo>
                <a:cubicBezTo>
                  <a:pt x="4593" y="18015"/>
                  <a:pt x="4800" y="18310"/>
                  <a:pt x="5091" y="18536"/>
                </a:cubicBezTo>
                <a:cubicBezTo>
                  <a:pt x="5382" y="18762"/>
                  <a:pt x="5696" y="18906"/>
                  <a:pt x="6033" y="18968"/>
                </a:cubicBezTo>
                <a:cubicBezTo>
                  <a:pt x="6371" y="19030"/>
                  <a:pt x="6696" y="19064"/>
                  <a:pt x="7011" y="19069"/>
                </a:cubicBezTo>
                <a:cubicBezTo>
                  <a:pt x="7325" y="19074"/>
                  <a:pt x="7584" y="19057"/>
                  <a:pt x="7791" y="19018"/>
                </a:cubicBezTo>
                <a:lnTo>
                  <a:pt x="8114" y="18960"/>
                </a:lnTo>
                <a:cubicBezTo>
                  <a:pt x="8114" y="19326"/>
                  <a:pt x="8117" y="19752"/>
                  <a:pt x="8121" y="20242"/>
                </a:cubicBezTo>
                <a:cubicBezTo>
                  <a:pt x="8126" y="20731"/>
                  <a:pt x="8128" y="20990"/>
                  <a:pt x="8128" y="21019"/>
                </a:cubicBezTo>
                <a:cubicBezTo>
                  <a:pt x="8128" y="21192"/>
                  <a:pt x="8067" y="21336"/>
                  <a:pt x="7946" y="21451"/>
                </a:cubicBezTo>
                <a:cubicBezTo>
                  <a:pt x="7823" y="21566"/>
                  <a:pt x="7637" y="21600"/>
                  <a:pt x="7382" y="21552"/>
                </a:cubicBezTo>
                <a:cubicBezTo>
                  <a:pt x="5209" y="20813"/>
                  <a:pt x="3433" y="19481"/>
                  <a:pt x="2060" y="17557"/>
                </a:cubicBezTo>
                <a:cubicBezTo>
                  <a:pt x="687" y="15633"/>
                  <a:pt x="0" y="13466"/>
                  <a:pt x="0" y="11057"/>
                </a:cubicBezTo>
                <a:cubicBezTo>
                  <a:pt x="0" y="9051"/>
                  <a:pt x="482" y="7201"/>
                  <a:pt x="1449" y="5507"/>
                </a:cubicBezTo>
                <a:cubicBezTo>
                  <a:pt x="2415" y="3813"/>
                  <a:pt x="3724" y="2471"/>
                  <a:pt x="5379" y="1483"/>
                </a:cubicBezTo>
                <a:cubicBezTo>
                  <a:pt x="7034" y="495"/>
                  <a:pt x="8841" y="0"/>
                  <a:pt x="10800" y="0"/>
                </a:cubicBezTo>
                <a:cubicBezTo>
                  <a:pt x="12759" y="0"/>
                  <a:pt x="14566" y="495"/>
                  <a:pt x="16221" y="1483"/>
                </a:cubicBezTo>
                <a:cubicBezTo>
                  <a:pt x="17876" y="2471"/>
                  <a:pt x="19185" y="3813"/>
                  <a:pt x="20151" y="5507"/>
                </a:cubicBezTo>
                <a:cubicBezTo>
                  <a:pt x="21116" y="7201"/>
                  <a:pt x="21600" y="9051"/>
                  <a:pt x="21600" y="11057"/>
                </a:cubicBezTo>
                <a:close/>
                <a:moveTo>
                  <a:pt x="21600" y="11057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7" name="AutoShape 175"/>
          <p:cNvSpPr>
            <a:spLocks/>
          </p:cNvSpPr>
          <p:nvPr/>
        </p:nvSpPr>
        <p:spPr bwMode="auto">
          <a:xfrm>
            <a:off x="21872575" y="5386388"/>
            <a:ext cx="398463" cy="338137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6453" y="13469"/>
                </a:moveTo>
                <a:cubicBezTo>
                  <a:pt x="16561" y="13899"/>
                  <a:pt x="16615" y="14319"/>
                  <a:pt x="16615" y="14727"/>
                </a:cubicBezTo>
                <a:cubicBezTo>
                  <a:pt x="16615" y="15136"/>
                  <a:pt x="16561" y="15556"/>
                  <a:pt x="16453" y="15985"/>
                </a:cubicBezTo>
                <a:cubicBezTo>
                  <a:pt x="16344" y="16415"/>
                  <a:pt x="16159" y="16804"/>
                  <a:pt x="15895" y="17151"/>
                </a:cubicBezTo>
                <a:cubicBezTo>
                  <a:pt x="15631" y="17499"/>
                  <a:pt x="15318" y="17673"/>
                  <a:pt x="14954" y="17673"/>
                </a:cubicBezTo>
                <a:cubicBezTo>
                  <a:pt x="14590" y="17673"/>
                  <a:pt x="14276" y="17499"/>
                  <a:pt x="14012" y="17151"/>
                </a:cubicBezTo>
                <a:cubicBezTo>
                  <a:pt x="13748" y="16804"/>
                  <a:pt x="13563" y="16415"/>
                  <a:pt x="13455" y="15985"/>
                </a:cubicBezTo>
                <a:cubicBezTo>
                  <a:pt x="13346" y="15556"/>
                  <a:pt x="13293" y="15136"/>
                  <a:pt x="13293" y="14727"/>
                </a:cubicBezTo>
                <a:cubicBezTo>
                  <a:pt x="13293" y="14319"/>
                  <a:pt x="13346" y="13899"/>
                  <a:pt x="13455" y="13469"/>
                </a:cubicBezTo>
                <a:cubicBezTo>
                  <a:pt x="13563" y="13040"/>
                  <a:pt x="13748" y="12651"/>
                  <a:pt x="14012" y="12303"/>
                </a:cubicBezTo>
                <a:cubicBezTo>
                  <a:pt x="14276" y="11956"/>
                  <a:pt x="14590" y="11782"/>
                  <a:pt x="14954" y="11782"/>
                </a:cubicBezTo>
                <a:cubicBezTo>
                  <a:pt x="15318" y="11782"/>
                  <a:pt x="15631" y="11956"/>
                  <a:pt x="15895" y="12303"/>
                </a:cubicBezTo>
                <a:cubicBezTo>
                  <a:pt x="16159" y="12651"/>
                  <a:pt x="16344" y="13040"/>
                  <a:pt x="16453" y="13469"/>
                </a:cubicBezTo>
                <a:close/>
                <a:moveTo>
                  <a:pt x="8146" y="13469"/>
                </a:moveTo>
                <a:cubicBezTo>
                  <a:pt x="8254" y="13899"/>
                  <a:pt x="8308" y="14319"/>
                  <a:pt x="8308" y="14727"/>
                </a:cubicBezTo>
                <a:cubicBezTo>
                  <a:pt x="8308" y="15136"/>
                  <a:pt x="8254" y="15556"/>
                  <a:pt x="8146" y="15985"/>
                </a:cubicBezTo>
                <a:cubicBezTo>
                  <a:pt x="8037" y="16415"/>
                  <a:pt x="7852" y="16804"/>
                  <a:pt x="7588" y="17151"/>
                </a:cubicBezTo>
                <a:cubicBezTo>
                  <a:pt x="7324" y="17499"/>
                  <a:pt x="7010" y="17673"/>
                  <a:pt x="6646" y="17673"/>
                </a:cubicBezTo>
                <a:cubicBezTo>
                  <a:pt x="6283" y="17673"/>
                  <a:pt x="5969" y="17499"/>
                  <a:pt x="5705" y="17151"/>
                </a:cubicBezTo>
                <a:cubicBezTo>
                  <a:pt x="5441" y="16804"/>
                  <a:pt x="5256" y="16415"/>
                  <a:pt x="5147" y="15985"/>
                </a:cubicBezTo>
                <a:cubicBezTo>
                  <a:pt x="5039" y="15556"/>
                  <a:pt x="4985" y="15136"/>
                  <a:pt x="4985" y="14727"/>
                </a:cubicBezTo>
                <a:cubicBezTo>
                  <a:pt x="4985" y="14319"/>
                  <a:pt x="5039" y="13899"/>
                  <a:pt x="5147" y="13469"/>
                </a:cubicBezTo>
                <a:cubicBezTo>
                  <a:pt x="5256" y="13040"/>
                  <a:pt x="5441" y="12651"/>
                  <a:pt x="5705" y="12303"/>
                </a:cubicBezTo>
                <a:cubicBezTo>
                  <a:pt x="5969" y="11956"/>
                  <a:pt x="6283" y="11782"/>
                  <a:pt x="6646" y="11782"/>
                </a:cubicBezTo>
                <a:cubicBezTo>
                  <a:pt x="7010" y="11782"/>
                  <a:pt x="7324" y="11956"/>
                  <a:pt x="7588" y="12303"/>
                </a:cubicBezTo>
                <a:cubicBezTo>
                  <a:pt x="7852" y="12651"/>
                  <a:pt x="8037" y="13040"/>
                  <a:pt x="8146" y="13469"/>
                </a:cubicBezTo>
                <a:close/>
                <a:moveTo>
                  <a:pt x="18692" y="14727"/>
                </a:moveTo>
                <a:cubicBezTo>
                  <a:pt x="18692" y="13500"/>
                  <a:pt x="18394" y="12457"/>
                  <a:pt x="17797" y="11598"/>
                </a:cubicBezTo>
                <a:cubicBezTo>
                  <a:pt x="17200" y="10739"/>
                  <a:pt x="16391" y="10309"/>
                  <a:pt x="15369" y="10309"/>
                </a:cubicBezTo>
                <a:cubicBezTo>
                  <a:pt x="15014" y="10309"/>
                  <a:pt x="14171" y="10416"/>
                  <a:pt x="12839" y="10631"/>
                </a:cubicBezTo>
                <a:cubicBezTo>
                  <a:pt x="12223" y="10744"/>
                  <a:pt x="11544" y="10800"/>
                  <a:pt x="10800" y="10800"/>
                </a:cubicBezTo>
                <a:cubicBezTo>
                  <a:pt x="10056" y="10800"/>
                  <a:pt x="9377" y="10744"/>
                  <a:pt x="8763" y="10631"/>
                </a:cubicBezTo>
                <a:cubicBezTo>
                  <a:pt x="7447" y="10416"/>
                  <a:pt x="6603" y="10309"/>
                  <a:pt x="6231" y="10309"/>
                </a:cubicBezTo>
                <a:cubicBezTo>
                  <a:pt x="5210" y="10309"/>
                  <a:pt x="4401" y="10739"/>
                  <a:pt x="3804" y="11598"/>
                </a:cubicBezTo>
                <a:cubicBezTo>
                  <a:pt x="3207" y="12457"/>
                  <a:pt x="2908" y="13500"/>
                  <a:pt x="2908" y="14727"/>
                </a:cubicBezTo>
                <a:cubicBezTo>
                  <a:pt x="2908" y="15628"/>
                  <a:pt x="3046" y="16412"/>
                  <a:pt x="3324" y="17082"/>
                </a:cubicBezTo>
                <a:cubicBezTo>
                  <a:pt x="3600" y="17752"/>
                  <a:pt x="3950" y="18279"/>
                  <a:pt x="4375" y="18662"/>
                </a:cubicBezTo>
                <a:cubicBezTo>
                  <a:pt x="4799" y="19046"/>
                  <a:pt x="5327" y="19353"/>
                  <a:pt x="5958" y="19583"/>
                </a:cubicBezTo>
                <a:cubicBezTo>
                  <a:pt x="6590" y="19813"/>
                  <a:pt x="7195" y="19964"/>
                  <a:pt x="7776" y="20035"/>
                </a:cubicBezTo>
                <a:cubicBezTo>
                  <a:pt x="8356" y="20107"/>
                  <a:pt x="9001" y="20143"/>
                  <a:pt x="9710" y="20143"/>
                </a:cubicBezTo>
                <a:lnTo>
                  <a:pt x="11890" y="20143"/>
                </a:lnTo>
                <a:cubicBezTo>
                  <a:pt x="12601" y="20143"/>
                  <a:pt x="13245" y="20107"/>
                  <a:pt x="13824" y="20035"/>
                </a:cubicBezTo>
                <a:cubicBezTo>
                  <a:pt x="14405" y="19964"/>
                  <a:pt x="15010" y="19813"/>
                  <a:pt x="15642" y="19583"/>
                </a:cubicBezTo>
                <a:cubicBezTo>
                  <a:pt x="16273" y="19353"/>
                  <a:pt x="16801" y="19046"/>
                  <a:pt x="17226" y="18662"/>
                </a:cubicBezTo>
                <a:cubicBezTo>
                  <a:pt x="17650" y="18279"/>
                  <a:pt x="18000" y="17752"/>
                  <a:pt x="18276" y="17082"/>
                </a:cubicBezTo>
                <a:cubicBezTo>
                  <a:pt x="18554" y="16412"/>
                  <a:pt x="18692" y="15628"/>
                  <a:pt x="18692" y="14727"/>
                </a:cubicBezTo>
                <a:close/>
                <a:moveTo>
                  <a:pt x="21600" y="12027"/>
                </a:moveTo>
                <a:cubicBezTo>
                  <a:pt x="21600" y="14144"/>
                  <a:pt x="21336" y="15837"/>
                  <a:pt x="20808" y="17105"/>
                </a:cubicBezTo>
                <a:cubicBezTo>
                  <a:pt x="20479" y="17893"/>
                  <a:pt x="20023" y="18573"/>
                  <a:pt x="19439" y="19146"/>
                </a:cubicBezTo>
                <a:cubicBezTo>
                  <a:pt x="18854" y="19718"/>
                  <a:pt x="18245" y="20158"/>
                  <a:pt x="17609" y="20465"/>
                </a:cubicBezTo>
                <a:cubicBezTo>
                  <a:pt x="16972" y="20772"/>
                  <a:pt x="16237" y="21014"/>
                  <a:pt x="15402" y="21194"/>
                </a:cubicBezTo>
                <a:cubicBezTo>
                  <a:pt x="14567" y="21372"/>
                  <a:pt x="13824" y="21485"/>
                  <a:pt x="13176" y="21531"/>
                </a:cubicBezTo>
                <a:cubicBezTo>
                  <a:pt x="12527" y="21577"/>
                  <a:pt x="11804" y="21600"/>
                  <a:pt x="11007" y="21600"/>
                </a:cubicBezTo>
                <a:cubicBezTo>
                  <a:pt x="10333" y="21600"/>
                  <a:pt x="9718" y="21585"/>
                  <a:pt x="9165" y="21554"/>
                </a:cubicBezTo>
                <a:cubicBezTo>
                  <a:pt x="8611" y="21523"/>
                  <a:pt x="7973" y="21459"/>
                  <a:pt x="7250" y="21362"/>
                </a:cubicBezTo>
                <a:cubicBezTo>
                  <a:pt x="6527" y="21265"/>
                  <a:pt x="5867" y="21112"/>
                  <a:pt x="5270" y="20902"/>
                </a:cubicBezTo>
                <a:cubicBezTo>
                  <a:pt x="4673" y="20692"/>
                  <a:pt x="4080" y="20429"/>
                  <a:pt x="3492" y="20112"/>
                </a:cubicBezTo>
                <a:cubicBezTo>
                  <a:pt x="2903" y="19795"/>
                  <a:pt x="2380" y="19381"/>
                  <a:pt x="1922" y="18869"/>
                </a:cubicBezTo>
                <a:cubicBezTo>
                  <a:pt x="1463" y="18358"/>
                  <a:pt x="1091" y="17770"/>
                  <a:pt x="805" y="17105"/>
                </a:cubicBezTo>
                <a:cubicBezTo>
                  <a:pt x="269" y="15847"/>
                  <a:pt x="0" y="14155"/>
                  <a:pt x="0" y="12027"/>
                </a:cubicBezTo>
                <a:cubicBezTo>
                  <a:pt x="0" y="9604"/>
                  <a:pt x="589" y="7578"/>
                  <a:pt x="1765" y="5952"/>
                </a:cubicBezTo>
                <a:cubicBezTo>
                  <a:pt x="1532" y="5114"/>
                  <a:pt x="1415" y="4245"/>
                  <a:pt x="1415" y="3344"/>
                </a:cubicBezTo>
                <a:cubicBezTo>
                  <a:pt x="1415" y="2158"/>
                  <a:pt x="1636" y="1043"/>
                  <a:pt x="2077" y="0"/>
                </a:cubicBezTo>
                <a:cubicBezTo>
                  <a:pt x="3012" y="0"/>
                  <a:pt x="3833" y="202"/>
                  <a:pt x="4544" y="606"/>
                </a:cubicBezTo>
                <a:cubicBezTo>
                  <a:pt x="5253" y="1010"/>
                  <a:pt x="6070" y="1642"/>
                  <a:pt x="6997" y="2501"/>
                </a:cubicBezTo>
                <a:cubicBezTo>
                  <a:pt x="8269" y="2143"/>
                  <a:pt x="9606" y="1964"/>
                  <a:pt x="11007" y="1964"/>
                </a:cubicBezTo>
                <a:cubicBezTo>
                  <a:pt x="12289" y="1964"/>
                  <a:pt x="13500" y="2127"/>
                  <a:pt x="14642" y="2455"/>
                </a:cubicBezTo>
                <a:cubicBezTo>
                  <a:pt x="15551" y="1616"/>
                  <a:pt x="16360" y="997"/>
                  <a:pt x="17070" y="598"/>
                </a:cubicBezTo>
                <a:cubicBezTo>
                  <a:pt x="17779" y="200"/>
                  <a:pt x="18597" y="0"/>
                  <a:pt x="19523" y="0"/>
                </a:cubicBezTo>
                <a:cubicBezTo>
                  <a:pt x="19965" y="1043"/>
                  <a:pt x="20185" y="2158"/>
                  <a:pt x="20185" y="3344"/>
                </a:cubicBezTo>
                <a:cubicBezTo>
                  <a:pt x="20185" y="4234"/>
                  <a:pt x="20068" y="5093"/>
                  <a:pt x="19835" y="5922"/>
                </a:cubicBezTo>
                <a:cubicBezTo>
                  <a:pt x="21012" y="7558"/>
                  <a:pt x="21600" y="9594"/>
                  <a:pt x="21600" y="12027"/>
                </a:cubicBezTo>
                <a:close/>
                <a:moveTo>
                  <a:pt x="21600" y="12027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8" name="AutoShape 176"/>
          <p:cNvSpPr>
            <a:spLocks/>
          </p:cNvSpPr>
          <p:nvPr/>
        </p:nvSpPr>
        <p:spPr bwMode="auto">
          <a:xfrm>
            <a:off x="22634575" y="5375275"/>
            <a:ext cx="368300" cy="369888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8043" y="17494"/>
                </a:moveTo>
                <a:cubicBezTo>
                  <a:pt x="8062" y="17588"/>
                  <a:pt x="7997" y="17653"/>
                  <a:pt x="7847" y="17691"/>
                </a:cubicBezTo>
                <a:cubicBezTo>
                  <a:pt x="7697" y="17728"/>
                  <a:pt x="7612" y="17691"/>
                  <a:pt x="7594" y="17578"/>
                </a:cubicBezTo>
                <a:cubicBezTo>
                  <a:pt x="7574" y="17466"/>
                  <a:pt x="7641" y="17395"/>
                  <a:pt x="7790" y="17367"/>
                </a:cubicBezTo>
                <a:cubicBezTo>
                  <a:pt x="7940" y="17349"/>
                  <a:pt x="8025" y="17391"/>
                  <a:pt x="8043" y="17494"/>
                </a:cubicBezTo>
                <a:close/>
                <a:moveTo>
                  <a:pt x="7228" y="17634"/>
                </a:moveTo>
                <a:cubicBezTo>
                  <a:pt x="7228" y="17738"/>
                  <a:pt x="7153" y="17789"/>
                  <a:pt x="7004" y="17789"/>
                </a:cubicBezTo>
                <a:cubicBezTo>
                  <a:pt x="6844" y="17808"/>
                  <a:pt x="6764" y="17756"/>
                  <a:pt x="6764" y="17634"/>
                </a:cubicBezTo>
                <a:cubicBezTo>
                  <a:pt x="6764" y="17531"/>
                  <a:pt x="6839" y="17480"/>
                  <a:pt x="6989" y="17480"/>
                </a:cubicBezTo>
                <a:cubicBezTo>
                  <a:pt x="7148" y="17461"/>
                  <a:pt x="7228" y="17513"/>
                  <a:pt x="7228" y="17634"/>
                </a:cubicBezTo>
                <a:close/>
                <a:moveTo>
                  <a:pt x="6342" y="17564"/>
                </a:moveTo>
                <a:cubicBezTo>
                  <a:pt x="6305" y="17677"/>
                  <a:pt x="6215" y="17705"/>
                  <a:pt x="6074" y="17648"/>
                </a:cubicBezTo>
                <a:cubicBezTo>
                  <a:pt x="5916" y="17611"/>
                  <a:pt x="5855" y="17541"/>
                  <a:pt x="5893" y="17438"/>
                </a:cubicBezTo>
                <a:cubicBezTo>
                  <a:pt x="5929" y="17334"/>
                  <a:pt x="6019" y="17302"/>
                  <a:pt x="6159" y="17339"/>
                </a:cubicBezTo>
                <a:cubicBezTo>
                  <a:pt x="6309" y="17386"/>
                  <a:pt x="6370" y="17461"/>
                  <a:pt x="6342" y="17564"/>
                </a:cubicBezTo>
                <a:close/>
                <a:moveTo>
                  <a:pt x="5540" y="17213"/>
                </a:moveTo>
                <a:cubicBezTo>
                  <a:pt x="5465" y="17297"/>
                  <a:pt x="5372" y="17283"/>
                  <a:pt x="5259" y="17170"/>
                </a:cubicBezTo>
                <a:cubicBezTo>
                  <a:pt x="5138" y="17067"/>
                  <a:pt x="5119" y="16978"/>
                  <a:pt x="5203" y="16903"/>
                </a:cubicBezTo>
                <a:cubicBezTo>
                  <a:pt x="5278" y="16819"/>
                  <a:pt x="5372" y="16833"/>
                  <a:pt x="5484" y="16945"/>
                </a:cubicBezTo>
                <a:cubicBezTo>
                  <a:pt x="5597" y="17049"/>
                  <a:pt x="5615" y="17138"/>
                  <a:pt x="5540" y="17213"/>
                </a:cubicBezTo>
                <a:close/>
                <a:moveTo>
                  <a:pt x="4950" y="16355"/>
                </a:moveTo>
                <a:cubicBezTo>
                  <a:pt x="5034" y="16467"/>
                  <a:pt x="5034" y="16556"/>
                  <a:pt x="4950" y="16622"/>
                </a:cubicBezTo>
                <a:cubicBezTo>
                  <a:pt x="4875" y="16678"/>
                  <a:pt x="4795" y="16645"/>
                  <a:pt x="4710" y="16524"/>
                </a:cubicBezTo>
                <a:cubicBezTo>
                  <a:pt x="4627" y="16402"/>
                  <a:pt x="4627" y="16317"/>
                  <a:pt x="4710" y="16270"/>
                </a:cubicBezTo>
                <a:cubicBezTo>
                  <a:pt x="4795" y="16205"/>
                  <a:pt x="4875" y="16233"/>
                  <a:pt x="4950" y="16355"/>
                </a:cubicBezTo>
                <a:close/>
                <a:moveTo>
                  <a:pt x="4527" y="15989"/>
                </a:moveTo>
                <a:cubicBezTo>
                  <a:pt x="4472" y="16055"/>
                  <a:pt x="4396" y="16041"/>
                  <a:pt x="4303" y="15947"/>
                </a:cubicBezTo>
                <a:cubicBezTo>
                  <a:pt x="4218" y="15844"/>
                  <a:pt x="4210" y="15769"/>
                  <a:pt x="4275" y="15722"/>
                </a:cubicBezTo>
                <a:cubicBezTo>
                  <a:pt x="4331" y="15666"/>
                  <a:pt x="4406" y="15680"/>
                  <a:pt x="4499" y="15764"/>
                </a:cubicBezTo>
                <a:cubicBezTo>
                  <a:pt x="4584" y="15867"/>
                  <a:pt x="4594" y="15942"/>
                  <a:pt x="4527" y="15989"/>
                </a:cubicBezTo>
                <a:close/>
                <a:moveTo>
                  <a:pt x="4092" y="15511"/>
                </a:moveTo>
                <a:cubicBezTo>
                  <a:pt x="4045" y="15577"/>
                  <a:pt x="3984" y="15586"/>
                  <a:pt x="3909" y="15539"/>
                </a:cubicBezTo>
                <a:cubicBezTo>
                  <a:pt x="3815" y="15492"/>
                  <a:pt x="3782" y="15436"/>
                  <a:pt x="3811" y="15370"/>
                </a:cubicBezTo>
                <a:cubicBezTo>
                  <a:pt x="3839" y="15324"/>
                  <a:pt x="3900" y="15314"/>
                  <a:pt x="3993" y="15342"/>
                </a:cubicBezTo>
                <a:cubicBezTo>
                  <a:pt x="4087" y="15389"/>
                  <a:pt x="4120" y="15445"/>
                  <a:pt x="4092" y="15511"/>
                </a:cubicBezTo>
                <a:close/>
                <a:moveTo>
                  <a:pt x="21600" y="4050"/>
                </a:moveTo>
                <a:lnTo>
                  <a:pt x="21600" y="17550"/>
                </a:lnTo>
                <a:cubicBezTo>
                  <a:pt x="21600" y="18666"/>
                  <a:pt x="21205" y="19620"/>
                  <a:pt x="20412" y="20412"/>
                </a:cubicBezTo>
                <a:cubicBezTo>
                  <a:pt x="19620" y="21204"/>
                  <a:pt x="18666" y="21600"/>
                  <a:pt x="17550" y="21600"/>
                </a:cubicBezTo>
                <a:lnTo>
                  <a:pt x="14400" y="21600"/>
                </a:lnTo>
                <a:cubicBezTo>
                  <a:pt x="14250" y="21600"/>
                  <a:pt x="14135" y="21595"/>
                  <a:pt x="14055" y="21586"/>
                </a:cubicBezTo>
                <a:cubicBezTo>
                  <a:pt x="13975" y="21577"/>
                  <a:pt x="13884" y="21553"/>
                  <a:pt x="13781" y="21516"/>
                </a:cubicBezTo>
                <a:cubicBezTo>
                  <a:pt x="13678" y="21478"/>
                  <a:pt x="13603" y="21410"/>
                  <a:pt x="13557" y="21312"/>
                </a:cubicBezTo>
                <a:cubicBezTo>
                  <a:pt x="13509" y="21213"/>
                  <a:pt x="13487" y="21084"/>
                  <a:pt x="13487" y="20925"/>
                </a:cubicBezTo>
                <a:lnTo>
                  <a:pt x="13487" y="17564"/>
                </a:lnTo>
                <a:cubicBezTo>
                  <a:pt x="13487" y="16655"/>
                  <a:pt x="13242" y="15989"/>
                  <a:pt x="12755" y="15567"/>
                </a:cubicBezTo>
                <a:cubicBezTo>
                  <a:pt x="13289" y="15511"/>
                  <a:pt x="13769" y="15426"/>
                  <a:pt x="14196" y="15314"/>
                </a:cubicBezTo>
                <a:cubicBezTo>
                  <a:pt x="14622" y="15202"/>
                  <a:pt x="15063" y="15019"/>
                  <a:pt x="15518" y="14766"/>
                </a:cubicBezTo>
                <a:cubicBezTo>
                  <a:pt x="15973" y="14513"/>
                  <a:pt x="16352" y="14201"/>
                  <a:pt x="16658" y="13831"/>
                </a:cubicBezTo>
                <a:cubicBezTo>
                  <a:pt x="16962" y="13460"/>
                  <a:pt x="17210" y="12968"/>
                  <a:pt x="17403" y="12354"/>
                </a:cubicBezTo>
                <a:cubicBezTo>
                  <a:pt x="17594" y="11740"/>
                  <a:pt x="17691" y="11034"/>
                  <a:pt x="17691" y="10237"/>
                </a:cubicBezTo>
                <a:cubicBezTo>
                  <a:pt x="17691" y="9103"/>
                  <a:pt x="17321" y="8138"/>
                  <a:pt x="16580" y="7341"/>
                </a:cubicBezTo>
                <a:cubicBezTo>
                  <a:pt x="16926" y="6488"/>
                  <a:pt x="16890" y="5532"/>
                  <a:pt x="16467" y="4472"/>
                </a:cubicBezTo>
                <a:cubicBezTo>
                  <a:pt x="16205" y="4387"/>
                  <a:pt x="15825" y="4439"/>
                  <a:pt x="15328" y="4626"/>
                </a:cubicBezTo>
                <a:cubicBezTo>
                  <a:pt x="14831" y="4814"/>
                  <a:pt x="14400" y="5020"/>
                  <a:pt x="14034" y="5245"/>
                </a:cubicBezTo>
                <a:lnTo>
                  <a:pt x="13500" y="5583"/>
                </a:lnTo>
                <a:cubicBezTo>
                  <a:pt x="12629" y="5339"/>
                  <a:pt x="11729" y="5217"/>
                  <a:pt x="10801" y="5217"/>
                </a:cubicBezTo>
                <a:cubicBezTo>
                  <a:pt x="9871" y="5217"/>
                  <a:pt x="8971" y="5339"/>
                  <a:pt x="8100" y="5583"/>
                </a:cubicBezTo>
                <a:cubicBezTo>
                  <a:pt x="7950" y="5480"/>
                  <a:pt x="7750" y="5353"/>
                  <a:pt x="7502" y="5203"/>
                </a:cubicBezTo>
                <a:cubicBezTo>
                  <a:pt x="7254" y="5053"/>
                  <a:pt x="6862" y="4873"/>
                  <a:pt x="6328" y="4662"/>
                </a:cubicBezTo>
                <a:cubicBezTo>
                  <a:pt x="5793" y="4451"/>
                  <a:pt x="5390" y="4387"/>
                  <a:pt x="5119" y="4472"/>
                </a:cubicBezTo>
                <a:cubicBezTo>
                  <a:pt x="4705" y="5532"/>
                  <a:pt x="4674" y="6488"/>
                  <a:pt x="5020" y="7341"/>
                </a:cubicBezTo>
                <a:cubicBezTo>
                  <a:pt x="4279" y="8138"/>
                  <a:pt x="3909" y="9103"/>
                  <a:pt x="3909" y="10237"/>
                </a:cubicBezTo>
                <a:cubicBezTo>
                  <a:pt x="3909" y="11034"/>
                  <a:pt x="4006" y="11738"/>
                  <a:pt x="4197" y="12347"/>
                </a:cubicBezTo>
                <a:cubicBezTo>
                  <a:pt x="4390" y="12957"/>
                  <a:pt x="4635" y="13449"/>
                  <a:pt x="4936" y="13824"/>
                </a:cubicBezTo>
                <a:cubicBezTo>
                  <a:pt x="5236" y="14199"/>
                  <a:pt x="5613" y="14513"/>
                  <a:pt x="6068" y="14766"/>
                </a:cubicBezTo>
                <a:cubicBezTo>
                  <a:pt x="6522" y="15019"/>
                  <a:pt x="6963" y="15202"/>
                  <a:pt x="7390" y="15314"/>
                </a:cubicBezTo>
                <a:cubicBezTo>
                  <a:pt x="7816" y="15426"/>
                  <a:pt x="8296" y="15511"/>
                  <a:pt x="8832" y="15567"/>
                </a:cubicBezTo>
                <a:cubicBezTo>
                  <a:pt x="8456" y="15905"/>
                  <a:pt x="8226" y="16388"/>
                  <a:pt x="8142" y="17016"/>
                </a:cubicBezTo>
                <a:cubicBezTo>
                  <a:pt x="7945" y="17109"/>
                  <a:pt x="7734" y="17180"/>
                  <a:pt x="7509" y="17227"/>
                </a:cubicBezTo>
                <a:cubicBezTo>
                  <a:pt x="7285" y="17274"/>
                  <a:pt x="7017" y="17297"/>
                  <a:pt x="6708" y="17297"/>
                </a:cubicBezTo>
                <a:cubicBezTo>
                  <a:pt x="6398" y="17297"/>
                  <a:pt x="6091" y="17196"/>
                  <a:pt x="5787" y="16995"/>
                </a:cubicBezTo>
                <a:cubicBezTo>
                  <a:pt x="5481" y="16793"/>
                  <a:pt x="5221" y="16500"/>
                  <a:pt x="5006" y="16116"/>
                </a:cubicBezTo>
                <a:cubicBezTo>
                  <a:pt x="4828" y="15816"/>
                  <a:pt x="4600" y="15572"/>
                  <a:pt x="4324" y="15384"/>
                </a:cubicBezTo>
                <a:cubicBezTo>
                  <a:pt x="4047" y="15197"/>
                  <a:pt x="3815" y="15085"/>
                  <a:pt x="3628" y="15047"/>
                </a:cubicBezTo>
                <a:lnTo>
                  <a:pt x="3346" y="15005"/>
                </a:lnTo>
                <a:cubicBezTo>
                  <a:pt x="3150" y="15005"/>
                  <a:pt x="3014" y="15026"/>
                  <a:pt x="2939" y="15068"/>
                </a:cubicBezTo>
                <a:cubicBezTo>
                  <a:pt x="2864" y="15110"/>
                  <a:pt x="2841" y="15164"/>
                  <a:pt x="2869" y="15230"/>
                </a:cubicBezTo>
                <a:cubicBezTo>
                  <a:pt x="2897" y="15295"/>
                  <a:pt x="2939" y="15361"/>
                  <a:pt x="2995" y="15426"/>
                </a:cubicBezTo>
                <a:cubicBezTo>
                  <a:pt x="3052" y="15492"/>
                  <a:pt x="3112" y="15549"/>
                  <a:pt x="3178" y="15595"/>
                </a:cubicBezTo>
                <a:lnTo>
                  <a:pt x="3277" y="15666"/>
                </a:lnTo>
                <a:cubicBezTo>
                  <a:pt x="3483" y="15759"/>
                  <a:pt x="3687" y="15938"/>
                  <a:pt x="3888" y="16200"/>
                </a:cubicBezTo>
                <a:cubicBezTo>
                  <a:pt x="4089" y="16463"/>
                  <a:pt x="4238" y="16702"/>
                  <a:pt x="4331" y="16917"/>
                </a:cubicBezTo>
                <a:lnTo>
                  <a:pt x="4472" y="17241"/>
                </a:lnTo>
                <a:cubicBezTo>
                  <a:pt x="4594" y="17597"/>
                  <a:pt x="4800" y="17885"/>
                  <a:pt x="5091" y="18105"/>
                </a:cubicBezTo>
                <a:cubicBezTo>
                  <a:pt x="5381" y="18326"/>
                  <a:pt x="5695" y="18467"/>
                  <a:pt x="6033" y="18527"/>
                </a:cubicBezTo>
                <a:cubicBezTo>
                  <a:pt x="6370" y="18588"/>
                  <a:pt x="6695" y="18621"/>
                  <a:pt x="7010" y="18626"/>
                </a:cubicBezTo>
                <a:cubicBezTo>
                  <a:pt x="7324" y="18631"/>
                  <a:pt x="7584" y="18614"/>
                  <a:pt x="7790" y="18577"/>
                </a:cubicBezTo>
                <a:lnTo>
                  <a:pt x="8115" y="18520"/>
                </a:lnTo>
                <a:cubicBezTo>
                  <a:pt x="8115" y="18877"/>
                  <a:pt x="8116" y="19359"/>
                  <a:pt x="8121" y="19969"/>
                </a:cubicBezTo>
                <a:cubicBezTo>
                  <a:pt x="8126" y="20578"/>
                  <a:pt x="8128" y="20897"/>
                  <a:pt x="8128" y="20925"/>
                </a:cubicBezTo>
                <a:cubicBezTo>
                  <a:pt x="8128" y="21131"/>
                  <a:pt x="8077" y="21288"/>
                  <a:pt x="7973" y="21396"/>
                </a:cubicBezTo>
                <a:cubicBezTo>
                  <a:pt x="7870" y="21504"/>
                  <a:pt x="7767" y="21565"/>
                  <a:pt x="7664" y="21579"/>
                </a:cubicBezTo>
                <a:cubicBezTo>
                  <a:pt x="7561" y="21593"/>
                  <a:pt x="7406" y="21600"/>
                  <a:pt x="7200" y="21600"/>
                </a:cubicBezTo>
                <a:lnTo>
                  <a:pt x="4050" y="21600"/>
                </a:lnTo>
                <a:cubicBezTo>
                  <a:pt x="2934" y="21600"/>
                  <a:pt x="1980" y="21204"/>
                  <a:pt x="1188" y="20412"/>
                </a:cubicBezTo>
                <a:cubicBezTo>
                  <a:pt x="395" y="19620"/>
                  <a:pt x="0" y="18666"/>
                  <a:pt x="0" y="17550"/>
                </a:cubicBezTo>
                <a:lnTo>
                  <a:pt x="0" y="4050"/>
                </a:lnTo>
                <a:cubicBezTo>
                  <a:pt x="0" y="2935"/>
                  <a:pt x="395" y="1981"/>
                  <a:pt x="1188" y="1188"/>
                </a:cubicBezTo>
                <a:cubicBezTo>
                  <a:pt x="1980" y="396"/>
                  <a:pt x="2934" y="0"/>
                  <a:pt x="4050" y="0"/>
                </a:cubicBezTo>
                <a:lnTo>
                  <a:pt x="17550" y="0"/>
                </a:lnTo>
                <a:cubicBezTo>
                  <a:pt x="18666" y="0"/>
                  <a:pt x="19620" y="396"/>
                  <a:pt x="20412" y="1188"/>
                </a:cubicBezTo>
                <a:cubicBezTo>
                  <a:pt x="21205" y="1981"/>
                  <a:pt x="21600" y="2935"/>
                  <a:pt x="21600" y="4050"/>
                </a:cubicBezTo>
                <a:close/>
                <a:moveTo>
                  <a:pt x="21600" y="4050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9" name="AutoShape 177"/>
          <p:cNvSpPr>
            <a:spLocks/>
          </p:cNvSpPr>
          <p:nvPr/>
        </p:nvSpPr>
        <p:spPr bwMode="auto">
          <a:xfrm>
            <a:off x="10131425" y="11402218"/>
            <a:ext cx="368300" cy="369888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0871" y="16510"/>
                </a:moveTo>
                <a:lnTo>
                  <a:pt x="15792" y="9858"/>
                </a:lnTo>
                <a:cubicBezTo>
                  <a:pt x="15942" y="9652"/>
                  <a:pt x="16057" y="9375"/>
                  <a:pt x="16137" y="9028"/>
                </a:cubicBezTo>
                <a:cubicBezTo>
                  <a:pt x="16217" y="8681"/>
                  <a:pt x="16189" y="8283"/>
                  <a:pt x="16052" y="7833"/>
                </a:cubicBezTo>
                <a:cubicBezTo>
                  <a:pt x="15916" y="7383"/>
                  <a:pt x="15628" y="7013"/>
                  <a:pt x="15188" y="6722"/>
                </a:cubicBezTo>
                <a:cubicBezTo>
                  <a:pt x="14812" y="6478"/>
                  <a:pt x="14423" y="6359"/>
                  <a:pt x="14021" y="6363"/>
                </a:cubicBezTo>
                <a:cubicBezTo>
                  <a:pt x="13617" y="6368"/>
                  <a:pt x="13273" y="6450"/>
                  <a:pt x="12987" y="6609"/>
                </a:cubicBezTo>
                <a:cubicBezTo>
                  <a:pt x="12701" y="6769"/>
                  <a:pt x="12446" y="6980"/>
                  <a:pt x="12221" y="7242"/>
                </a:cubicBezTo>
                <a:cubicBezTo>
                  <a:pt x="11883" y="7617"/>
                  <a:pt x="11433" y="7805"/>
                  <a:pt x="10871" y="7805"/>
                </a:cubicBezTo>
                <a:cubicBezTo>
                  <a:pt x="10317" y="7805"/>
                  <a:pt x="9871" y="7617"/>
                  <a:pt x="9535" y="7242"/>
                </a:cubicBezTo>
                <a:cubicBezTo>
                  <a:pt x="9309" y="6980"/>
                  <a:pt x="9054" y="6769"/>
                  <a:pt x="8768" y="6609"/>
                </a:cubicBezTo>
                <a:cubicBezTo>
                  <a:pt x="8482" y="6450"/>
                  <a:pt x="8138" y="6368"/>
                  <a:pt x="7734" y="6363"/>
                </a:cubicBezTo>
                <a:cubicBezTo>
                  <a:pt x="7331" y="6359"/>
                  <a:pt x="6937" y="6478"/>
                  <a:pt x="6553" y="6722"/>
                </a:cubicBezTo>
                <a:cubicBezTo>
                  <a:pt x="6122" y="7013"/>
                  <a:pt x="5839" y="7383"/>
                  <a:pt x="5702" y="7833"/>
                </a:cubicBezTo>
                <a:cubicBezTo>
                  <a:pt x="5566" y="8283"/>
                  <a:pt x="5538" y="8681"/>
                  <a:pt x="5618" y="9028"/>
                </a:cubicBezTo>
                <a:cubicBezTo>
                  <a:pt x="5697" y="9375"/>
                  <a:pt x="5813" y="9652"/>
                  <a:pt x="5963" y="9858"/>
                </a:cubicBezTo>
                <a:cubicBezTo>
                  <a:pt x="5963" y="9858"/>
                  <a:pt x="10871" y="16510"/>
                  <a:pt x="10871" y="16510"/>
                </a:cubicBezTo>
                <a:close/>
                <a:moveTo>
                  <a:pt x="20151" y="5379"/>
                </a:moveTo>
                <a:cubicBezTo>
                  <a:pt x="21118" y="7034"/>
                  <a:pt x="21600" y="8841"/>
                  <a:pt x="21600" y="10800"/>
                </a:cubicBezTo>
                <a:cubicBezTo>
                  <a:pt x="21600" y="12760"/>
                  <a:pt x="21118" y="14567"/>
                  <a:pt x="20151" y="16221"/>
                </a:cubicBezTo>
                <a:cubicBezTo>
                  <a:pt x="19186" y="17876"/>
                  <a:pt x="17875" y="19186"/>
                  <a:pt x="16222" y="20152"/>
                </a:cubicBezTo>
                <a:cubicBezTo>
                  <a:pt x="14567" y="21117"/>
                  <a:pt x="12760" y="21600"/>
                  <a:pt x="10801" y="21600"/>
                </a:cubicBezTo>
                <a:cubicBezTo>
                  <a:pt x="8840" y="21600"/>
                  <a:pt x="7033" y="21117"/>
                  <a:pt x="5378" y="20152"/>
                </a:cubicBezTo>
                <a:cubicBezTo>
                  <a:pt x="3723" y="19186"/>
                  <a:pt x="2414" y="17876"/>
                  <a:pt x="1449" y="16221"/>
                </a:cubicBezTo>
                <a:cubicBezTo>
                  <a:pt x="482" y="14567"/>
                  <a:pt x="0" y="12760"/>
                  <a:pt x="0" y="10800"/>
                </a:cubicBezTo>
                <a:cubicBezTo>
                  <a:pt x="0" y="8841"/>
                  <a:pt x="482" y="7034"/>
                  <a:pt x="1449" y="5379"/>
                </a:cubicBezTo>
                <a:cubicBezTo>
                  <a:pt x="2414" y="3724"/>
                  <a:pt x="3723" y="2414"/>
                  <a:pt x="5378" y="1449"/>
                </a:cubicBezTo>
                <a:cubicBezTo>
                  <a:pt x="7033" y="483"/>
                  <a:pt x="8840" y="0"/>
                  <a:pt x="10801" y="0"/>
                </a:cubicBezTo>
                <a:cubicBezTo>
                  <a:pt x="12760" y="0"/>
                  <a:pt x="14567" y="483"/>
                  <a:pt x="16222" y="1449"/>
                </a:cubicBezTo>
                <a:cubicBezTo>
                  <a:pt x="17875" y="2414"/>
                  <a:pt x="19186" y="3724"/>
                  <a:pt x="20151" y="5379"/>
                </a:cubicBezTo>
                <a:close/>
                <a:moveTo>
                  <a:pt x="20151" y="5379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0" name="AutoShape 178"/>
          <p:cNvSpPr>
            <a:spLocks/>
          </p:cNvSpPr>
          <p:nvPr/>
        </p:nvSpPr>
        <p:spPr bwMode="auto">
          <a:xfrm>
            <a:off x="1207294" y="11387137"/>
            <a:ext cx="385763" cy="40005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753"/>
                </a:moveTo>
                <a:cubicBezTo>
                  <a:pt x="21600" y="1056"/>
                  <a:pt x="21407" y="1394"/>
                  <a:pt x="21021" y="1765"/>
                </a:cubicBezTo>
                <a:lnTo>
                  <a:pt x="12522" y="9969"/>
                </a:lnTo>
                <a:lnTo>
                  <a:pt x="12522" y="19939"/>
                </a:lnTo>
                <a:lnTo>
                  <a:pt x="16825" y="19939"/>
                </a:lnTo>
                <a:cubicBezTo>
                  <a:pt x="17059" y="19939"/>
                  <a:pt x="17261" y="20021"/>
                  <a:pt x="17431" y="20185"/>
                </a:cubicBezTo>
                <a:cubicBezTo>
                  <a:pt x="17601" y="20350"/>
                  <a:pt x="17686" y="20544"/>
                  <a:pt x="17686" y="20769"/>
                </a:cubicBezTo>
                <a:cubicBezTo>
                  <a:pt x="17686" y="20994"/>
                  <a:pt x="17601" y="21189"/>
                  <a:pt x="17431" y="21354"/>
                </a:cubicBezTo>
                <a:cubicBezTo>
                  <a:pt x="17261" y="21518"/>
                  <a:pt x="17059" y="21600"/>
                  <a:pt x="16825" y="21600"/>
                </a:cubicBezTo>
                <a:lnTo>
                  <a:pt x="4774" y="21600"/>
                </a:lnTo>
                <a:cubicBezTo>
                  <a:pt x="4541" y="21600"/>
                  <a:pt x="4339" y="21518"/>
                  <a:pt x="4169" y="21354"/>
                </a:cubicBezTo>
                <a:cubicBezTo>
                  <a:pt x="3999" y="21189"/>
                  <a:pt x="3913" y="20994"/>
                  <a:pt x="3913" y="20769"/>
                </a:cubicBezTo>
                <a:cubicBezTo>
                  <a:pt x="3913" y="20544"/>
                  <a:pt x="3999" y="20350"/>
                  <a:pt x="4169" y="20185"/>
                </a:cubicBezTo>
                <a:cubicBezTo>
                  <a:pt x="4339" y="20021"/>
                  <a:pt x="4541" y="19939"/>
                  <a:pt x="4774" y="19939"/>
                </a:cubicBezTo>
                <a:lnTo>
                  <a:pt x="9078" y="19939"/>
                </a:lnTo>
                <a:lnTo>
                  <a:pt x="9078" y="9969"/>
                </a:lnTo>
                <a:lnTo>
                  <a:pt x="578" y="1765"/>
                </a:lnTo>
                <a:cubicBezTo>
                  <a:pt x="193" y="1394"/>
                  <a:pt x="0" y="1056"/>
                  <a:pt x="0" y="753"/>
                </a:cubicBezTo>
                <a:cubicBezTo>
                  <a:pt x="0" y="554"/>
                  <a:pt x="80" y="396"/>
                  <a:pt x="242" y="279"/>
                </a:cubicBezTo>
                <a:cubicBezTo>
                  <a:pt x="403" y="162"/>
                  <a:pt x="573" y="87"/>
                  <a:pt x="753" y="52"/>
                </a:cubicBezTo>
                <a:cubicBezTo>
                  <a:pt x="932" y="18"/>
                  <a:pt x="1125" y="0"/>
                  <a:pt x="1331" y="0"/>
                </a:cubicBezTo>
                <a:lnTo>
                  <a:pt x="20269" y="0"/>
                </a:lnTo>
                <a:cubicBezTo>
                  <a:pt x="20475" y="0"/>
                  <a:pt x="20668" y="18"/>
                  <a:pt x="20847" y="52"/>
                </a:cubicBezTo>
                <a:cubicBezTo>
                  <a:pt x="21026" y="87"/>
                  <a:pt x="21196" y="162"/>
                  <a:pt x="21358" y="279"/>
                </a:cubicBezTo>
                <a:cubicBezTo>
                  <a:pt x="21519" y="396"/>
                  <a:pt x="21600" y="554"/>
                  <a:pt x="21600" y="753"/>
                </a:cubicBezTo>
                <a:close/>
                <a:moveTo>
                  <a:pt x="21600" y="753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1" name="AutoShape 179"/>
          <p:cNvSpPr>
            <a:spLocks/>
          </p:cNvSpPr>
          <p:nvPr/>
        </p:nvSpPr>
        <p:spPr bwMode="auto">
          <a:xfrm>
            <a:off x="1216025" y="6213475"/>
            <a:ext cx="368300" cy="3683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2361" y="19659"/>
                </a:moveTo>
                <a:cubicBezTo>
                  <a:pt x="14292" y="19322"/>
                  <a:pt x="15937" y="18437"/>
                  <a:pt x="17297" y="17001"/>
                </a:cubicBezTo>
                <a:cubicBezTo>
                  <a:pt x="17269" y="16973"/>
                  <a:pt x="17210" y="16952"/>
                  <a:pt x="17121" y="16939"/>
                </a:cubicBezTo>
                <a:cubicBezTo>
                  <a:pt x="17032" y="16924"/>
                  <a:pt x="16974" y="16908"/>
                  <a:pt x="16945" y="16889"/>
                </a:cubicBezTo>
                <a:cubicBezTo>
                  <a:pt x="16777" y="16823"/>
                  <a:pt x="16664" y="16787"/>
                  <a:pt x="16608" y="16777"/>
                </a:cubicBezTo>
                <a:cubicBezTo>
                  <a:pt x="16617" y="16711"/>
                  <a:pt x="16606" y="16650"/>
                  <a:pt x="16573" y="16594"/>
                </a:cubicBezTo>
                <a:cubicBezTo>
                  <a:pt x="16540" y="16537"/>
                  <a:pt x="16502" y="16496"/>
                  <a:pt x="16460" y="16467"/>
                </a:cubicBezTo>
                <a:cubicBezTo>
                  <a:pt x="16418" y="16439"/>
                  <a:pt x="16359" y="16401"/>
                  <a:pt x="16285" y="16355"/>
                </a:cubicBezTo>
                <a:cubicBezTo>
                  <a:pt x="16209" y="16308"/>
                  <a:pt x="16158" y="16275"/>
                  <a:pt x="16130" y="16256"/>
                </a:cubicBezTo>
                <a:cubicBezTo>
                  <a:pt x="16111" y="16238"/>
                  <a:pt x="16078" y="16210"/>
                  <a:pt x="16031" y="16172"/>
                </a:cubicBezTo>
                <a:cubicBezTo>
                  <a:pt x="15984" y="16135"/>
                  <a:pt x="15952" y="16109"/>
                  <a:pt x="15933" y="16094"/>
                </a:cubicBezTo>
                <a:cubicBezTo>
                  <a:pt x="15914" y="16081"/>
                  <a:pt x="15879" y="16060"/>
                  <a:pt x="15827" y="16032"/>
                </a:cubicBezTo>
                <a:cubicBezTo>
                  <a:pt x="15776" y="16003"/>
                  <a:pt x="15736" y="15994"/>
                  <a:pt x="15708" y="16003"/>
                </a:cubicBezTo>
                <a:cubicBezTo>
                  <a:pt x="15680" y="16012"/>
                  <a:pt x="15633" y="16017"/>
                  <a:pt x="15567" y="16017"/>
                </a:cubicBezTo>
                <a:lnTo>
                  <a:pt x="15525" y="16032"/>
                </a:lnTo>
                <a:cubicBezTo>
                  <a:pt x="15497" y="16040"/>
                  <a:pt x="15471" y="16053"/>
                  <a:pt x="15448" y="16066"/>
                </a:cubicBezTo>
                <a:cubicBezTo>
                  <a:pt x="15424" y="16081"/>
                  <a:pt x="15399" y="16094"/>
                  <a:pt x="15370" y="16109"/>
                </a:cubicBezTo>
                <a:cubicBezTo>
                  <a:pt x="15342" y="16123"/>
                  <a:pt x="15323" y="16137"/>
                  <a:pt x="15314" y="16151"/>
                </a:cubicBezTo>
                <a:cubicBezTo>
                  <a:pt x="15305" y="16165"/>
                  <a:pt x="15305" y="16177"/>
                  <a:pt x="15314" y="16186"/>
                </a:cubicBezTo>
                <a:cubicBezTo>
                  <a:pt x="15117" y="16027"/>
                  <a:pt x="14948" y="15924"/>
                  <a:pt x="14808" y="15877"/>
                </a:cubicBezTo>
                <a:cubicBezTo>
                  <a:pt x="14761" y="15867"/>
                  <a:pt x="14709" y="15841"/>
                  <a:pt x="14653" y="15800"/>
                </a:cubicBezTo>
                <a:cubicBezTo>
                  <a:pt x="14597" y="15757"/>
                  <a:pt x="14548" y="15725"/>
                  <a:pt x="14505" y="15700"/>
                </a:cubicBezTo>
                <a:cubicBezTo>
                  <a:pt x="14463" y="15678"/>
                  <a:pt x="14416" y="15671"/>
                  <a:pt x="14365" y="15679"/>
                </a:cubicBezTo>
                <a:cubicBezTo>
                  <a:pt x="14313" y="15689"/>
                  <a:pt x="14259" y="15722"/>
                  <a:pt x="14203" y="15778"/>
                </a:cubicBezTo>
                <a:cubicBezTo>
                  <a:pt x="14156" y="15825"/>
                  <a:pt x="14128" y="15895"/>
                  <a:pt x="14119" y="15989"/>
                </a:cubicBezTo>
                <a:cubicBezTo>
                  <a:pt x="14109" y="16083"/>
                  <a:pt x="14100" y="16143"/>
                  <a:pt x="14091" y="16172"/>
                </a:cubicBezTo>
                <a:cubicBezTo>
                  <a:pt x="14025" y="16125"/>
                  <a:pt x="14025" y="16043"/>
                  <a:pt x="14091" y="15926"/>
                </a:cubicBezTo>
                <a:cubicBezTo>
                  <a:pt x="14156" y="15808"/>
                  <a:pt x="14165" y="15722"/>
                  <a:pt x="14119" y="15666"/>
                </a:cubicBezTo>
                <a:cubicBezTo>
                  <a:pt x="14091" y="15609"/>
                  <a:pt x="14041" y="15589"/>
                  <a:pt x="13971" y="15602"/>
                </a:cubicBezTo>
                <a:cubicBezTo>
                  <a:pt x="13901" y="15617"/>
                  <a:pt x="13844" y="15638"/>
                  <a:pt x="13802" y="15666"/>
                </a:cubicBezTo>
                <a:cubicBezTo>
                  <a:pt x="13760" y="15694"/>
                  <a:pt x="13706" y="15733"/>
                  <a:pt x="13641" y="15785"/>
                </a:cubicBezTo>
                <a:cubicBezTo>
                  <a:pt x="13575" y="15836"/>
                  <a:pt x="13533" y="15867"/>
                  <a:pt x="13514" y="15877"/>
                </a:cubicBezTo>
                <a:cubicBezTo>
                  <a:pt x="13495" y="15886"/>
                  <a:pt x="13455" y="15911"/>
                  <a:pt x="13395" y="15954"/>
                </a:cubicBezTo>
                <a:cubicBezTo>
                  <a:pt x="13333" y="15996"/>
                  <a:pt x="13294" y="16032"/>
                  <a:pt x="13275" y="16060"/>
                </a:cubicBezTo>
                <a:cubicBezTo>
                  <a:pt x="13247" y="16097"/>
                  <a:pt x="13219" y="16153"/>
                  <a:pt x="13191" y="16228"/>
                </a:cubicBezTo>
                <a:cubicBezTo>
                  <a:pt x="13162" y="16303"/>
                  <a:pt x="13139" y="16355"/>
                  <a:pt x="13120" y="16383"/>
                </a:cubicBezTo>
                <a:cubicBezTo>
                  <a:pt x="13101" y="16346"/>
                  <a:pt x="13048" y="16315"/>
                  <a:pt x="12959" y="16292"/>
                </a:cubicBezTo>
                <a:cubicBezTo>
                  <a:pt x="12869" y="16269"/>
                  <a:pt x="12825" y="16243"/>
                  <a:pt x="12825" y="16215"/>
                </a:cubicBezTo>
                <a:cubicBezTo>
                  <a:pt x="12844" y="16308"/>
                  <a:pt x="12862" y="16472"/>
                  <a:pt x="12881" y="16707"/>
                </a:cubicBezTo>
                <a:cubicBezTo>
                  <a:pt x="12900" y="16941"/>
                  <a:pt x="12923" y="17119"/>
                  <a:pt x="12952" y="17241"/>
                </a:cubicBezTo>
                <a:cubicBezTo>
                  <a:pt x="13017" y="17532"/>
                  <a:pt x="12961" y="17756"/>
                  <a:pt x="12783" y="17916"/>
                </a:cubicBezTo>
                <a:cubicBezTo>
                  <a:pt x="12530" y="18150"/>
                  <a:pt x="12394" y="18337"/>
                  <a:pt x="12375" y="18478"/>
                </a:cubicBezTo>
                <a:cubicBezTo>
                  <a:pt x="12338" y="18684"/>
                  <a:pt x="12394" y="18806"/>
                  <a:pt x="12544" y="18844"/>
                </a:cubicBezTo>
                <a:cubicBezTo>
                  <a:pt x="12544" y="18909"/>
                  <a:pt x="12506" y="19006"/>
                  <a:pt x="12431" y="19133"/>
                </a:cubicBezTo>
                <a:cubicBezTo>
                  <a:pt x="12356" y="19259"/>
                  <a:pt x="12323" y="19360"/>
                  <a:pt x="12333" y="19435"/>
                </a:cubicBezTo>
                <a:cubicBezTo>
                  <a:pt x="12333" y="19491"/>
                  <a:pt x="12342" y="19566"/>
                  <a:pt x="12361" y="19659"/>
                </a:cubicBezTo>
                <a:close/>
                <a:moveTo>
                  <a:pt x="14653" y="7327"/>
                </a:moveTo>
                <a:cubicBezTo>
                  <a:pt x="14634" y="7336"/>
                  <a:pt x="14590" y="7381"/>
                  <a:pt x="14520" y="7460"/>
                </a:cubicBezTo>
                <a:cubicBezTo>
                  <a:pt x="14449" y="7540"/>
                  <a:pt x="14386" y="7585"/>
                  <a:pt x="14330" y="7594"/>
                </a:cubicBezTo>
                <a:cubicBezTo>
                  <a:pt x="14348" y="7594"/>
                  <a:pt x="14370" y="7571"/>
                  <a:pt x="14393" y="7524"/>
                </a:cubicBezTo>
                <a:cubicBezTo>
                  <a:pt x="14416" y="7477"/>
                  <a:pt x="14440" y="7425"/>
                  <a:pt x="14463" y="7369"/>
                </a:cubicBezTo>
                <a:cubicBezTo>
                  <a:pt x="14487" y="7312"/>
                  <a:pt x="14503" y="7280"/>
                  <a:pt x="14513" y="7270"/>
                </a:cubicBezTo>
                <a:cubicBezTo>
                  <a:pt x="14569" y="7205"/>
                  <a:pt x="14672" y="7134"/>
                  <a:pt x="14822" y="7060"/>
                </a:cubicBezTo>
                <a:cubicBezTo>
                  <a:pt x="14953" y="7003"/>
                  <a:pt x="15197" y="6947"/>
                  <a:pt x="15553" y="6891"/>
                </a:cubicBezTo>
                <a:cubicBezTo>
                  <a:pt x="15872" y="6816"/>
                  <a:pt x="16111" y="6867"/>
                  <a:pt x="16270" y="7045"/>
                </a:cubicBezTo>
                <a:cubicBezTo>
                  <a:pt x="16251" y="7027"/>
                  <a:pt x="16296" y="6966"/>
                  <a:pt x="16404" y="6863"/>
                </a:cubicBezTo>
                <a:cubicBezTo>
                  <a:pt x="16512" y="6759"/>
                  <a:pt x="16580" y="6703"/>
                  <a:pt x="16608" y="6694"/>
                </a:cubicBezTo>
                <a:cubicBezTo>
                  <a:pt x="16636" y="6675"/>
                  <a:pt x="16706" y="6654"/>
                  <a:pt x="16819" y="6631"/>
                </a:cubicBezTo>
                <a:cubicBezTo>
                  <a:pt x="16931" y="6607"/>
                  <a:pt x="17001" y="6572"/>
                  <a:pt x="17030" y="6525"/>
                </a:cubicBezTo>
                <a:lnTo>
                  <a:pt x="17058" y="6216"/>
                </a:lnTo>
                <a:cubicBezTo>
                  <a:pt x="16945" y="6225"/>
                  <a:pt x="16863" y="6192"/>
                  <a:pt x="16812" y="6117"/>
                </a:cubicBezTo>
                <a:cubicBezTo>
                  <a:pt x="16760" y="6042"/>
                  <a:pt x="16730" y="5944"/>
                  <a:pt x="16720" y="5822"/>
                </a:cubicBezTo>
                <a:cubicBezTo>
                  <a:pt x="16720" y="5841"/>
                  <a:pt x="16692" y="5878"/>
                  <a:pt x="16636" y="5934"/>
                </a:cubicBezTo>
                <a:cubicBezTo>
                  <a:pt x="16636" y="5869"/>
                  <a:pt x="16615" y="5831"/>
                  <a:pt x="16573" y="5822"/>
                </a:cubicBezTo>
                <a:cubicBezTo>
                  <a:pt x="16530" y="5813"/>
                  <a:pt x="16476" y="5817"/>
                  <a:pt x="16411" y="5836"/>
                </a:cubicBezTo>
                <a:cubicBezTo>
                  <a:pt x="16345" y="5855"/>
                  <a:pt x="16303" y="5860"/>
                  <a:pt x="16285" y="5850"/>
                </a:cubicBezTo>
                <a:cubicBezTo>
                  <a:pt x="16191" y="5822"/>
                  <a:pt x="16120" y="5787"/>
                  <a:pt x="16073" y="5744"/>
                </a:cubicBezTo>
                <a:cubicBezTo>
                  <a:pt x="16026" y="5702"/>
                  <a:pt x="15989" y="5625"/>
                  <a:pt x="15961" y="5512"/>
                </a:cubicBezTo>
                <a:cubicBezTo>
                  <a:pt x="15933" y="5400"/>
                  <a:pt x="15914" y="5330"/>
                  <a:pt x="15905" y="5302"/>
                </a:cubicBezTo>
                <a:cubicBezTo>
                  <a:pt x="15886" y="5255"/>
                  <a:pt x="15841" y="5206"/>
                  <a:pt x="15771" y="5154"/>
                </a:cubicBezTo>
                <a:cubicBezTo>
                  <a:pt x="15701" y="5102"/>
                  <a:pt x="15656" y="5053"/>
                  <a:pt x="15638" y="5006"/>
                </a:cubicBezTo>
                <a:cubicBezTo>
                  <a:pt x="15628" y="4988"/>
                  <a:pt x="15616" y="4962"/>
                  <a:pt x="15602" y="4929"/>
                </a:cubicBezTo>
                <a:cubicBezTo>
                  <a:pt x="15588" y="4896"/>
                  <a:pt x="15574" y="4866"/>
                  <a:pt x="15560" y="4838"/>
                </a:cubicBezTo>
                <a:cubicBezTo>
                  <a:pt x="15546" y="4809"/>
                  <a:pt x="15527" y="4784"/>
                  <a:pt x="15504" y="4760"/>
                </a:cubicBezTo>
                <a:cubicBezTo>
                  <a:pt x="15480" y="4737"/>
                  <a:pt x="15455" y="4725"/>
                  <a:pt x="15426" y="4725"/>
                </a:cubicBezTo>
                <a:cubicBezTo>
                  <a:pt x="15399" y="4725"/>
                  <a:pt x="15365" y="4749"/>
                  <a:pt x="15328" y="4795"/>
                </a:cubicBezTo>
                <a:cubicBezTo>
                  <a:pt x="15291" y="4842"/>
                  <a:pt x="15256" y="4889"/>
                  <a:pt x="15223" y="4936"/>
                </a:cubicBezTo>
                <a:cubicBezTo>
                  <a:pt x="15190" y="4983"/>
                  <a:pt x="15169" y="5006"/>
                  <a:pt x="15159" y="5006"/>
                </a:cubicBezTo>
                <a:cubicBezTo>
                  <a:pt x="15131" y="4988"/>
                  <a:pt x="15103" y="4981"/>
                  <a:pt x="15075" y="4985"/>
                </a:cubicBezTo>
                <a:cubicBezTo>
                  <a:pt x="15047" y="4990"/>
                  <a:pt x="15026" y="4995"/>
                  <a:pt x="15012" y="4999"/>
                </a:cubicBezTo>
                <a:cubicBezTo>
                  <a:pt x="14998" y="5004"/>
                  <a:pt x="14977" y="5018"/>
                  <a:pt x="14948" y="5041"/>
                </a:cubicBezTo>
                <a:cubicBezTo>
                  <a:pt x="14920" y="5065"/>
                  <a:pt x="14897" y="5081"/>
                  <a:pt x="14878" y="5091"/>
                </a:cubicBezTo>
                <a:cubicBezTo>
                  <a:pt x="14850" y="5110"/>
                  <a:pt x="14810" y="5124"/>
                  <a:pt x="14759" y="5133"/>
                </a:cubicBezTo>
                <a:cubicBezTo>
                  <a:pt x="14707" y="5142"/>
                  <a:pt x="14667" y="5152"/>
                  <a:pt x="14639" y="5161"/>
                </a:cubicBezTo>
                <a:cubicBezTo>
                  <a:pt x="14780" y="5114"/>
                  <a:pt x="14775" y="5063"/>
                  <a:pt x="14625" y="5006"/>
                </a:cubicBezTo>
                <a:cubicBezTo>
                  <a:pt x="14531" y="4969"/>
                  <a:pt x="14456" y="4955"/>
                  <a:pt x="14400" y="4964"/>
                </a:cubicBezTo>
                <a:cubicBezTo>
                  <a:pt x="14484" y="4927"/>
                  <a:pt x="14520" y="4870"/>
                  <a:pt x="14505" y="4795"/>
                </a:cubicBezTo>
                <a:cubicBezTo>
                  <a:pt x="14491" y="4720"/>
                  <a:pt x="14451" y="4655"/>
                  <a:pt x="14386" y="4599"/>
                </a:cubicBezTo>
                <a:lnTo>
                  <a:pt x="14456" y="4599"/>
                </a:lnTo>
                <a:cubicBezTo>
                  <a:pt x="14447" y="4561"/>
                  <a:pt x="14407" y="4521"/>
                  <a:pt x="14337" y="4479"/>
                </a:cubicBezTo>
                <a:cubicBezTo>
                  <a:pt x="14266" y="4437"/>
                  <a:pt x="14184" y="4397"/>
                  <a:pt x="14091" y="4359"/>
                </a:cubicBezTo>
                <a:cubicBezTo>
                  <a:pt x="13997" y="4322"/>
                  <a:pt x="13936" y="4294"/>
                  <a:pt x="13908" y="4275"/>
                </a:cubicBezTo>
                <a:cubicBezTo>
                  <a:pt x="13833" y="4228"/>
                  <a:pt x="13673" y="4184"/>
                  <a:pt x="13430" y="4142"/>
                </a:cubicBezTo>
                <a:cubicBezTo>
                  <a:pt x="13186" y="4099"/>
                  <a:pt x="13031" y="4097"/>
                  <a:pt x="12966" y="4135"/>
                </a:cubicBezTo>
                <a:cubicBezTo>
                  <a:pt x="12919" y="4191"/>
                  <a:pt x="12898" y="4240"/>
                  <a:pt x="12902" y="4282"/>
                </a:cubicBezTo>
                <a:cubicBezTo>
                  <a:pt x="12907" y="4324"/>
                  <a:pt x="12926" y="4390"/>
                  <a:pt x="12959" y="4479"/>
                </a:cubicBezTo>
                <a:cubicBezTo>
                  <a:pt x="12991" y="4568"/>
                  <a:pt x="13008" y="4626"/>
                  <a:pt x="13008" y="4655"/>
                </a:cubicBezTo>
                <a:cubicBezTo>
                  <a:pt x="13017" y="4711"/>
                  <a:pt x="12991" y="4772"/>
                  <a:pt x="12930" y="4838"/>
                </a:cubicBezTo>
                <a:cubicBezTo>
                  <a:pt x="12869" y="4903"/>
                  <a:pt x="12839" y="4959"/>
                  <a:pt x="12839" y="5006"/>
                </a:cubicBezTo>
                <a:cubicBezTo>
                  <a:pt x="12839" y="5072"/>
                  <a:pt x="12905" y="5145"/>
                  <a:pt x="13036" y="5224"/>
                </a:cubicBezTo>
                <a:cubicBezTo>
                  <a:pt x="13167" y="5304"/>
                  <a:pt x="13214" y="5405"/>
                  <a:pt x="13177" y="5527"/>
                </a:cubicBezTo>
                <a:cubicBezTo>
                  <a:pt x="13148" y="5602"/>
                  <a:pt x="13073" y="5677"/>
                  <a:pt x="12952" y="5752"/>
                </a:cubicBezTo>
                <a:cubicBezTo>
                  <a:pt x="12830" y="5827"/>
                  <a:pt x="12755" y="5883"/>
                  <a:pt x="12727" y="5920"/>
                </a:cubicBezTo>
                <a:cubicBezTo>
                  <a:pt x="12679" y="5996"/>
                  <a:pt x="12673" y="6082"/>
                  <a:pt x="12706" y="6181"/>
                </a:cubicBezTo>
                <a:cubicBezTo>
                  <a:pt x="12738" y="6279"/>
                  <a:pt x="12787" y="6356"/>
                  <a:pt x="12853" y="6413"/>
                </a:cubicBezTo>
                <a:cubicBezTo>
                  <a:pt x="12872" y="6431"/>
                  <a:pt x="12879" y="6450"/>
                  <a:pt x="12874" y="6469"/>
                </a:cubicBezTo>
                <a:cubicBezTo>
                  <a:pt x="12869" y="6488"/>
                  <a:pt x="12853" y="6509"/>
                  <a:pt x="12825" y="6532"/>
                </a:cubicBezTo>
                <a:cubicBezTo>
                  <a:pt x="12797" y="6556"/>
                  <a:pt x="12771" y="6574"/>
                  <a:pt x="12748" y="6588"/>
                </a:cubicBezTo>
                <a:cubicBezTo>
                  <a:pt x="12724" y="6602"/>
                  <a:pt x="12694" y="6619"/>
                  <a:pt x="12656" y="6638"/>
                </a:cubicBezTo>
                <a:lnTo>
                  <a:pt x="12614" y="6666"/>
                </a:lnTo>
                <a:cubicBezTo>
                  <a:pt x="12511" y="6713"/>
                  <a:pt x="12415" y="6685"/>
                  <a:pt x="12326" y="6581"/>
                </a:cubicBezTo>
                <a:cubicBezTo>
                  <a:pt x="12237" y="6478"/>
                  <a:pt x="12173" y="6356"/>
                  <a:pt x="12136" y="6216"/>
                </a:cubicBezTo>
                <a:cubicBezTo>
                  <a:pt x="12070" y="5981"/>
                  <a:pt x="11995" y="5841"/>
                  <a:pt x="11911" y="5794"/>
                </a:cubicBezTo>
                <a:cubicBezTo>
                  <a:pt x="11695" y="5719"/>
                  <a:pt x="11559" y="5723"/>
                  <a:pt x="11503" y="5808"/>
                </a:cubicBezTo>
                <a:cubicBezTo>
                  <a:pt x="11456" y="5686"/>
                  <a:pt x="11264" y="5564"/>
                  <a:pt x="10926" y="5442"/>
                </a:cubicBezTo>
                <a:cubicBezTo>
                  <a:pt x="10692" y="5358"/>
                  <a:pt x="10420" y="5339"/>
                  <a:pt x="10111" y="5386"/>
                </a:cubicBezTo>
                <a:cubicBezTo>
                  <a:pt x="10167" y="5377"/>
                  <a:pt x="10167" y="5307"/>
                  <a:pt x="10111" y="5175"/>
                </a:cubicBezTo>
                <a:cubicBezTo>
                  <a:pt x="10045" y="5034"/>
                  <a:pt x="9956" y="4978"/>
                  <a:pt x="9844" y="5006"/>
                </a:cubicBezTo>
                <a:cubicBezTo>
                  <a:pt x="9872" y="4950"/>
                  <a:pt x="9891" y="4868"/>
                  <a:pt x="9900" y="4760"/>
                </a:cubicBezTo>
                <a:cubicBezTo>
                  <a:pt x="9909" y="4653"/>
                  <a:pt x="9914" y="4589"/>
                  <a:pt x="9914" y="4570"/>
                </a:cubicBezTo>
                <a:cubicBezTo>
                  <a:pt x="9942" y="4448"/>
                  <a:pt x="9998" y="4341"/>
                  <a:pt x="10083" y="4247"/>
                </a:cubicBezTo>
                <a:cubicBezTo>
                  <a:pt x="10092" y="4238"/>
                  <a:pt x="10125" y="4198"/>
                  <a:pt x="10181" y="4127"/>
                </a:cubicBezTo>
                <a:cubicBezTo>
                  <a:pt x="10237" y="4057"/>
                  <a:pt x="10282" y="3994"/>
                  <a:pt x="10315" y="3937"/>
                </a:cubicBezTo>
                <a:cubicBezTo>
                  <a:pt x="10348" y="3881"/>
                  <a:pt x="10350" y="3853"/>
                  <a:pt x="10322" y="3853"/>
                </a:cubicBezTo>
                <a:cubicBezTo>
                  <a:pt x="10650" y="3891"/>
                  <a:pt x="10884" y="3839"/>
                  <a:pt x="11025" y="3698"/>
                </a:cubicBezTo>
                <a:cubicBezTo>
                  <a:pt x="11072" y="3652"/>
                  <a:pt x="11126" y="3572"/>
                  <a:pt x="11187" y="3459"/>
                </a:cubicBezTo>
                <a:cubicBezTo>
                  <a:pt x="11247" y="3347"/>
                  <a:pt x="11297" y="3267"/>
                  <a:pt x="11334" y="3220"/>
                </a:cubicBezTo>
                <a:cubicBezTo>
                  <a:pt x="11419" y="3164"/>
                  <a:pt x="11484" y="3138"/>
                  <a:pt x="11531" y="3143"/>
                </a:cubicBezTo>
                <a:cubicBezTo>
                  <a:pt x="11578" y="3148"/>
                  <a:pt x="11646" y="3174"/>
                  <a:pt x="11735" y="3220"/>
                </a:cubicBezTo>
                <a:cubicBezTo>
                  <a:pt x="11824" y="3267"/>
                  <a:pt x="11892" y="3291"/>
                  <a:pt x="11939" y="3291"/>
                </a:cubicBezTo>
                <a:cubicBezTo>
                  <a:pt x="12070" y="3300"/>
                  <a:pt x="12143" y="3249"/>
                  <a:pt x="12157" y="3136"/>
                </a:cubicBezTo>
                <a:cubicBezTo>
                  <a:pt x="12171" y="3024"/>
                  <a:pt x="12136" y="2930"/>
                  <a:pt x="12052" y="2855"/>
                </a:cubicBezTo>
                <a:cubicBezTo>
                  <a:pt x="12164" y="2864"/>
                  <a:pt x="12178" y="2784"/>
                  <a:pt x="12094" y="2616"/>
                </a:cubicBezTo>
                <a:cubicBezTo>
                  <a:pt x="12047" y="2550"/>
                  <a:pt x="12009" y="2508"/>
                  <a:pt x="11981" y="2489"/>
                </a:cubicBezTo>
                <a:cubicBezTo>
                  <a:pt x="11869" y="2452"/>
                  <a:pt x="11742" y="2475"/>
                  <a:pt x="11602" y="2560"/>
                </a:cubicBezTo>
                <a:cubicBezTo>
                  <a:pt x="11526" y="2597"/>
                  <a:pt x="11536" y="2634"/>
                  <a:pt x="11630" y="2672"/>
                </a:cubicBezTo>
                <a:cubicBezTo>
                  <a:pt x="11620" y="2663"/>
                  <a:pt x="11576" y="2712"/>
                  <a:pt x="11496" y="2819"/>
                </a:cubicBezTo>
                <a:cubicBezTo>
                  <a:pt x="11416" y="2927"/>
                  <a:pt x="11339" y="3009"/>
                  <a:pt x="11264" y="3066"/>
                </a:cubicBezTo>
                <a:cubicBezTo>
                  <a:pt x="11189" y="3122"/>
                  <a:pt x="11114" y="3099"/>
                  <a:pt x="11039" y="2995"/>
                </a:cubicBezTo>
                <a:cubicBezTo>
                  <a:pt x="11030" y="2986"/>
                  <a:pt x="11004" y="2923"/>
                  <a:pt x="10962" y="2805"/>
                </a:cubicBezTo>
                <a:cubicBezTo>
                  <a:pt x="10920" y="2688"/>
                  <a:pt x="10875" y="2625"/>
                  <a:pt x="10828" y="2616"/>
                </a:cubicBezTo>
                <a:cubicBezTo>
                  <a:pt x="10753" y="2616"/>
                  <a:pt x="10678" y="2686"/>
                  <a:pt x="10603" y="2827"/>
                </a:cubicBezTo>
                <a:cubicBezTo>
                  <a:pt x="10631" y="2752"/>
                  <a:pt x="10580" y="2681"/>
                  <a:pt x="10449" y="2616"/>
                </a:cubicBezTo>
                <a:cubicBezTo>
                  <a:pt x="10317" y="2550"/>
                  <a:pt x="10205" y="2513"/>
                  <a:pt x="10111" y="2503"/>
                </a:cubicBezTo>
                <a:cubicBezTo>
                  <a:pt x="10289" y="2391"/>
                  <a:pt x="10252" y="2264"/>
                  <a:pt x="9998" y="2123"/>
                </a:cubicBezTo>
                <a:cubicBezTo>
                  <a:pt x="9933" y="2086"/>
                  <a:pt x="9837" y="2063"/>
                  <a:pt x="9710" y="2053"/>
                </a:cubicBezTo>
                <a:cubicBezTo>
                  <a:pt x="9583" y="2044"/>
                  <a:pt x="9492" y="2063"/>
                  <a:pt x="9436" y="2109"/>
                </a:cubicBezTo>
                <a:cubicBezTo>
                  <a:pt x="9389" y="2175"/>
                  <a:pt x="9363" y="2229"/>
                  <a:pt x="9359" y="2271"/>
                </a:cubicBezTo>
                <a:cubicBezTo>
                  <a:pt x="9354" y="2313"/>
                  <a:pt x="9377" y="2351"/>
                  <a:pt x="9429" y="2384"/>
                </a:cubicBezTo>
                <a:cubicBezTo>
                  <a:pt x="9480" y="2417"/>
                  <a:pt x="9529" y="2442"/>
                  <a:pt x="9577" y="2461"/>
                </a:cubicBezTo>
                <a:cubicBezTo>
                  <a:pt x="9623" y="2480"/>
                  <a:pt x="9677" y="2498"/>
                  <a:pt x="9738" y="2517"/>
                </a:cubicBezTo>
                <a:cubicBezTo>
                  <a:pt x="9799" y="2536"/>
                  <a:pt x="9839" y="2550"/>
                  <a:pt x="9858" y="2560"/>
                </a:cubicBezTo>
                <a:cubicBezTo>
                  <a:pt x="9989" y="2653"/>
                  <a:pt x="10027" y="2719"/>
                  <a:pt x="9970" y="2756"/>
                </a:cubicBezTo>
                <a:cubicBezTo>
                  <a:pt x="9951" y="2766"/>
                  <a:pt x="9912" y="2782"/>
                  <a:pt x="9851" y="2805"/>
                </a:cubicBezTo>
                <a:cubicBezTo>
                  <a:pt x="9790" y="2829"/>
                  <a:pt x="9736" y="2850"/>
                  <a:pt x="9689" y="2869"/>
                </a:cubicBezTo>
                <a:cubicBezTo>
                  <a:pt x="9642" y="2888"/>
                  <a:pt x="9614" y="2906"/>
                  <a:pt x="9605" y="2925"/>
                </a:cubicBezTo>
                <a:cubicBezTo>
                  <a:pt x="9577" y="2962"/>
                  <a:pt x="9577" y="3028"/>
                  <a:pt x="9605" y="3122"/>
                </a:cubicBezTo>
                <a:cubicBezTo>
                  <a:pt x="9633" y="3216"/>
                  <a:pt x="9623" y="3281"/>
                  <a:pt x="9577" y="3319"/>
                </a:cubicBezTo>
                <a:cubicBezTo>
                  <a:pt x="9529" y="3272"/>
                  <a:pt x="9487" y="3190"/>
                  <a:pt x="9450" y="3073"/>
                </a:cubicBezTo>
                <a:cubicBezTo>
                  <a:pt x="9413" y="2955"/>
                  <a:pt x="9380" y="2878"/>
                  <a:pt x="9351" y="2841"/>
                </a:cubicBezTo>
                <a:cubicBezTo>
                  <a:pt x="9417" y="2925"/>
                  <a:pt x="9300" y="2953"/>
                  <a:pt x="9000" y="2925"/>
                </a:cubicBezTo>
                <a:lnTo>
                  <a:pt x="8859" y="2911"/>
                </a:lnTo>
                <a:cubicBezTo>
                  <a:pt x="8822" y="2911"/>
                  <a:pt x="8747" y="2920"/>
                  <a:pt x="8635" y="2939"/>
                </a:cubicBezTo>
                <a:cubicBezTo>
                  <a:pt x="8522" y="2958"/>
                  <a:pt x="8426" y="2962"/>
                  <a:pt x="8346" y="2953"/>
                </a:cubicBezTo>
                <a:cubicBezTo>
                  <a:pt x="8266" y="2944"/>
                  <a:pt x="8203" y="2906"/>
                  <a:pt x="8156" y="2841"/>
                </a:cubicBezTo>
                <a:cubicBezTo>
                  <a:pt x="8119" y="2766"/>
                  <a:pt x="8119" y="2672"/>
                  <a:pt x="8156" y="2560"/>
                </a:cubicBezTo>
                <a:cubicBezTo>
                  <a:pt x="8166" y="2522"/>
                  <a:pt x="8184" y="2513"/>
                  <a:pt x="8213" y="2531"/>
                </a:cubicBezTo>
                <a:cubicBezTo>
                  <a:pt x="8175" y="2503"/>
                  <a:pt x="8123" y="2459"/>
                  <a:pt x="8058" y="2398"/>
                </a:cubicBezTo>
                <a:cubicBezTo>
                  <a:pt x="7992" y="2337"/>
                  <a:pt x="7945" y="2297"/>
                  <a:pt x="7917" y="2278"/>
                </a:cubicBezTo>
                <a:cubicBezTo>
                  <a:pt x="7486" y="2419"/>
                  <a:pt x="7045" y="2611"/>
                  <a:pt x="6595" y="2855"/>
                </a:cubicBezTo>
                <a:cubicBezTo>
                  <a:pt x="6652" y="2864"/>
                  <a:pt x="6708" y="2860"/>
                  <a:pt x="6764" y="2841"/>
                </a:cubicBezTo>
                <a:cubicBezTo>
                  <a:pt x="6811" y="2822"/>
                  <a:pt x="6872" y="2792"/>
                  <a:pt x="6947" y="2749"/>
                </a:cubicBezTo>
                <a:cubicBezTo>
                  <a:pt x="7022" y="2707"/>
                  <a:pt x="7069" y="2681"/>
                  <a:pt x="7087" y="2672"/>
                </a:cubicBezTo>
                <a:cubicBezTo>
                  <a:pt x="7406" y="2541"/>
                  <a:pt x="7603" y="2508"/>
                  <a:pt x="7678" y="2573"/>
                </a:cubicBezTo>
                <a:lnTo>
                  <a:pt x="7749" y="2503"/>
                </a:lnTo>
                <a:cubicBezTo>
                  <a:pt x="7880" y="2653"/>
                  <a:pt x="7973" y="2770"/>
                  <a:pt x="8030" y="2855"/>
                </a:cubicBezTo>
                <a:cubicBezTo>
                  <a:pt x="7964" y="2817"/>
                  <a:pt x="7823" y="2812"/>
                  <a:pt x="7608" y="2841"/>
                </a:cubicBezTo>
                <a:cubicBezTo>
                  <a:pt x="7420" y="2897"/>
                  <a:pt x="7317" y="2953"/>
                  <a:pt x="7298" y="3009"/>
                </a:cubicBezTo>
                <a:cubicBezTo>
                  <a:pt x="7364" y="3122"/>
                  <a:pt x="7387" y="3206"/>
                  <a:pt x="7369" y="3263"/>
                </a:cubicBezTo>
                <a:cubicBezTo>
                  <a:pt x="7331" y="3234"/>
                  <a:pt x="7277" y="3188"/>
                  <a:pt x="7207" y="3122"/>
                </a:cubicBezTo>
                <a:cubicBezTo>
                  <a:pt x="7137" y="3056"/>
                  <a:pt x="7069" y="3005"/>
                  <a:pt x="7003" y="2967"/>
                </a:cubicBezTo>
                <a:cubicBezTo>
                  <a:pt x="6937" y="2930"/>
                  <a:pt x="6867" y="2906"/>
                  <a:pt x="6792" y="2897"/>
                </a:cubicBezTo>
                <a:cubicBezTo>
                  <a:pt x="6642" y="2897"/>
                  <a:pt x="6539" y="2902"/>
                  <a:pt x="6483" y="2911"/>
                </a:cubicBezTo>
                <a:cubicBezTo>
                  <a:pt x="5114" y="3661"/>
                  <a:pt x="4012" y="4702"/>
                  <a:pt x="3178" y="6033"/>
                </a:cubicBezTo>
                <a:cubicBezTo>
                  <a:pt x="3244" y="6099"/>
                  <a:pt x="3300" y="6136"/>
                  <a:pt x="3347" y="6145"/>
                </a:cubicBezTo>
                <a:cubicBezTo>
                  <a:pt x="3384" y="6155"/>
                  <a:pt x="3408" y="6197"/>
                  <a:pt x="3417" y="6272"/>
                </a:cubicBezTo>
                <a:cubicBezTo>
                  <a:pt x="3427" y="6347"/>
                  <a:pt x="3438" y="6398"/>
                  <a:pt x="3452" y="6427"/>
                </a:cubicBezTo>
                <a:cubicBezTo>
                  <a:pt x="3466" y="6455"/>
                  <a:pt x="3520" y="6441"/>
                  <a:pt x="3614" y="6384"/>
                </a:cubicBezTo>
                <a:cubicBezTo>
                  <a:pt x="3698" y="6460"/>
                  <a:pt x="3713" y="6549"/>
                  <a:pt x="3656" y="6652"/>
                </a:cubicBezTo>
                <a:cubicBezTo>
                  <a:pt x="3666" y="6642"/>
                  <a:pt x="3872" y="6769"/>
                  <a:pt x="4275" y="7031"/>
                </a:cubicBezTo>
                <a:cubicBezTo>
                  <a:pt x="4453" y="7191"/>
                  <a:pt x="4551" y="7289"/>
                  <a:pt x="4570" y="7327"/>
                </a:cubicBezTo>
                <a:cubicBezTo>
                  <a:pt x="4599" y="7430"/>
                  <a:pt x="4551" y="7514"/>
                  <a:pt x="4430" y="7580"/>
                </a:cubicBezTo>
                <a:cubicBezTo>
                  <a:pt x="4420" y="7561"/>
                  <a:pt x="4378" y="7519"/>
                  <a:pt x="4303" y="7453"/>
                </a:cubicBezTo>
                <a:cubicBezTo>
                  <a:pt x="4228" y="7388"/>
                  <a:pt x="4186" y="7369"/>
                  <a:pt x="4177" y="7397"/>
                </a:cubicBezTo>
                <a:cubicBezTo>
                  <a:pt x="4148" y="7444"/>
                  <a:pt x="4151" y="7531"/>
                  <a:pt x="4184" y="7657"/>
                </a:cubicBezTo>
                <a:cubicBezTo>
                  <a:pt x="4216" y="7784"/>
                  <a:pt x="4266" y="7842"/>
                  <a:pt x="4331" y="7833"/>
                </a:cubicBezTo>
                <a:cubicBezTo>
                  <a:pt x="4266" y="7833"/>
                  <a:pt x="4221" y="7908"/>
                  <a:pt x="4198" y="8058"/>
                </a:cubicBezTo>
                <a:cubicBezTo>
                  <a:pt x="4174" y="8208"/>
                  <a:pt x="4162" y="8374"/>
                  <a:pt x="4162" y="8557"/>
                </a:cubicBezTo>
                <a:cubicBezTo>
                  <a:pt x="4162" y="8740"/>
                  <a:pt x="4158" y="8850"/>
                  <a:pt x="4148" y="8887"/>
                </a:cubicBezTo>
                <a:lnTo>
                  <a:pt x="4177" y="8902"/>
                </a:lnTo>
                <a:cubicBezTo>
                  <a:pt x="4148" y="9014"/>
                  <a:pt x="4174" y="9176"/>
                  <a:pt x="4254" y="9387"/>
                </a:cubicBezTo>
                <a:cubicBezTo>
                  <a:pt x="4333" y="9598"/>
                  <a:pt x="4434" y="9689"/>
                  <a:pt x="4556" y="9661"/>
                </a:cubicBezTo>
                <a:cubicBezTo>
                  <a:pt x="4434" y="9689"/>
                  <a:pt x="4528" y="9891"/>
                  <a:pt x="4838" y="10265"/>
                </a:cubicBezTo>
                <a:cubicBezTo>
                  <a:pt x="4894" y="10341"/>
                  <a:pt x="4931" y="10383"/>
                  <a:pt x="4950" y="10392"/>
                </a:cubicBezTo>
                <a:cubicBezTo>
                  <a:pt x="4978" y="10411"/>
                  <a:pt x="5034" y="10446"/>
                  <a:pt x="5119" y="10497"/>
                </a:cubicBezTo>
                <a:cubicBezTo>
                  <a:pt x="5203" y="10550"/>
                  <a:pt x="5273" y="10596"/>
                  <a:pt x="5330" y="10639"/>
                </a:cubicBezTo>
                <a:cubicBezTo>
                  <a:pt x="5386" y="10680"/>
                  <a:pt x="5433" y="10730"/>
                  <a:pt x="5470" y="10786"/>
                </a:cubicBezTo>
                <a:cubicBezTo>
                  <a:pt x="5508" y="10833"/>
                  <a:pt x="5555" y="10939"/>
                  <a:pt x="5611" y="11103"/>
                </a:cubicBezTo>
                <a:cubicBezTo>
                  <a:pt x="5667" y="11266"/>
                  <a:pt x="5733" y="11376"/>
                  <a:pt x="5808" y="11433"/>
                </a:cubicBezTo>
                <a:cubicBezTo>
                  <a:pt x="5789" y="11489"/>
                  <a:pt x="5833" y="11583"/>
                  <a:pt x="5942" y="11714"/>
                </a:cubicBezTo>
                <a:cubicBezTo>
                  <a:pt x="6049" y="11845"/>
                  <a:pt x="6098" y="11953"/>
                  <a:pt x="6089" y="12037"/>
                </a:cubicBezTo>
                <a:cubicBezTo>
                  <a:pt x="6080" y="12037"/>
                  <a:pt x="6068" y="12042"/>
                  <a:pt x="6054" y="12052"/>
                </a:cubicBezTo>
                <a:cubicBezTo>
                  <a:pt x="6040" y="12062"/>
                  <a:pt x="6028" y="12065"/>
                  <a:pt x="6019" y="12065"/>
                </a:cubicBezTo>
                <a:cubicBezTo>
                  <a:pt x="6047" y="12132"/>
                  <a:pt x="6120" y="12197"/>
                  <a:pt x="6237" y="12263"/>
                </a:cubicBezTo>
                <a:cubicBezTo>
                  <a:pt x="6354" y="12328"/>
                  <a:pt x="6427" y="12389"/>
                  <a:pt x="6455" y="12446"/>
                </a:cubicBezTo>
                <a:cubicBezTo>
                  <a:pt x="6464" y="12473"/>
                  <a:pt x="6473" y="12521"/>
                  <a:pt x="6483" y="12586"/>
                </a:cubicBezTo>
                <a:cubicBezTo>
                  <a:pt x="6492" y="12652"/>
                  <a:pt x="6506" y="12704"/>
                  <a:pt x="6525" y="12741"/>
                </a:cubicBezTo>
                <a:cubicBezTo>
                  <a:pt x="6544" y="12779"/>
                  <a:pt x="6581" y="12787"/>
                  <a:pt x="6638" y="12769"/>
                </a:cubicBezTo>
                <a:cubicBezTo>
                  <a:pt x="6656" y="12581"/>
                  <a:pt x="6544" y="12291"/>
                  <a:pt x="6300" y="11897"/>
                </a:cubicBezTo>
                <a:cubicBezTo>
                  <a:pt x="6159" y="11662"/>
                  <a:pt x="6080" y="11527"/>
                  <a:pt x="6061" y="11489"/>
                </a:cubicBezTo>
                <a:cubicBezTo>
                  <a:pt x="6033" y="11442"/>
                  <a:pt x="6007" y="11370"/>
                  <a:pt x="5984" y="11271"/>
                </a:cubicBezTo>
                <a:cubicBezTo>
                  <a:pt x="5960" y="11173"/>
                  <a:pt x="5939" y="11105"/>
                  <a:pt x="5920" y="11067"/>
                </a:cubicBezTo>
                <a:cubicBezTo>
                  <a:pt x="5939" y="11067"/>
                  <a:pt x="5967" y="11074"/>
                  <a:pt x="6005" y="11088"/>
                </a:cubicBezTo>
                <a:cubicBezTo>
                  <a:pt x="6042" y="11103"/>
                  <a:pt x="6082" y="11119"/>
                  <a:pt x="6124" y="11138"/>
                </a:cubicBezTo>
                <a:cubicBezTo>
                  <a:pt x="6166" y="11157"/>
                  <a:pt x="6201" y="11175"/>
                  <a:pt x="6230" y="11194"/>
                </a:cubicBezTo>
                <a:cubicBezTo>
                  <a:pt x="6258" y="11212"/>
                  <a:pt x="6267" y="11227"/>
                  <a:pt x="6258" y="11236"/>
                </a:cubicBezTo>
                <a:cubicBezTo>
                  <a:pt x="6230" y="11301"/>
                  <a:pt x="6239" y="11384"/>
                  <a:pt x="6286" y="11482"/>
                </a:cubicBezTo>
                <a:cubicBezTo>
                  <a:pt x="6333" y="11581"/>
                  <a:pt x="6389" y="11667"/>
                  <a:pt x="6455" y="11742"/>
                </a:cubicBezTo>
                <a:cubicBezTo>
                  <a:pt x="6520" y="11818"/>
                  <a:pt x="6600" y="11906"/>
                  <a:pt x="6694" y="12009"/>
                </a:cubicBezTo>
                <a:cubicBezTo>
                  <a:pt x="6787" y="12113"/>
                  <a:pt x="6843" y="12173"/>
                  <a:pt x="6863" y="12192"/>
                </a:cubicBezTo>
                <a:cubicBezTo>
                  <a:pt x="6919" y="12248"/>
                  <a:pt x="6984" y="12340"/>
                  <a:pt x="7059" y="12467"/>
                </a:cubicBezTo>
                <a:cubicBezTo>
                  <a:pt x="7134" y="12593"/>
                  <a:pt x="7134" y="12656"/>
                  <a:pt x="7059" y="12656"/>
                </a:cubicBezTo>
                <a:cubicBezTo>
                  <a:pt x="7144" y="12656"/>
                  <a:pt x="7237" y="12704"/>
                  <a:pt x="7341" y="12797"/>
                </a:cubicBezTo>
                <a:cubicBezTo>
                  <a:pt x="7444" y="12890"/>
                  <a:pt x="7524" y="12985"/>
                  <a:pt x="7580" y="13078"/>
                </a:cubicBezTo>
                <a:cubicBezTo>
                  <a:pt x="7626" y="13153"/>
                  <a:pt x="7664" y="13275"/>
                  <a:pt x="7692" y="13444"/>
                </a:cubicBezTo>
                <a:cubicBezTo>
                  <a:pt x="7720" y="13612"/>
                  <a:pt x="7744" y="13725"/>
                  <a:pt x="7763" y="13781"/>
                </a:cubicBezTo>
                <a:cubicBezTo>
                  <a:pt x="7781" y="13847"/>
                  <a:pt x="7821" y="13910"/>
                  <a:pt x="7882" y="13971"/>
                </a:cubicBezTo>
                <a:cubicBezTo>
                  <a:pt x="7943" y="14032"/>
                  <a:pt x="8002" y="14076"/>
                  <a:pt x="8058" y="14104"/>
                </a:cubicBezTo>
                <a:cubicBezTo>
                  <a:pt x="8114" y="14133"/>
                  <a:pt x="8189" y="14171"/>
                  <a:pt x="8283" y="14217"/>
                </a:cubicBezTo>
                <a:cubicBezTo>
                  <a:pt x="8376" y="14264"/>
                  <a:pt x="8438" y="14297"/>
                  <a:pt x="8466" y="14316"/>
                </a:cubicBezTo>
                <a:cubicBezTo>
                  <a:pt x="8512" y="14335"/>
                  <a:pt x="8599" y="14384"/>
                  <a:pt x="8726" y="14463"/>
                </a:cubicBezTo>
                <a:cubicBezTo>
                  <a:pt x="8852" y="14543"/>
                  <a:pt x="8953" y="14597"/>
                  <a:pt x="9028" y="14625"/>
                </a:cubicBezTo>
                <a:cubicBezTo>
                  <a:pt x="9122" y="14663"/>
                  <a:pt x="9197" y="14681"/>
                  <a:pt x="9253" y="14681"/>
                </a:cubicBezTo>
                <a:cubicBezTo>
                  <a:pt x="9309" y="14681"/>
                  <a:pt x="9377" y="14669"/>
                  <a:pt x="9457" y="14646"/>
                </a:cubicBezTo>
                <a:cubicBezTo>
                  <a:pt x="9537" y="14622"/>
                  <a:pt x="9600" y="14606"/>
                  <a:pt x="9647" y="14597"/>
                </a:cubicBezTo>
                <a:cubicBezTo>
                  <a:pt x="9788" y="14578"/>
                  <a:pt x="9923" y="14648"/>
                  <a:pt x="10055" y="14808"/>
                </a:cubicBezTo>
                <a:cubicBezTo>
                  <a:pt x="10186" y="14967"/>
                  <a:pt x="10284" y="15066"/>
                  <a:pt x="10350" y="15104"/>
                </a:cubicBezTo>
                <a:cubicBezTo>
                  <a:pt x="10687" y="15282"/>
                  <a:pt x="10945" y="15333"/>
                  <a:pt x="11123" y="15258"/>
                </a:cubicBezTo>
                <a:cubicBezTo>
                  <a:pt x="11104" y="15267"/>
                  <a:pt x="11107" y="15302"/>
                  <a:pt x="11131" y="15364"/>
                </a:cubicBezTo>
                <a:cubicBezTo>
                  <a:pt x="11154" y="15424"/>
                  <a:pt x="11191" y="15496"/>
                  <a:pt x="11243" y="15581"/>
                </a:cubicBezTo>
                <a:cubicBezTo>
                  <a:pt x="11294" y="15666"/>
                  <a:pt x="11336" y="15733"/>
                  <a:pt x="11370" y="15785"/>
                </a:cubicBezTo>
                <a:cubicBezTo>
                  <a:pt x="11402" y="15836"/>
                  <a:pt x="11428" y="15877"/>
                  <a:pt x="11447" y="15905"/>
                </a:cubicBezTo>
                <a:cubicBezTo>
                  <a:pt x="11494" y="15960"/>
                  <a:pt x="11578" y="16032"/>
                  <a:pt x="11700" y="16115"/>
                </a:cubicBezTo>
                <a:cubicBezTo>
                  <a:pt x="11822" y="16200"/>
                  <a:pt x="11906" y="16270"/>
                  <a:pt x="11953" y="16326"/>
                </a:cubicBezTo>
                <a:cubicBezTo>
                  <a:pt x="12009" y="16289"/>
                  <a:pt x="12042" y="16246"/>
                  <a:pt x="12052" y="16200"/>
                </a:cubicBezTo>
                <a:cubicBezTo>
                  <a:pt x="12024" y="16275"/>
                  <a:pt x="12056" y="16369"/>
                  <a:pt x="12150" y="16481"/>
                </a:cubicBezTo>
                <a:cubicBezTo>
                  <a:pt x="12244" y="16594"/>
                  <a:pt x="12328" y="16641"/>
                  <a:pt x="12403" y="16622"/>
                </a:cubicBezTo>
                <a:cubicBezTo>
                  <a:pt x="12534" y="16594"/>
                  <a:pt x="12600" y="16444"/>
                  <a:pt x="12600" y="16172"/>
                </a:cubicBezTo>
                <a:cubicBezTo>
                  <a:pt x="12309" y="16313"/>
                  <a:pt x="12080" y="16228"/>
                  <a:pt x="11911" y="15919"/>
                </a:cubicBezTo>
                <a:cubicBezTo>
                  <a:pt x="11911" y="15910"/>
                  <a:pt x="11899" y="15883"/>
                  <a:pt x="11876" y="15841"/>
                </a:cubicBezTo>
                <a:cubicBezTo>
                  <a:pt x="11852" y="15800"/>
                  <a:pt x="11834" y="15759"/>
                  <a:pt x="11820" y="15722"/>
                </a:cubicBezTo>
                <a:cubicBezTo>
                  <a:pt x="11805" y="15684"/>
                  <a:pt x="11794" y="15645"/>
                  <a:pt x="11785" y="15602"/>
                </a:cubicBezTo>
                <a:cubicBezTo>
                  <a:pt x="11775" y="15560"/>
                  <a:pt x="11775" y="15525"/>
                  <a:pt x="11785" y="15496"/>
                </a:cubicBezTo>
                <a:cubicBezTo>
                  <a:pt x="11794" y="15468"/>
                  <a:pt x="11817" y="15455"/>
                  <a:pt x="11855" y="15455"/>
                </a:cubicBezTo>
                <a:cubicBezTo>
                  <a:pt x="11939" y="15455"/>
                  <a:pt x="11986" y="15439"/>
                  <a:pt x="11995" y="15406"/>
                </a:cubicBezTo>
                <a:cubicBezTo>
                  <a:pt x="12005" y="15372"/>
                  <a:pt x="11995" y="15314"/>
                  <a:pt x="11967" y="15230"/>
                </a:cubicBezTo>
                <a:cubicBezTo>
                  <a:pt x="11939" y="15145"/>
                  <a:pt x="11920" y="15084"/>
                  <a:pt x="11911" y="15047"/>
                </a:cubicBezTo>
                <a:cubicBezTo>
                  <a:pt x="11901" y="14972"/>
                  <a:pt x="11850" y="14878"/>
                  <a:pt x="11756" y="14766"/>
                </a:cubicBezTo>
                <a:cubicBezTo>
                  <a:pt x="11662" y="14653"/>
                  <a:pt x="11606" y="14583"/>
                  <a:pt x="11587" y="14555"/>
                </a:cubicBezTo>
                <a:cubicBezTo>
                  <a:pt x="11541" y="14640"/>
                  <a:pt x="11466" y="14676"/>
                  <a:pt x="11363" y="14668"/>
                </a:cubicBezTo>
                <a:cubicBezTo>
                  <a:pt x="11259" y="14658"/>
                  <a:pt x="11184" y="14616"/>
                  <a:pt x="11138" y="14540"/>
                </a:cubicBezTo>
                <a:cubicBezTo>
                  <a:pt x="11138" y="14550"/>
                  <a:pt x="11131" y="14576"/>
                  <a:pt x="11116" y="14617"/>
                </a:cubicBezTo>
                <a:cubicBezTo>
                  <a:pt x="11102" y="14660"/>
                  <a:pt x="11095" y="14691"/>
                  <a:pt x="11095" y="14710"/>
                </a:cubicBezTo>
                <a:cubicBezTo>
                  <a:pt x="10973" y="14710"/>
                  <a:pt x="10903" y="14705"/>
                  <a:pt x="10884" y="14695"/>
                </a:cubicBezTo>
                <a:cubicBezTo>
                  <a:pt x="10894" y="14668"/>
                  <a:pt x="10906" y="14586"/>
                  <a:pt x="10920" y="14449"/>
                </a:cubicBezTo>
                <a:cubicBezTo>
                  <a:pt x="10934" y="14313"/>
                  <a:pt x="10950" y="14207"/>
                  <a:pt x="10969" y="14133"/>
                </a:cubicBezTo>
                <a:cubicBezTo>
                  <a:pt x="10978" y="14096"/>
                  <a:pt x="11004" y="14039"/>
                  <a:pt x="11046" y="13964"/>
                </a:cubicBezTo>
                <a:cubicBezTo>
                  <a:pt x="11088" y="13890"/>
                  <a:pt x="11123" y="13821"/>
                  <a:pt x="11152" y="13761"/>
                </a:cubicBezTo>
                <a:cubicBezTo>
                  <a:pt x="11180" y="13699"/>
                  <a:pt x="11198" y="13640"/>
                  <a:pt x="11208" y="13584"/>
                </a:cubicBezTo>
                <a:cubicBezTo>
                  <a:pt x="11217" y="13529"/>
                  <a:pt x="11196" y="13483"/>
                  <a:pt x="11145" y="13451"/>
                </a:cubicBezTo>
                <a:cubicBezTo>
                  <a:pt x="11093" y="13418"/>
                  <a:pt x="11011" y="13406"/>
                  <a:pt x="10899" y="13416"/>
                </a:cubicBezTo>
                <a:cubicBezTo>
                  <a:pt x="10720" y="13425"/>
                  <a:pt x="10598" y="13519"/>
                  <a:pt x="10533" y="13697"/>
                </a:cubicBezTo>
                <a:cubicBezTo>
                  <a:pt x="10523" y="13725"/>
                  <a:pt x="10509" y="13774"/>
                  <a:pt x="10491" y="13844"/>
                </a:cubicBezTo>
                <a:cubicBezTo>
                  <a:pt x="10472" y="13915"/>
                  <a:pt x="10449" y="13969"/>
                  <a:pt x="10420" y="14006"/>
                </a:cubicBezTo>
                <a:cubicBezTo>
                  <a:pt x="10392" y="14044"/>
                  <a:pt x="10350" y="14076"/>
                  <a:pt x="10294" y="14104"/>
                </a:cubicBezTo>
                <a:cubicBezTo>
                  <a:pt x="10228" y="14133"/>
                  <a:pt x="10116" y="14142"/>
                  <a:pt x="9956" y="14133"/>
                </a:cubicBezTo>
                <a:cubicBezTo>
                  <a:pt x="9797" y="14124"/>
                  <a:pt x="9684" y="14101"/>
                  <a:pt x="9619" y="14063"/>
                </a:cubicBezTo>
                <a:cubicBezTo>
                  <a:pt x="9497" y="13988"/>
                  <a:pt x="9391" y="13851"/>
                  <a:pt x="9302" y="13655"/>
                </a:cubicBezTo>
                <a:cubicBezTo>
                  <a:pt x="9213" y="13457"/>
                  <a:pt x="9169" y="13284"/>
                  <a:pt x="9169" y="13135"/>
                </a:cubicBezTo>
                <a:cubicBezTo>
                  <a:pt x="9169" y="13041"/>
                  <a:pt x="9181" y="12916"/>
                  <a:pt x="9204" y="12761"/>
                </a:cubicBezTo>
                <a:cubicBezTo>
                  <a:pt x="9227" y="12607"/>
                  <a:pt x="9241" y="12490"/>
                  <a:pt x="9246" y="12410"/>
                </a:cubicBezTo>
                <a:cubicBezTo>
                  <a:pt x="9251" y="12330"/>
                  <a:pt x="9225" y="12216"/>
                  <a:pt x="9169" y="12065"/>
                </a:cubicBezTo>
                <a:cubicBezTo>
                  <a:pt x="9197" y="12047"/>
                  <a:pt x="9239" y="12002"/>
                  <a:pt x="9295" y="11932"/>
                </a:cubicBezTo>
                <a:cubicBezTo>
                  <a:pt x="9351" y="11862"/>
                  <a:pt x="9398" y="11813"/>
                  <a:pt x="9436" y="11785"/>
                </a:cubicBezTo>
                <a:cubicBezTo>
                  <a:pt x="9455" y="11775"/>
                  <a:pt x="9476" y="11768"/>
                  <a:pt x="9499" y="11763"/>
                </a:cubicBezTo>
                <a:cubicBezTo>
                  <a:pt x="9522" y="11759"/>
                  <a:pt x="9544" y="11759"/>
                  <a:pt x="9563" y="11763"/>
                </a:cubicBezTo>
                <a:cubicBezTo>
                  <a:pt x="9581" y="11768"/>
                  <a:pt x="9600" y="11761"/>
                  <a:pt x="9619" y="11742"/>
                </a:cubicBezTo>
                <a:cubicBezTo>
                  <a:pt x="9637" y="11724"/>
                  <a:pt x="9652" y="11696"/>
                  <a:pt x="9661" y="11658"/>
                </a:cubicBezTo>
                <a:cubicBezTo>
                  <a:pt x="9652" y="11649"/>
                  <a:pt x="9633" y="11635"/>
                  <a:pt x="9605" y="11616"/>
                </a:cubicBezTo>
                <a:cubicBezTo>
                  <a:pt x="9577" y="11587"/>
                  <a:pt x="9558" y="11573"/>
                  <a:pt x="9548" y="11573"/>
                </a:cubicBezTo>
                <a:cubicBezTo>
                  <a:pt x="9614" y="11602"/>
                  <a:pt x="9748" y="11595"/>
                  <a:pt x="9949" y="11553"/>
                </a:cubicBezTo>
                <a:cubicBezTo>
                  <a:pt x="10151" y="11510"/>
                  <a:pt x="10280" y="11518"/>
                  <a:pt x="10336" y="11573"/>
                </a:cubicBezTo>
                <a:cubicBezTo>
                  <a:pt x="10477" y="11676"/>
                  <a:pt x="10580" y="11667"/>
                  <a:pt x="10645" y="11545"/>
                </a:cubicBezTo>
                <a:cubicBezTo>
                  <a:pt x="10645" y="11536"/>
                  <a:pt x="10633" y="11492"/>
                  <a:pt x="10610" y="11412"/>
                </a:cubicBezTo>
                <a:cubicBezTo>
                  <a:pt x="10587" y="11332"/>
                  <a:pt x="10584" y="11269"/>
                  <a:pt x="10603" y="11222"/>
                </a:cubicBezTo>
                <a:cubicBezTo>
                  <a:pt x="10650" y="11475"/>
                  <a:pt x="10786" y="11518"/>
                  <a:pt x="11011" y="11349"/>
                </a:cubicBezTo>
                <a:cubicBezTo>
                  <a:pt x="11039" y="11376"/>
                  <a:pt x="11112" y="11400"/>
                  <a:pt x="11229" y="11419"/>
                </a:cubicBezTo>
                <a:cubicBezTo>
                  <a:pt x="11346" y="11438"/>
                  <a:pt x="11428" y="11461"/>
                  <a:pt x="11475" y="11489"/>
                </a:cubicBezTo>
                <a:cubicBezTo>
                  <a:pt x="11503" y="11508"/>
                  <a:pt x="11536" y="11533"/>
                  <a:pt x="11573" y="11567"/>
                </a:cubicBezTo>
                <a:cubicBezTo>
                  <a:pt x="11611" y="11599"/>
                  <a:pt x="11637" y="11621"/>
                  <a:pt x="11651" y="11630"/>
                </a:cubicBezTo>
                <a:cubicBezTo>
                  <a:pt x="11665" y="11639"/>
                  <a:pt x="11688" y="11637"/>
                  <a:pt x="11721" y="11622"/>
                </a:cubicBezTo>
                <a:cubicBezTo>
                  <a:pt x="11754" y="11608"/>
                  <a:pt x="11794" y="11578"/>
                  <a:pt x="11841" y="11531"/>
                </a:cubicBezTo>
                <a:cubicBezTo>
                  <a:pt x="11934" y="11662"/>
                  <a:pt x="11990" y="11775"/>
                  <a:pt x="12009" y="11869"/>
                </a:cubicBezTo>
                <a:cubicBezTo>
                  <a:pt x="12113" y="12243"/>
                  <a:pt x="12201" y="12451"/>
                  <a:pt x="12276" y="12488"/>
                </a:cubicBezTo>
                <a:cubicBezTo>
                  <a:pt x="12342" y="12516"/>
                  <a:pt x="12394" y="12526"/>
                  <a:pt x="12431" y="12516"/>
                </a:cubicBezTo>
                <a:cubicBezTo>
                  <a:pt x="12469" y="12506"/>
                  <a:pt x="12490" y="12462"/>
                  <a:pt x="12495" y="12382"/>
                </a:cubicBezTo>
                <a:cubicBezTo>
                  <a:pt x="12499" y="12302"/>
                  <a:pt x="12499" y="12237"/>
                  <a:pt x="12495" y="12186"/>
                </a:cubicBezTo>
                <a:cubicBezTo>
                  <a:pt x="12490" y="12134"/>
                  <a:pt x="12483" y="12075"/>
                  <a:pt x="12474" y="12009"/>
                </a:cubicBezTo>
                <a:lnTo>
                  <a:pt x="12459" y="11897"/>
                </a:lnTo>
                <a:cubicBezTo>
                  <a:pt x="12459" y="11813"/>
                  <a:pt x="12459" y="11728"/>
                  <a:pt x="12459" y="11644"/>
                </a:cubicBezTo>
                <a:lnTo>
                  <a:pt x="12445" y="11531"/>
                </a:lnTo>
                <a:cubicBezTo>
                  <a:pt x="12305" y="11503"/>
                  <a:pt x="12218" y="11447"/>
                  <a:pt x="12185" y="11362"/>
                </a:cubicBezTo>
                <a:cubicBezTo>
                  <a:pt x="12152" y="11278"/>
                  <a:pt x="12159" y="11192"/>
                  <a:pt x="12206" y="11103"/>
                </a:cubicBezTo>
                <a:cubicBezTo>
                  <a:pt x="12253" y="11014"/>
                  <a:pt x="12323" y="10926"/>
                  <a:pt x="12417" y="10842"/>
                </a:cubicBezTo>
                <a:cubicBezTo>
                  <a:pt x="12427" y="10833"/>
                  <a:pt x="12464" y="10817"/>
                  <a:pt x="12530" y="10793"/>
                </a:cubicBezTo>
                <a:cubicBezTo>
                  <a:pt x="12595" y="10770"/>
                  <a:pt x="12668" y="10739"/>
                  <a:pt x="12748" y="10702"/>
                </a:cubicBezTo>
                <a:cubicBezTo>
                  <a:pt x="12827" y="10664"/>
                  <a:pt x="12886" y="10627"/>
                  <a:pt x="12923" y="10589"/>
                </a:cubicBezTo>
                <a:cubicBezTo>
                  <a:pt x="13120" y="10411"/>
                  <a:pt x="13191" y="10247"/>
                  <a:pt x="13134" y="10097"/>
                </a:cubicBezTo>
                <a:cubicBezTo>
                  <a:pt x="13200" y="10097"/>
                  <a:pt x="13251" y="10055"/>
                  <a:pt x="13289" y="9970"/>
                </a:cubicBezTo>
                <a:cubicBezTo>
                  <a:pt x="13280" y="9970"/>
                  <a:pt x="13256" y="9956"/>
                  <a:pt x="13219" y="9928"/>
                </a:cubicBezTo>
                <a:cubicBezTo>
                  <a:pt x="13181" y="9900"/>
                  <a:pt x="13146" y="9877"/>
                  <a:pt x="13113" y="9858"/>
                </a:cubicBezTo>
                <a:cubicBezTo>
                  <a:pt x="13080" y="9839"/>
                  <a:pt x="13059" y="9830"/>
                  <a:pt x="13050" y="9830"/>
                </a:cubicBezTo>
                <a:cubicBezTo>
                  <a:pt x="13134" y="9783"/>
                  <a:pt x="13144" y="9708"/>
                  <a:pt x="13078" y="9605"/>
                </a:cubicBezTo>
                <a:cubicBezTo>
                  <a:pt x="13125" y="9577"/>
                  <a:pt x="13160" y="9525"/>
                  <a:pt x="13184" y="9450"/>
                </a:cubicBezTo>
                <a:cubicBezTo>
                  <a:pt x="13207" y="9375"/>
                  <a:pt x="13242" y="9328"/>
                  <a:pt x="13289" y="9310"/>
                </a:cubicBezTo>
                <a:cubicBezTo>
                  <a:pt x="13373" y="9422"/>
                  <a:pt x="13472" y="9431"/>
                  <a:pt x="13584" y="9337"/>
                </a:cubicBezTo>
                <a:cubicBezTo>
                  <a:pt x="13650" y="9262"/>
                  <a:pt x="13655" y="9188"/>
                  <a:pt x="13599" y="9113"/>
                </a:cubicBezTo>
                <a:cubicBezTo>
                  <a:pt x="13645" y="9047"/>
                  <a:pt x="13741" y="8998"/>
                  <a:pt x="13887" y="8965"/>
                </a:cubicBezTo>
                <a:cubicBezTo>
                  <a:pt x="14032" y="8932"/>
                  <a:pt x="14119" y="8887"/>
                  <a:pt x="14147" y="8832"/>
                </a:cubicBezTo>
                <a:cubicBezTo>
                  <a:pt x="14212" y="8850"/>
                  <a:pt x="14250" y="8841"/>
                  <a:pt x="14259" y="8803"/>
                </a:cubicBezTo>
                <a:cubicBezTo>
                  <a:pt x="14269" y="8766"/>
                  <a:pt x="14273" y="8709"/>
                  <a:pt x="14273" y="8635"/>
                </a:cubicBezTo>
                <a:cubicBezTo>
                  <a:pt x="14273" y="8560"/>
                  <a:pt x="14288" y="8503"/>
                  <a:pt x="14316" y="8466"/>
                </a:cubicBezTo>
                <a:cubicBezTo>
                  <a:pt x="14353" y="8418"/>
                  <a:pt x="14423" y="8377"/>
                  <a:pt x="14527" y="8339"/>
                </a:cubicBezTo>
                <a:cubicBezTo>
                  <a:pt x="14630" y="8302"/>
                  <a:pt x="14691" y="8279"/>
                  <a:pt x="14709" y="8269"/>
                </a:cubicBezTo>
                <a:lnTo>
                  <a:pt x="14948" y="8114"/>
                </a:lnTo>
                <a:cubicBezTo>
                  <a:pt x="14977" y="8077"/>
                  <a:pt x="14977" y="8058"/>
                  <a:pt x="14948" y="8058"/>
                </a:cubicBezTo>
                <a:cubicBezTo>
                  <a:pt x="15117" y="8077"/>
                  <a:pt x="15263" y="8025"/>
                  <a:pt x="15384" y="7903"/>
                </a:cubicBezTo>
                <a:cubicBezTo>
                  <a:pt x="15478" y="7800"/>
                  <a:pt x="15450" y="7706"/>
                  <a:pt x="15300" y="7622"/>
                </a:cubicBezTo>
                <a:cubicBezTo>
                  <a:pt x="15328" y="7566"/>
                  <a:pt x="15314" y="7521"/>
                  <a:pt x="15258" y="7488"/>
                </a:cubicBezTo>
                <a:cubicBezTo>
                  <a:pt x="15202" y="7455"/>
                  <a:pt x="15131" y="7430"/>
                  <a:pt x="15047" y="7411"/>
                </a:cubicBezTo>
                <a:cubicBezTo>
                  <a:pt x="15075" y="7402"/>
                  <a:pt x="15129" y="7399"/>
                  <a:pt x="15209" y="7404"/>
                </a:cubicBezTo>
                <a:cubicBezTo>
                  <a:pt x="15288" y="7409"/>
                  <a:pt x="15337" y="7402"/>
                  <a:pt x="15356" y="7383"/>
                </a:cubicBezTo>
                <a:cubicBezTo>
                  <a:pt x="15497" y="7289"/>
                  <a:pt x="15464" y="7214"/>
                  <a:pt x="15258" y="7158"/>
                </a:cubicBezTo>
                <a:cubicBezTo>
                  <a:pt x="15098" y="7111"/>
                  <a:pt x="14897" y="7167"/>
                  <a:pt x="14653" y="7327"/>
                </a:cubicBezTo>
                <a:close/>
                <a:moveTo>
                  <a:pt x="5379" y="1449"/>
                </a:moveTo>
                <a:cubicBezTo>
                  <a:pt x="7033" y="483"/>
                  <a:pt x="8840" y="0"/>
                  <a:pt x="10800" y="0"/>
                </a:cubicBezTo>
                <a:cubicBezTo>
                  <a:pt x="12759" y="0"/>
                  <a:pt x="14566" y="483"/>
                  <a:pt x="16221" y="1449"/>
                </a:cubicBezTo>
                <a:cubicBezTo>
                  <a:pt x="17876" y="2414"/>
                  <a:pt x="19186" y="3724"/>
                  <a:pt x="20151" y="5379"/>
                </a:cubicBezTo>
                <a:cubicBezTo>
                  <a:pt x="21117" y="7034"/>
                  <a:pt x="21600" y="8841"/>
                  <a:pt x="21600" y="10800"/>
                </a:cubicBezTo>
                <a:cubicBezTo>
                  <a:pt x="21600" y="12760"/>
                  <a:pt x="21117" y="14567"/>
                  <a:pt x="20151" y="16221"/>
                </a:cubicBezTo>
                <a:cubicBezTo>
                  <a:pt x="19186" y="17876"/>
                  <a:pt x="17876" y="19187"/>
                  <a:pt x="16221" y="20151"/>
                </a:cubicBezTo>
                <a:cubicBezTo>
                  <a:pt x="14566" y="21118"/>
                  <a:pt x="12759" y="21600"/>
                  <a:pt x="10800" y="21600"/>
                </a:cubicBezTo>
                <a:cubicBezTo>
                  <a:pt x="8840" y="21600"/>
                  <a:pt x="7033" y="21118"/>
                  <a:pt x="5379" y="20151"/>
                </a:cubicBezTo>
                <a:cubicBezTo>
                  <a:pt x="3724" y="19187"/>
                  <a:pt x="2414" y="17876"/>
                  <a:pt x="1449" y="16221"/>
                </a:cubicBezTo>
                <a:cubicBezTo>
                  <a:pt x="483" y="14567"/>
                  <a:pt x="0" y="12760"/>
                  <a:pt x="0" y="10800"/>
                </a:cubicBezTo>
                <a:cubicBezTo>
                  <a:pt x="0" y="8841"/>
                  <a:pt x="483" y="7034"/>
                  <a:pt x="1449" y="5379"/>
                </a:cubicBezTo>
                <a:cubicBezTo>
                  <a:pt x="2414" y="3724"/>
                  <a:pt x="3724" y="2414"/>
                  <a:pt x="5379" y="1449"/>
                </a:cubicBezTo>
                <a:close/>
                <a:moveTo>
                  <a:pt x="5379" y="1449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2" name="AutoShape 180"/>
          <p:cNvSpPr>
            <a:spLocks/>
          </p:cNvSpPr>
          <p:nvPr/>
        </p:nvSpPr>
        <p:spPr bwMode="auto">
          <a:xfrm>
            <a:off x="1835150" y="6191250"/>
            <a:ext cx="400050" cy="40005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3323"/>
                </a:moveTo>
                <a:lnTo>
                  <a:pt x="21600" y="4985"/>
                </a:lnTo>
                <a:lnTo>
                  <a:pt x="18277" y="4985"/>
                </a:lnTo>
                <a:lnTo>
                  <a:pt x="18277" y="8308"/>
                </a:lnTo>
                <a:lnTo>
                  <a:pt x="16616" y="8308"/>
                </a:lnTo>
                <a:lnTo>
                  <a:pt x="16616" y="4985"/>
                </a:lnTo>
                <a:lnTo>
                  <a:pt x="13292" y="4985"/>
                </a:lnTo>
                <a:lnTo>
                  <a:pt x="13292" y="3323"/>
                </a:lnTo>
                <a:lnTo>
                  <a:pt x="16616" y="3323"/>
                </a:lnTo>
                <a:lnTo>
                  <a:pt x="16616" y="0"/>
                </a:lnTo>
                <a:lnTo>
                  <a:pt x="18277" y="0"/>
                </a:lnTo>
                <a:lnTo>
                  <a:pt x="18277" y="3323"/>
                </a:lnTo>
                <a:cubicBezTo>
                  <a:pt x="18277" y="3323"/>
                  <a:pt x="21600" y="3323"/>
                  <a:pt x="21600" y="3323"/>
                </a:cubicBezTo>
                <a:close/>
                <a:moveTo>
                  <a:pt x="9813" y="6166"/>
                </a:moveTo>
                <a:cubicBezTo>
                  <a:pt x="9813" y="5647"/>
                  <a:pt x="9742" y="5095"/>
                  <a:pt x="9599" y="4511"/>
                </a:cubicBezTo>
                <a:cubicBezTo>
                  <a:pt x="9456" y="3927"/>
                  <a:pt x="9253" y="3362"/>
                  <a:pt x="8989" y="2817"/>
                </a:cubicBezTo>
                <a:cubicBezTo>
                  <a:pt x="8725" y="2272"/>
                  <a:pt x="8362" y="1822"/>
                  <a:pt x="7899" y="1467"/>
                </a:cubicBezTo>
                <a:cubicBezTo>
                  <a:pt x="7436" y="1112"/>
                  <a:pt x="6919" y="935"/>
                  <a:pt x="6348" y="935"/>
                </a:cubicBezTo>
                <a:cubicBezTo>
                  <a:pt x="5543" y="935"/>
                  <a:pt x="4920" y="1233"/>
                  <a:pt x="4478" y="1830"/>
                </a:cubicBezTo>
                <a:cubicBezTo>
                  <a:pt x="4037" y="2428"/>
                  <a:pt x="3816" y="3141"/>
                  <a:pt x="3816" y="3972"/>
                </a:cubicBezTo>
                <a:cubicBezTo>
                  <a:pt x="3816" y="4379"/>
                  <a:pt x="3866" y="4807"/>
                  <a:pt x="3966" y="5257"/>
                </a:cubicBezTo>
                <a:cubicBezTo>
                  <a:pt x="4065" y="5708"/>
                  <a:pt x="4219" y="6157"/>
                  <a:pt x="4426" y="6607"/>
                </a:cubicBezTo>
                <a:cubicBezTo>
                  <a:pt x="4634" y="7057"/>
                  <a:pt x="4876" y="7462"/>
                  <a:pt x="5153" y="7821"/>
                </a:cubicBezTo>
                <a:cubicBezTo>
                  <a:pt x="5430" y="8180"/>
                  <a:pt x="5768" y="8472"/>
                  <a:pt x="6166" y="8697"/>
                </a:cubicBezTo>
                <a:cubicBezTo>
                  <a:pt x="6564" y="8922"/>
                  <a:pt x="6984" y="9035"/>
                  <a:pt x="7425" y="9035"/>
                </a:cubicBezTo>
                <a:cubicBezTo>
                  <a:pt x="8264" y="9035"/>
                  <a:pt x="8872" y="8773"/>
                  <a:pt x="9249" y="8249"/>
                </a:cubicBezTo>
                <a:cubicBezTo>
                  <a:pt x="9625" y="7726"/>
                  <a:pt x="9813" y="7031"/>
                  <a:pt x="9813" y="6166"/>
                </a:cubicBezTo>
                <a:close/>
                <a:moveTo>
                  <a:pt x="11371" y="17355"/>
                </a:moveTo>
                <a:cubicBezTo>
                  <a:pt x="11371" y="17174"/>
                  <a:pt x="11352" y="16998"/>
                  <a:pt x="11313" y="16829"/>
                </a:cubicBezTo>
                <a:cubicBezTo>
                  <a:pt x="11274" y="16662"/>
                  <a:pt x="11233" y="16505"/>
                  <a:pt x="11189" y="16362"/>
                </a:cubicBezTo>
                <a:cubicBezTo>
                  <a:pt x="11146" y="16220"/>
                  <a:pt x="11070" y="16070"/>
                  <a:pt x="10962" y="15915"/>
                </a:cubicBezTo>
                <a:cubicBezTo>
                  <a:pt x="10854" y="15758"/>
                  <a:pt x="10763" y="15627"/>
                  <a:pt x="10690" y="15518"/>
                </a:cubicBezTo>
                <a:cubicBezTo>
                  <a:pt x="10616" y="15411"/>
                  <a:pt x="10502" y="15283"/>
                  <a:pt x="10346" y="15136"/>
                </a:cubicBezTo>
                <a:cubicBezTo>
                  <a:pt x="10190" y="14989"/>
                  <a:pt x="10071" y="14878"/>
                  <a:pt x="9989" y="14804"/>
                </a:cubicBezTo>
                <a:cubicBezTo>
                  <a:pt x="9906" y="14732"/>
                  <a:pt x="9768" y="14621"/>
                  <a:pt x="9573" y="14473"/>
                </a:cubicBezTo>
                <a:cubicBezTo>
                  <a:pt x="9379" y="14327"/>
                  <a:pt x="9244" y="14228"/>
                  <a:pt x="9171" y="14175"/>
                </a:cubicBezTo>
                <a:cubicBezTo>
                  <a:pt x="9097" y="14123"/>
                  <a:pt x="8955" y="14024"/>
                  <a:pt x="8743" y="13876"/>
                </a:cubicBezTo>
                <a:cubicBezTo>
                  <a:pt x="8530" y="13730"/>
                  <a:pt x="8399" y="13638"/>
                  <a:pt x="8347" y="13604"/>
                </a:cubicBezTo>
                <a:cubicBezTo>
                  <a:pt x="8200" y="13587"/>
                  <a:pt x="7983" y="13578"/>
                  <a:pt x="7698" y="13578"/>
                </a:cubicBezTo>
                <a:cubicBezTo>
                  <a:pt x="7230" y="13578"/>
                  <a:pt x="6771" y="13609"/>
                  <a:pt x="6322" y="13669"/>
                </a:cubicBezTo>
                <a:cubicBezTo>
                  <a:pt x="5871" y="13730"/>
                  <a:pt x="5404" y="13838"/>
                  <a:pt x="4920" y="13993"/>
                </a:cubicBezTo>
                <a:cubicBezTo>
                  <a:pt x="4435" y="14149"/>
                  <a:pt x="4011" y="14349"/>
                  <a:pt x="3648" y="14590"/>
                </a:cubicBezTo>
                <a:cubicBezTo>
                  <a:pt x="3284" y="14833"/>
                  <a:pt x="2986" y="15158"/>
                  <a:pt x="2752" y="15565"/>
                </a:cubicBezTo>
                <a:cubicBezTo>
                  <a:pt x="2518" y="15972"/>
                  <a:pt x="2401" y="16434"/>
                  <a:pt x="2401" y="16953"/>
                </a:cubicBezTo>
                <a:cubicBezTo>
                  <a:pt x="2401" y="17542"/>
                  <a:pt x="2555" y="18068"/>
                  <a:pt x="2862" y="18530"/>
                </a:cubicBezTo>
                <a:cubicBezTo>
                  <a:pt x="3169" y="18994"/>
                  <a:pt x="3572" y="19356"/>
                  <a:pt x="4069" y="19620"/>
                </a:cubicBezTo>
                <a:cubicBezTo>
                  <a:pt x="4567" y="19884"/>
                  <a:pt x="5088" y="20082"/>
                  <a:pt x="5634" y="20212"/>
                </a:cubicBezTo>
                <a:cubicBezTo>
                  <a:pt x="6179" y="20341"/>
                  <a:pt x="6728" y="20406"/>
                  <a:pt x="7282" y="20406"/>
                </a:cubicBezTo>
                <a:cubicBezTo>
                  <a:pt x="7793" y="20406"/>
                  <a:pt x="8279" y="20352"/>
                  <a:pt x="8743" y="20244"/>
                </a:cubicBezTo>
                <a:cubicBezTo>
                  <a:pt x="9206" y="20136"/>
                  <a:pt x="9640" y="19967"/>
                  <a:pt x="10047" y="19737"/>
                </a:cubicBezTo>
                <a:cubicBezTo>
                  <a:pt x="10454" y="19508"/>
                  <a:pt x="10776" y="19190"/>
                  <a:pt x="11014" y="18784"/>
                </a:cubicBezTo>
                <a:cubicBezTo>
                  <a:pt x="11252" y="18376"/>
                  <a:pt x="11371" y="17901"/>
                  <a:pt x="11371" y="17355"/>
                </a:cubicBezTo>
                <a:close/>
                <a:moveTo>
                  <a:pt x="8113" y="0"/>
                </a:moveTo>
                <a:lnTo>
                  <a:pt x="13786" y="0"/>
                </a:lnTo>
                <a:lnTo>
                  <a:pt x="12033" y="1026"/>
                </a:lnTo>
                <a:lnTo>
                  <a:pt x="10281" y="1026"/>
                </a:lnTo>
                <a:cubicBezTo>
                  <a:pt x="10895" y="1415"/>
                  <a:pt x="11371" y="1960"/>
                  <a:pt x="11709" y="2661"/>
                </a:cubicBezTo>
                <a:cubicBezTo>
                  <a:pt x="12046" y="3362"/>
                  <a:pt x="12215" y="4094"/>
                  <a:pt x="12215" y="4855"/>
                </a:cubicBezTo>
                <a:cubicBezTo>
                  <a:pt x="12215" y="5495"/>
                  <a:pt x="12115" y="6064"/>
                  <a:pt x="11916" y="6562"/>
                </a:cubicBezTo>
                <a:cubicBezTo>
                  <a:pt x="11717" y="7060"/>
                  <a:pt x="11475" y="7459"/>
                  <a:pt x="11189" y="7763"/>
                </a:cubicBezTo>
                <a:cubicBezTo>
                  <a:pt x="10904" y="8066"/>
                  <a:pt x="10618" y="8345"/>
                  <a:pt x="10333" y="8600"/>
                </a:cubicBezTo>
                <a:cubicBezTo>
                  <a:pt x="10047" y="8855"/>
                  <a:pt x="9805" y="9119"/>
                  <a:pt x="9606" y="9392"/>
                </a:cubicBezTo>
                <a:cubicBezTo>
                  <a:pt x="9407" y="9665"/>
                  <a:pt x="9307" y="9956"/>
                  <a:pt x="9307" y="10268"/>
                </a:cubicBezTo>
                <a:cubicBezTo>
                  <a:pt x="9307" y="10493"/>
                  <a:pt x="9379" y="10714"/>
                  <a:pt x="9521" y="10930"/>
                </a:cubicBezTo>
                <a:cubicBezTo>
                  <a:pt x="9664" y="11146"/>
                  <a:pt x="9850" y="11354"/>
                  <a:pt x="10080" y="11553"/>
                </a:cubicBezTo>
                <a:cubicBezTo>
                  <a:pt x="10309" y="11753"/>
                  <a:pt x="10562" y="11960"/>
                  <a:pt x="10839" y="12177"/>
                </a:cubicBezTo>
                <a:cubicBezTo>
                  <a:pt x="11116" y="12393"/>
                  <a:pt x="11393" y="12633"/>
                  <a:pt x="11670" y="12896"/>
                </a:cubicBezTo>
                <a:cubicBezTo>
                  <a:pt x="11947" y="13161"/>
                  <a:pt x="12200" y="13447"/>
                  <a:pt x="12429" y="13754"/>
                </a:cubicBezTo>
                <a:cubicBezTo>
                  <a:pt x="12658" y="14061"/>
                  <a:pt x="12845" y="14428"/>
                  <a:pt x="12987" y="14856"/>
                </a:cubicBezTo>
                <a:cubicBezTo>
                  <a:pt x="13130" y="15285"/>
                  <a:pt x="13202" y="15746"/>
                  <a:pt x="13202" y="16239"/>
                </a:cubicBezTo>
                <a:cubicBezTo>
                  <a:pt x="13202" y="17624"/>
                  <a:pt x="12596" y="18844"/>
                  <a:pt x="11384" y="19900"/>
                </a:cubicBezTo>
                <a:cubicBezTo>
                  <a:pt x="10069" y="21033"/>
                  <a:pt x="8251" y="21600"/>
                  <a:pt x="5932" y="21600"/>
                </a:cubicBezTo>
                <a:cubicBezTo>
                  <a:pt x="5422" y="21600"/>
                  <a:pt x="4905" y="21557"/>
                  <a:pt x="4381" y="21471"/>
                </a:cubicBezTo>
                <a:cubicBezTo>
                  <a:pt x="3857" y="21384"/>
                  <a:pt x="3330" y="21239"/>
                  <a:pt x="2797" y="21036"/>
                </a:cubicBezTo>
                <a:cubicBezTo>
                  <a:pt x="2265" y="20832"/>
                  <a:pt x="1795" y="20581"/>
                  <a:pt x="1389" y="20283"/>
                </a:cubicBezTo>
                <a:cubicBezTo>
                  <a:pt x="982" y="19984"/>
                  <a:pt x="649" y="19599"/>
                  <a:pt x="390" y="19127"/>
                </a:cubicBezTo>
                <a:cubicBezTo>
                  <a:pt x="130" y="18656"/>
                  <a:pt x="0" y="18130"/>
                  <a:pt x="0" y="17550"/>
                </a:cubicBezTo>
                <a:cubicBezTo>
                  <a:pt x="0" y="17023"/>
                  <a:pt x="160" y="16438"/>
                  <a:pt x="480" y="15798"/>
                </a:cubicBezTo>
                <a:cubicBezTo>
                  <a:pt x="757" y="15244"/>
                  <a:pt x="1173" y="14766"/>
                  <a:pt x="1726" y="14364"/>
                </a:cubicBezTo>
                <a:cubicBezTo>
                  <a:pt x="2280" y="13961"/>
                  <a:pt x="2908" y="13654"/>
                  <a:pt x="3609" y="13442"/>
                </a:cubicBezTo>
                <a:cubicBezTo>
                  <a:pt x="4310" y="13230"/>
                  <a:pt x="4980" y="13074"/>
                  <a:pt x="5621" y="12974"/>
                </a:cubicBezTo>
                <a:cubicBezTo>
                  <a:pt x="6261" y="12876"/>
                  <a:pt x="6910" y="12817"/>
                  <a:pt x="7568" y="12800"/>
                </a:cubicBezTo>
                <a:cubicBezTo>
                  <a:pt x="7014" y="12081"/>
                  <a:pt x="6737" y="11437"/>
                  <a:pt x="6737" y="10865"/>
                </a:cubicBezTo>
                <a:cubicBezTo>
                  <a:pt x="6737" y="10761"/>
                  <a:pt x="6746" y="10659"/>
                  <a:pt x="6763" y="10560"/>
                </a:cubicBezTo>
                <a:cubicBezTo>
                  <a:pt x="6780" y="10461"/>
                  <a:pt x="6802" y="10376"/>
                  <a:pt x="6828" y="10307"/>
                </a:cubicBezTo>
                <a:cubicBezTo>
                  <a:pt x="6854" y="10238"/>
                  <a:pt x="6888" y="10144"/>
                  <a:pt x="6932" y="10028"/>
                </a:cubicBezTo>
                <a:cubicBezTo>
                  <a:pt x="6975" y="9911"/>
                  <a:pt x="7005" y="9818"/>
                  <a:pt x="7023" y="9749"/>
                </a:cubicBezTo>
                <a:cubicBezTo>
                  <a:pt x="6676" y="9792"/>
                  <a:pt x="6373" y="9814"/>
                  <a:pt x="6114" y="9814"/>
                </a:cubicBezTo>
                <a:cubicBezTo>
                  <a:pt x="4824" y="9814"/>
                  <a:pt x="3719" y="9390"/>
                  <a:pt x="2797" y="8542"/>
                </a:cubicBezTo>
                <a:cubicBezTo>
                  <a:pt x="1876" y="7693"/>
                  <a:pt x="1415" y="6629"/>
                  <a:pt x="1415" y="5348"/>
                </a:cubicBezTo>
                <a:cubicBezTo>
                  <a:pt x="1415" y="4137"/>
                  <a:pt x="1826" y="3053"/>
                  <a:pt x="2648" y="2096"/>
                </a:cubicBezTo>
                <a:cubicBezTo>
                  <a:pt x="3470" y="1140"/>
                  <a:pt x="4483" y="528"/>
                  <a:pt x="5686" y="259"/>
                </a:cubicBezTo>
                <a:cubicBezTo>
                  <a:pt x="6499" y="87"/>
                  <a:pt x="7308" y="0"/>
                  <a:pt x="8113" y="0"/>
                </a:cubicBezTo>
                <a:close/>
                <a:moveTo>
                  <a:pt x="8113" y="0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3" name="AutoShape 181"/>
          <p:cNvSpPr>
            <a:spLocks/>
          </p:cNvSpPr>
          <p:nvPr/>
        </p:nvSpPr>
        <p:spPr bwMode="auto">
          <a:xfrm>
            <a:off x="2554288" y="6213475"/>
            <a:ext cx="368300" cy="3683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7847" y="8480"/>
                </a:moveTo>
                <a:cubicBezTo>
                  <a:pt x="7847" y="9417"/>
                  <a:pt x="7643" y="10170"/>
                  <a:pt x="7235" y="10737"/>
                </a:cubicBezTo>
                <a:cubicBezTo>
                  <a:pt x="6827" y="11304"/>
                  <a:pt x="6169" y="11587"/>
                  <a:pt x="5259" y="11587"/>
                </a:cubicBezTo>
                <a:cubicBezTo>
                  <a:pt x="4781" y="11587"/>
                  <a:pt x="4326" y="11466"/>
                  <a:pt x="3895" y="11222"/>
                </a:cubicBezTo>
                <a:cubicBezTo>
                  <a:pt x="3464" y="10978"/>
                  <a:pt x="3098" y="10662"/>
                  <a:pt x="2799" y="10273"/>
                </a:cubicBezTo>
                <a:cubicBezTo>
                  <a:pt x="2498" y="9884"/>
                  <a:pt x="2236" y="9445"/>
                  <a:pt x="2011" y="8958"/>
                </a:cubicBezTo>
                <a:cubicBezTo>
                  <a:pt x="1786" y="8470"/>
                  <a:pt x="1619" y="7983"/>
                  <a:pt x="1512" y="7495"/>
                </a:cubicBezTo>
                <a:cubicBezTo>
                  <a:pt x="1404" y="7008"/>
                  <a:pt x="1350" y="6544"/>
                  <a:pt x="1350" y="6103"/>
                </a:cubicBezTo>
                <a:cubicBezTo>
                  <a:pt x="1350" y="5203"/>
                  <a:pt x="1591" y="4430"/>
                  <a:pt x="2074" y="3783"/>
                </a:cubicBezTo>
                <a:cubicBezTo>
                  <a:pt x="2557" y="3136"/>
                  <a:pt x="3234" y="2812"/>
                  <a:pt x="4106" y="2812"/>
                </a:cubicBezTo>
                <a:cubicBezTo>
                  <a:pt x="4725" y="2812"/>
                  <a:pt x="5283" y="3005"/>
                  <a:pt x="5780" y="3389"/>
                </a:cubicBezTo>
                <a:cubicBezTo>
                  <a:pt x="6277" y="3774"/>
                  <a:pt x="6670" y="4261"/>
                  <a:pt x="6961" y="4852"/>
                </a:cubicBezTo>
                <a:cubicBezTo>
                  <a:pt x="7251" y="5442"/>
                  <a:pt x="7472" y="6052"/>
                  <a:pt x="7622" y="6680"/>
                </a:cubicBezTo>
                <a:cubicBezTo>
                  <a:pt x="7772" y="7308"/>
                  <a:pt x="7847" y="7908"/>
                  <a:pt x="7847" y="8480"/>
                </a:cubicBezTo>
                <a:close/>
                <a:moveTo>
                  <a:pt x="9534" y="20602"/>
                </a:moveTo>
                <a:cubicBezTo>
                  <a:pt x="9534" y="20958"/>
                  <a:pt x="9487" y="21291"/>
                  <a:pt x="9394" y="21600"/>
                </a:cubicBezTo>
                <a:lnTo>
                  <a:pt x="4050" y="21600"/>
                </a:lnTo>
                <a:cubicBezTo>
                  <a:pt x="3159" y="21600"/>
                  <a:pt x="2355" y="21335"/>
                  <a:pt x="1638" y="20806"/>
                </a:cubicBezTo>
                <a:cubicBezTo>
                  <a:pt x="921" y="20275"/>
                  <a:pt x="436" y="19584"/>
                  <a:pt x="183" y="18731"/>
                </a:cubicBezTo>
                <a:cubicBezTo>
                  <a:pt x="408" y="18309"/>
                  <a:pt x="731" y="17947"/>
                  <a:pt x="1153" y="17641"/>
                </a:cubicBezTo>
                <a:cubicBezTo>
                  <a:pt x="1575" y="17337"/>
                  <a:pt x="2044" y="17105"/>
                  <a:pt x="2560" y="16945"/>
                </a:cubicBezTo>
                <a:cubicBezTo>
                  <a:pt x="3075" y="16787"/>
                  <a:pt x="3577" y="16674"/>
                  <a:pt x="4064" y="16607"/>
                </a:cubicBezTo>
                <a:cubicBezTo>
                  <a:pt x="4551" y="16542"/>
                  <a:pt x="5053" y="16509"/>
                  <a:pt x="5569" y="16509"/>
                </a:cubicBezTo>
                <a:cubicBezTo>
                  <a:pt x="5869" y="16509"/>
                  <a:pt x="6098" y="16519"/>
                  <a:pt x="6258" y="16537"/>
                </a:cubicBezTo>
                <a:cubicBezTo>
                  <a:pt x="6314" y="16575"/>
                  <a:pt x="6457" y="16674"/>
                  <a:pt x="6687" y="16833"/>
                </a:cubicBezTo>
                <a:cubicBezTo>
                  <a:pt x="6916" y="16993"/>
                  <a:pt x="7071" y="17100"/>
                  <a:pt x="7151" y="17156"/>
                </a:cubicBezTo>
                <a:cubicBezTo>
                  <a:pt x="7230" y="17213"/>
                  <a:pt x="7376" y="17321"/>
                  <a:pt x="7587" y="17480"/>
                </a:cubicBezTo>
                <a:cubicBezTo>
                  <a:pt x="7798" y="17640"/>
                  <a:pt x="7947" y="17759"/>
                  <a:pt x="8037" y="17839"/>
                </a:cubicBezTo>
                <a:cubicBezTo>
                  <a:pt x="8126" y="17918"/>
                  <a:pt x="8255" y="18038"/>
                  <a:pt x="8423" y="18197"/>
                </a:cubicBezTo>
                <a:cubicBezTo>
                  <a:pt x="8592" y="18357"/>
                  <a:pt x="8716" y="18494"/>
                  <a:pt x="8796" y="18612"/>
                </a:cubicBezTo>
                <a:cubicBezTo>
                  <a:pt x="8876" y="18729"/>
                  <a:pt x="8974" y="18872"/>
                  <a:pt x="9092" y="19040"/>
                </a:cubicBezTo>
                <a:cubicBezTo>
                  <a:pt x="9208" y="19210"/>
                  <a:pt x="9290" y="19371"/>
                  <a:pt x="9338" y="19525"/>
                </a:cubicBezTo>
                <a:cubicBezTo>
                  <a:pt x="9384" y="19680"/>
                  <a:pt x="9429" y="19849"/>
                  <a:pt x="9471" y="20032"/>
                </a:cubicBezTo>
                <a:cubicBezTo>
                  <a:pt x="9513" y="20215"/>
                  <a:pt x="9534" y="20404"/>
                  <a:pt x="9534" y="20602"/>
                </a:cubicBezTo>
                <a:close/>
                <a:moveTo>
                  <a:pt x="5414" y="15666"/>
                </a:moveTo>
                <a:cubicBezTo>
                  <a:pt x="3220" y="15731"/>
                  <a:pt x="1415" y="16130"/>
                  <a:pt x="0" y="16862"/>
                </a:cubicBezTo>
                <a:lnTo>
                  <a:pt x="0" y="10772"/>
                </a:lnTo>
                <a:cubicBezTo>
                  <a:pt x="965" y="11878"/>
                  <a:pt x="2245" y="12431"/>
                  <a:pt x="3839" y="12431"/>
                </a:cubicBezTo>
                <a:cubicBezTo>
                  <a:pt x="4139" y="12431"/>
                  <a:pt x="4467" y="12408"/>
                  <a:pt x="4823" y="12361"/>
                </a:cubicBezTo>
                <a:cubicBezTo>
                  <a:pt x="4626" y="12933"/>
                  <a:pt x="4528" y="13336"/>
                  <a:pt x="4528" y="13570"/>
                </a:cubicBezTo>
                <a:cubicBezTo>
                  <a:pt x="4528" y="14199"/>
                  <a:pt x="4823" y="14897"/>
                  <a:pt x="5414" y="15666"/>
                </a:cubicBezTo>
                <a:close/>
                <a:moveTo>
                  <a:pt x="21600" y="7200"/>
                </a:moveTo>
                <a:lnTo>
                  <a:pt x="21600" y="17550"/>
                </a:lnTo>
                <a:cubicBezTo>
                  <a:pt x="21600" y="18666"/>
                  <a:pt x="21204" y="19620"/>
                  <a:pt x="20412" y="20412"/>
                </a:cubicBezTo>
                <a:cubicBezTo>
                  <a:pt x="19619" y="21203"/>
                  <a:pt x="18665" y="21600"/>
                  <a:pt x="17550" y="21600"/>
                </a:cubicBezTo>
                <a:lnTo>
                  <a:pt x="10969" y="21600"/>
                </a:lnTo>
                <a:cubicBezTo>
                  <a:pt x="11334" y="20915"/>
                  <a:pt x="11517" y="20180"/>
                  <a:pt x="11517" y="19393"/>
                </a:cubicBezTo>
                <a:cubicBezTo>
                  <a:pt x="11517" y="18774"/>
                  <a:pt x="11414" y="18200"/>
                  <a:pt x="11208" y="17669"/>
                </a:cubicBezTo>
                <a:cubicBezTo>
                  <a:pt x="11002" y="17140"/>
                  <a:pt x="10741" y="16704"/>
                  <a:pt x="10427" y="16362"/>
                </a:cubicBezTo>
                <a:cubicBezTo>
                  <a:pt x="10113" y="16019"/>
                  <a:pt x="9776" y="15687"/>
                  <a:pt x="9415" y="15364"/>
                </a:cubicBezTo>
                <a:cubicBezTo>
                  <a:pt x="9054" y="15040"/>
                  <a:pt x="8716" y="14761"/>
                  <a:pt x="8402" y="14527"/>
                </a:cubicBezTo>
                <a:cubicBezTo>
                  <a:pt x="8088" y="14292"/>
                  <a:pt x="7828" y="14037"/>
                  <a:pt x="7622" y="13761"/>
                </a:cubicBezTo>
                <a:cubicBezTo>
                  <a:pt x="7416" y="13483"/>
                  <a:pt x="7312" y="13205"/>
                  <a:pt x="7312" y="12923"/>
                </a:cubicBezTo>
                <a:cubicBezTo>
                  <a:pt x="7312" y="12586"/>
                  <a:pt x="7420" y="12268"/>
                  <a:pt x="7636" y="11967"/>
                </a:cubicBezTo>
                <a:cubicBezTo>
                  <a:pt x="7852" y="11667"/>
                  <a:pt x="8114" y="11379"/>
                  <a:pt x="8423" y="11103"/>
                </a:cubicBezTo>
                <a:cubicBezTo>
                  <a:pt x="8733" y="10826"/>
                  <a:pt x="9040" y="10524"/>
                  <a:pt x="9345" y="10195"/>
                </a:cubicBezTo>
                <a:cubicBezTo>
                  <a:pt x="9649" y="9867"/>
                  <a:pt x="9909" y="9431"/>
                  <a:pt x="10125" y="8887"/>
                </a:cubicBezTo>
                <a:cubicBezTo>
                  <a:pt x="10341" y="8344"/>
                  <a:pt x="10449" y="7730"/>
                  <a:pt x="10449" y="7045"/>
                </a:cubicBezTo>
                <a:cubicBezTo>
                  <a:pt x="10449" y="6361"/>
                  <a:pt x="10324" y="5679"/>
                  <a:pt x="10076" y="4999"/>
                </a:cubicBezTo>
                <a:cubicBezTo>
                  <a:pt x="9827" y="4320"/>
                  <a:pt x="9473" y="3764"/>
                  <a:pt x="9014" y="3333"/>
                </a:cubicBezTo>
                <a:cubicBezTo>
                  <a:pt x="8958" y="3277"/>
                  <a:pt x="8892" y="3225"/>
                  <a:pt x="8817" y="3178"/>
                </a:cubicBezTo>
                <a:cubicBezTo>
                  <a:pt x="8742" y="3131"/>
                  <a:pt x="8684" y="3096"/>
                  <a:pt x="8641" y="3073"/>
                </a:cubicBezTo>
                <a:cubicBezTo>
                  <a:pt x="8599" y="3049"/>
                  <a:pt x="8552" y="3005"/>
                  <a:pt x="8501" y="2939"/>
                </a:cubicBezTo>
                <a:cubicBezTo>
                  <a:pt x="8449" y="2873"/>
                  <a:pt x="8400" y="2794"/>
                  <a:pt x="8353" y="2700"/>
                </a:cubicBezTo>
                <a:lnTo>
                  <a:pt x="10252" y="2700"/>
                </a:lnTo>
                <a:lnTo>
                  <a:pt x="12150" y="1800"/>
                </a:lnTo>
                <a:lnTo>
                  <a:pt x="6005" y="1800"/>
                </a:lnTo>
                <a:cubicBezTo>
                  <a:pt x="4711" y="1800"/>
                  <a:pt x="3565" y="1981"/>
                  <a:pt x="2566" y="2341"/>
                </a:cubicBezTo>
                <a:cubicBezTo>
                  <a:pt x="1568" y="2703"/>
                  <a:pt x="712" y="3328"/>
                  <a:pt x="0" y="4219"/>
                </a:cubicBezTo>
                <a:cubicBezTo>
                  <a:pt x="0" y="3038"/>
                  <a:pt x="380" y="2039"/>
                  <a:pt x="1139" y="1224"/>
                </a:cubicBezTo>
                <a:cubicBezTo>
                  <a:pt x="1898" y="408"/>
                  <a:pt x="2869" y="0"/>
                  <a:pt x="4050" y="0"/>
                </a:cubicBezTo>
                <a:lnTo>
                  <a:pt x="17550" y="0"/>
                </a:lnTo>
                <a:cubicBezTo>
                  <a:pt x="18665" y="0"/>
                  <a:pt x="19619" y="396"/>
                  <a:pt x="20412" y="1188"/>
                </a:cubicBezTo>
                <a:cubicBezTo>
                  <a:pt x="21204" y="1981"/>
                  <a:pt x="21600" y="2935"/>
                  <a:pt x="21600" y="4050"/>
                </a:cubicBezTo>
                <a:lnTo>
                  <a:pt x="21600" y="5400"/>
                </a:lnTo>
                <a:lnTo>
                  <a:pt x="18000" y="5400"/>
                </a:lnTo>
                <a:lnTo>
                  <a:pt x="18000" y="1800"/>
                </a:lnTo>
                <a:lnTo>
                  <a:pt x="16200" y="1800"/>
                </a:lnTo>
                <a:lnTo>
                  <a:pt x="16200" y="5400"/>
                </a:lnTo>
                <a:lnTo>
                  <a:pt x="12600" y="5400"/>
                </a:lnTo>
                <a:lnTo>
                  <a:pt x="12600" y="7200"/>
                </a:lnTo>
                <a:lnTo>
                  <a:pt x="16200" y="7200"/>
                </a:lnTo>
                <a:lnTo>
                  <a:pt x="16200" y="10800"/>
                </a:lnTo>
                <a:lnTo>
                  <a:pt x="18000" y="10800"/>
                </a:lnTo>
                <a:lnTo>
                  <a:pt x="18000" y="7200"/>
                </a:lnTo>
                <a:cubicBezTo>
                  <a:pt x="18000" y="7200"/>
                  <a:pt x="21600" y="7200"/>
                  <a:pt x="21600" y="7200"/>
                </a:cubicBezTo>
                <a:close/>
                <a:moveTo>
                  <a:pt x="21600" y="7200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" name="AutoShape 182"/>
          <p:cNvSpPr>
            <a:spLocks/>
          </p:cNvSpPr>
          <p:nvPr/>
        </p:nvSpPr>
        <p:spPr bwMode="auto">
          <a:xfrm>
            <a:off x="3176588" y="6180138"/>
            <a:ext cx="460375" cy="430212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10427"/>
                </a:moveTo>
                <a:cubicBezTo>
                  <a:pt x="21600" y="11053"/>
                  <a:pt x="21390" y="11529"/>
                  <a:pt x="20970" y="11855"/>
                </a:cubicBezTo>
                <a:cubicBezTo>
                  <a:pt x="20550" y="12180"/>
                  <a:pt x="20032" y="12343"/>
                  <a:pt x="19417" y="12343"/>
                </a:cubicBezTo>
                <a:lnTo>
                  <a:pt x="17910" y="12343"/>
                </a:lnTo>
                <a:cubicBezTo>
                  <a:pt x="17137" y="11355"/>
                  <a:pt x="16144" y="10841"/>
                  <a:pt x="14929" y="10800"/>
                </a:cubicBezTo>
                <a:cubicBezTo>
                  <a:pt x="15536" y="9860"/>
                  <a:pt x="15840" y="8831"/>
                  <a:pt x="15840" y="7714"/>
                </a:cubicBezTo>
                <a:cubicBezTo>
                  <a:pt x="15840" y="7481"/>
                  <a:pt x="15821" y="7216"/>
                  <a:pt x="15784" y="6919"/>
                </a:cubicBezTo>
                <a:cubicBezTo>
                  <a:pt x="16279" y="7104"/>
                  <a:pt x="16777" y="7196"/>
                  <a:pt x="17280" y="7196"/>
                </a:cubicBezTo>
                <a:cubicBezTo>
                  <a:pt x="17722" y="7196"/>
                  <a:pt x="18169" y="7110"/>
                  <a:pt x="18619" y="6937"/>
                </a:cubicBezTo>
                <a:cubicBezTo>
                  <a:pt x="19069" y="6764"/>
                  <a:pt x="19434" y="6593"/>
                  <a:pt x="19716" y="6425"/>
                </a:cubicBezTo>
                <a:cubicBezTo>
                  <a:pt x="19997" y="6256"/>
                  <a:pt x="20160" y="6172"/>
                  <a:pt x="20205" y="6172"/>
                </a:cubicBezTo>
                <a:cubicBezTo>
                  <a:pt x="21135" y="6172"/>
                  <a:pt x="21600" y="7590"/>
                  <a:pt x="21600" y="10427"/>
                </a:cubicBezTo>
                <a:close/>
                <a:moveTo>
                  <a:pt x="19316" y="904"/>
                </a:moveTo>
                <a:cubicBezTo>
                  <a:pt x="19879" y="1507"/>
                  <a:pt x="20160" y="2234"/>
                  <a:pt x="20160" y="3086"/>
                </a:cubicBezTo>
                <a:cubicBezTo>
                  <a:pt x="20160" y="3938"/>
                  <a:pt x="19879" y="4665"/>
                  <a:pt x="19316" y="5267"/>
                </a:cubicBezTo>
                <a:cubicBezTo>
                  <a:pt x="18754" y="5870"/>
                  <a:pt x="18075" y="6172"/>
                  <a:pt x="17280" y="6172"/>
                </a:cubicBezTo>
                <a:cubicBezTo>
                  <a:pt x="16485" y="6172"/>
                  <a:pt x="15806" y="5870"/>
                  <a:pt x="15244" y="5267"/>
                </a:cubicBezTo>
                <a:cubicBezTo>
                  <a:pt x="14681" y="4665"/>
                  <a:pt x="14400" y="3938"/>
                  <a:pt x="14400" y="3086"/>
                </a:cubicBezTo>
                <a:cubicBezTo>
                  <a:pt x="14400" y="2234"/>
                  <a:pt x="14681" y="1507"/>
                  <a:pt x="15244" y="904"/>
                </a:cubicBezTo>
                <a:cubicBezTo>
                  <a:pt x="15806" y="301"/>
                  <a:pt x="16485" y="0"/>
                  <a:pt x="17280" y="0"/>
                </a:cubicBezTo>
                <a:cubicBezTo>
                  <a:pt x="18075" y="0"/>
                  <a:pt x="18754" y="301"/>
                  <a:pt x="19316" y="904"/>
                </a:cubicBezTo>
                <a:close/>
                <a:moveTo>
                  <a:pt x="13854" y="4442"/>
                </a:moveTo>
                <a:cubicBezTo>
                  <a:pt x="14698" y="5346"/>
                  <a:pt x="15120" y="6437"/>
                  <a:pt x="15120" y="7714"/>
                </a:cubicBezTo>
                <a:cubicBezTo>
                  <a:pt x="15120" y="8992"/>
                  <a:pt x="14698" y="10083"/>
                  <a:pt x="13854" y="10987"/>
                </a:cubicBezTo>
                <a:cubicBezTo>
                  <a:pt x="13011" y="11891"/>
                  <a:pt x="11992" y="12343"/>
                  <a:pt x="10800" y="12343"/>
                </a:cubicBezTo>
                <a:cubicBezTo>
                  <a:pt x="9608" y="12343"/>
                  <a:pt x="8589" y="11891"/>
                  <a:pt x="7746" y="10987"/>
                </a:cubicBezTo>
                <a:cubicBezTo>
                  <a:pt x="6902" y="10083"/>
                  <a:pt x="6480" y="8992"/>
                  <a:pt x="6480" y="7714"/>
                </a:cubicBezTo>
                <a:cubicBezTo>
                  <a:pt x="6480" y="6437"/>
                  <a:pt x="6902" y="5346"/>
                  <a:pt x="7746" y="4442"/>
                </a:cubicBezTo>
                <a:cubicBezTo>
                  <a:pt x="8589" y="3538"/>
                  <a:pt x="9608" y="3086"/>
                  <a:pt x="10800" y="3086"/>
                </a:cubicBezTo>
                <a:cubicBezTo>
                  <a:pt x="11992" y="3086"/>
                  <a:pt x="13011" y="3538"/>
                  <a:pt x="13854" y="4442"/>
                </a:cubicBezTo>
                <a:close/>
                <a:moveTo>
                  <a:pt x="18720" y="18478"/>
                </a:moveTo>
                <a:cubicBezTo>
                  <a:pt x="18720" y="19443"/>
                  <a:pt x="18446" y="20204"/>
                  <a:pt x="17899" y="20762"/>
                </a:cubicBezTo>
                <a:cubicBezTo>
                  <a:pt x="17351" y="21321"/>
                  <a:pt x="16624" y="21600"/>
                  <a:pt x="15716" y="21600"/>
                </a:cubicBezTo>
                <a:lnTo>
                  <a:pt x="5884" y="21600"/>
                </a:lnTo>
                <a:cubicBezTo>
                  <a:pt x="4976" y="21600"/>
                  <a:pt x="4249" y="21321"/>
                  <a:pt x="3701" y="20762"/>
                </a:cubicBezTo>
                <a:cubicBezTo>
                  <a:pt x="3154" y="20204"/>
                  <a:pt x="2880" y="19443"/>
                  <a:pt x="2880" y="18478"/>
                </a:cubicBezTo>
                <a:cubicBezTo>
                  <a:pt x="2880" y="18053"/>
                  <a:pt x="2893" y="17636"/>
                  <a:pt x="2919" y="17231"/>
                </a:cubicBezTo>
                <a:cubicBezTo>
                  <a:pt x="2945" y="16825"/>
                  <a:pt x="2998" y="16387"/>
                  <a:pt x="3077" y="15917"/>
                </a:cubicBezTo>
                <a:cubicBezTo>
                  <a:pt x="3156" y="15447"/>
                  <a:pt x="3255" y="15011"/>
                  <a:pt x="3375" y="14609"/>
                </a:cubicBezTo>
                <a:cubicBezTo>
                  <a:pt x="3495" y="14207"/>
                  <a:pt x="3656" y="13816"/>
                  <a:pt x="3859" y="13434"/>
                </a:cubicBezTo>
                <a:cubicBezTo>
                  <a:pt x="4061" y="13053"/>
                  <a:pt x="4294" y="12727"/>
                  <a:pt x="4556" y="12457"/>
                </a:cubicBezTo>
                <a:cubicBezTo>
                  <a:pt x="4819" y="12189"/>
                  <a:pt x="5139" y="11973"/>
                  <a:pt x="5518" y="11813"/>
                </a:cubicBezTo>
                <a:cubicBezTo>
                  <a:pt x="5897" y="11652"/>
                  <a:pt x="6315" y="11571"/>
                  <a:pt x="6773" y="11571"/>
                </a:cubicBezTo>
                <a:cubicBezTo>
                  <a:pt x="6847" y="11571"/>
                  <a:pt x="7009" y="11658"/>
                  <a:pt x="7256" y="11831"/>
                </a:cubicBezTo>
                <a:cubicBezTo>
                  <a:pt x="7504" y="12004"/>
                  <a:pt x="7777" y="12196"/>
                  <a:pt x="8077" y="12410"/>
                </a:cubicBezTo>
                <a:cubicBezTo>
                  <a:pt x="8377" y="12622"/>
                  <a:pt x="8779" y="12815"/>
                  <a:pt x="9281" y="12987"/>
                </a:cubicBezTo>
                <a:cubicBezTo>
                  <a:pt x="9784" y="13161"/>
                  <a:pt x="10290" y="13247"/>
                  <a:pt x="10800" y="13247"/>
                </a:cubicBezTo>
                <a:cubicBezTo>
                  <a:pt x="11310" y="13247"/>
                  <a:pt x="11816" y="13161"/>
                  <a:pt x="12319" y="12987"/>
                </a:cubicBezTo>
                <a:cubicBezTo>
                  <a:pt x="12821" y="12815"/>
                  <a:pt x="13223" y="12622"/>
                  <a:pt x="13523" y="12410"/>
                </a:cubicBezTo>
                <a:cubicBezTo>
                  <a:pt x="13822" y="12196"/>
                  <a:pt x="14096" y="12004"/>
                  <a:pt x="14344" y="11831"/>
                </a:cubicBezTo>
                <a:cubicBezTo>
                  <a:pt x="14591" y="11658"/>
                  <a:pt x="14752" y="11571"/>
                  <a:pt x="14827" y="11571"/>
                </a:cubicBezTo>
                <a:cubicBezTo>
                  <a:pt x="15285" y="11571"/>
                  <a:pt x="15703" y="11652"/>
                  <a:pt x="16082" y="11813"/>
                </a:cubicBezTo>
                <a:cubicBezTo>
                  <a:pt x="16460" y="11973"/>
                  <a:pt x="16781" y="12189"/>
                  <a:pt x="17044" y="12457"/>
                </a:cubicBezTo>
                <a:cubicBezTo>
                  <a:pt x="17306" y="12727"/>
                  <a:pt x="17539" y="13053"/>
                  <a:pt x="17741" y="13434"/>
                </a:cubicBezTo>
                <a:cubicBezTo>
                  <a:pt x="17944" y="13816"/>
                  <a:pt x="18105" y="14207"/>
                  <a:pt x="18225" y="14609"/>
                </a:cubicBezTo>
                <a:cubicBezTo>
                  <a:pt x="18345" y="15011"/>
                  <a:pt x="18444" y="15447"/>
                  <a:pt x="18523" y="15917"/>
                </a:cubicBezTo>
                <a:cubicBezTo>
                  <a:pt x="18602" y="16387"/>
                  <a:pt x="18654" y="16825"/>
                  <a:pt x="18681" y="17231"/>
                </a:cubicBezTo>
                <a:cubicBezTo>
                  <a:pt x="18707" y="17636"/>
                  <a:pt x="18720" y="18053"/>
                  <a:pt x="18720" y="18478"/>
                </a:cubicBezTo>
                <a:close/>
                <a:moveTo>
                  <a:pt x="6356" y="904"/>
                </a:moveTo>
                <a:cubicBezTo>
                  <a:pt x="6919" y="1507"/>
                  <a:pt x="7200" y="2234"/>
                  <a:pt x="7200" y="3086"/>
                </a:cubicBezTo>
                <a:cubicBezTo>
                  <a:pt x="7200" y="3938"/>
                  <a:pt x="6919" y="4665"/>
                  <a:pt x="6356" y="5267"/>
                </a:cubicBezTo>
                <a:cubicBezTo>
                  <a:pt x="5794" y="5870"/>
                  <a:pt x="5115" y="6172"/>
                  <a:pt x="4320" y="6172"/>
                </a:cubicBezTo>
                <a:cubicBezTo>
                  <a:pt x="3525" y="6172"/>
                  <a:pt x="2846" y="5870"/>
                  <a:pt x="2284" y="5267"/>
                </a:cubicBezTo>
                <a:cubicBezTo>
                  <a:pt x="1721" y="4665"/>
                  <a:pt x="1440" y="3938"/>
                  <a:pt x="1440" y="3086"/>
                </a:cubicBezTo>
                <a:cubicBezTo>
                  <a:pt x="1440" y="2234"/>
                  <a:pt x="1721" y="1507"/>
                  <a:pt x="2284" y="904"/>
                </a:cubicBezTo>
                <a:cubicBezTo>
                  <a:pt x="2846" y="301"/>
                  <a:pt x="3525" y="0"/>
                  <a:pt x="4320" y="0"/>
                </a:cubicBezTo>
                <a:cubicBezTo>
                  <a:pt x="5115" y="0"/>
                  <a:pt x="5794" y="301"/>
                  <a:pt x="6356" y="904"/>
                </a:cubicBezTo>
                <a:close/>
                <a:moveTo>
                  <a:pt x="6671" y="10800"/>
                </a:moveTo>
                <a:cubicBezTo>
                  <a:pt x="5456" y="10841"/>
                  <a:pt x="4462" y="11355"/>
                  <a:pt x="3690" y="12343"/>
                </a:cubicBezTo>
                <a:lnTo>
                  <a:pt x="2182" y="12343"/>
                </a:lnTo>
                <a:cubicBezTo>
                  <a:pt x="1567" y="12343"/>
                  <a:pt x="1050" y="12180"/>
                  <a:pt x="630" y="11855"/>
                </a:cubicBezTo>
                <a:cubicBezTo>
                  <a:pt x="210" y="11529"/>
                  <a:pt x="0" y="11053"/>
                  <a:pt x="0" y="10427"/>
                </a:cubicBezTo>
                <a:cubicBezTo>
                  <a:pt x="0" y="7590"/>
                  <a:pt x="465" y="6172"/>
                  <a:pt x="1395" y="6172"/>
                </a:cubicBezTo>
                <a:cubicBezTo>
                  <a:pt x="1440" y="6172"/>
                  <a:pt x="1603" y="6256"/>
                  <a:pt x="1884" y="6425"/>
                </a:cubicBezTo>
                <a:cubicBezTo>
                  <a:pt x="2166" y="6593"/>
                  <a:pt x="2531" y="6764"/>
                  <a:pt x="2981" y="6937"/>
                </a:cubicBezTo>
                <a:cubicBezTo>
                  <a:pt x="3431" y="7110"/>
                  <a:pt x="3877" y="7196"/>
                  <a:pt x="4320" y="7196"/>
                </a:cubicBezTo>
                <a:cubicBezTo>
                  <a:pt x="4822" y="7196"/>
                  <a:pt x="5321" y="7104"/>
                  <a:pt x="5816" y="6919"/>
                </a:cubicBezTo>
                <a:cubicBezTo>
                  <a:pt x="5779" y="7216"/>
                  <a:pt x="5760" y="7481"/>
                  <a:pt x="5760" y="7714"/>
                </a:cubicBezTo>
                <a:cubicBezTo>
                  <a:pt x="5760" y="8831"/>
                  <a:pt x="6064" y="9860"/>
                  <a:pt x="6671" y="10800"/>
                </a:cubicBezTo>
                <a:close/>
                <a:moveTo>
                  <a:pt x="6671" y="10800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5" name="AutoShape 183"/>
          <p:cNvSpPr>
            <a:spLocks/>
          </p:cNvSpPr>
          <p:nvPr/>
        </p:nvSpPr>
        <p:spPr bwMode="auto">
          <a:xfrm>
            <a:off x="3916363" y="6213475"/>
            <a:ext cx="369887" cy="3683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8000" y="17100"/>
                </a:moveTo>
                <a:lnTo>
                  <a:pt x="18000" y="4500"/>
                </a:lnTo>
                <a:cubicBezTo>
                  <a:pt x="18000" y="4256"/>
                  <a:pt x="17911" y="4046"/>
                  <a:pt x="17733" y="3867"/>
                </a:cubicBezTo>
                <a:cubicBezTo>
                  <a:pt x="17555" y="3689"/>
                  <a:pt x="17344" y="3600"/>
                  <a:pt x="17100" y="3600"/>
                </a:cubicBezTo>
                <a:lnTo>
                  <a:pt x="15300" y="3600"/>
                </a:lnTo>
                <a:cubicBezTo>
                  <a:pt x="15056" y="3600"/>
                  <a:pt x="14845" y="3689"/>
                  <a:pt x="14667" y="3867"/>
                </a:cubicBezTo>
                <a:cubicBezTo>
                  <a:pt x="14489" y="4046"/>
                  <a:pt x="14400" y="4256"/>
                  <a:pt x="14400" y="4500"/>
                </a:cubicBezTo>
                <a:lnTo>
                  <a:pt x="14400" y="9000"/>
                </a:lnTo>
                <a:lnTo>
                  <a:pt x="7200" y="9000"/>
                </a:lnTo>
                <a:lnTo>
                  <a:pt x="7200" y="4500"/>
                </a:lnTo>
                <a:cubicBezTo>
                  <a:pt x="7200" y="4256"/>
                  <a:pt x="7111" y="4046"/>
                  <a:pt x="6933" y="3867"/>
                </a:cubicBezTo>
                <a:cubicBezTo>
                  <a:pt x="6754" y="3689"/>
                  <a:pt x="6544" y="3600"/>
                  <a:pt x="6300" y="3600"/>
                </a:cubicBezTo>
                <a:lnTo>
                  <a:pt x="4500" y="3600"/>
                </a:lnTo>
                <a:cubicBezTo>
                  <a:pt x="4256" y="3600"/>
                  <a:pt x="4045" y="3689"/>
                  <a:pt x="3867" y="3867"/>
                </a:cubicBezTo>
                <a:cubicBezTo>
                  <a:pt x="3689" y="4046"/>
                  <a:pt x="3600" y="4256"/>
                  <a:pt x="3600" y="4500"/>
                </a:cubicBezTo>
                <a:lnTo>
                  <a:pt x="3600" y="17100"/>
                </a:lnTo>
                <a:cubicBezTo>
                  <a:pt x="3600" y="17344"/>
                  <a:pt x="3689" y="17555"/>
                  <a:pt x="3867" y="17733"/>
                </a:cubicBezTo>
                <a:cubicBezTo>
                  <a:pt x="4045" y="17911"/>
                  <a:pt x="4256" y="17999"/>
                  <a:pt x="4500" y="17999"/>
                </a:cubicBezTo>
                <a:lnTo>
                  <a:pt x="6300" y="17999"/>
                </a:lnTo>
                <a:cubicBezTo>
                  <a:pt x="6544" y="17999"/>
                  <a:pt x="6754" y="17911"/>
                  <a:pt x="6933" y="17733"/>
                </a:cubicBezTo>
                <a:cubicBezTo>
                  <a:pt x="7111" y="17555"/>
                  <a:pt x="7200" y="17344"/>
                  <a:pt x="7200" y="17100"/>
                </a:cubicBezTo>
                <a:lnTo>
                  <a:pt x="7200" y="12601"/>
                </a:lnTo>
                <a:lnTo>
                  <a:pt x="14400" y="12601"/>
                </a:lnTo>
                <a:lnTo>
                  <a:pt x="14400" y="17100"/>
                </a:lnTo>
                <a:cubicBezTo>
                  <a:pt x="14400" y="17344"/>
                  <a:pt x="14489" y="17555"/>
                  <a:pt x="14667" y="17733"/>
                </a:cubicBezTo>
                <a:cubicBezTo>
                  <a:pt x="14845" y="17911"/>
                  <a:pt x="15056" y="17999"/>
                  <a:pt x="15300" y="17999"/>
                </a:cubicBezTo>
                <a:lnTo>
                  <a:pt x="17100" y="17999"/>
                </a:lnTo>
                <a:cubicBezTo>
                  <a:pt x="17344" y="17999"/>
                  <a:pt x="17555" y="17911"/>
                  <a:pt x="17733" y="17733"/>
                </a:cubicBezTo>
                <a:cubicBezTo>
                  <a:pt x="17911" y="17555"/>
                  <a:pt x="18000" y="17344"/>
                  <a:pt x="18000" y="17100"/>
                </a:cubicBezTo>
                <a:close/>
                <a:moveTo>
                  <a:pt x="21600" y="4050"/>
                </a:moveTo>
                <a:lnTo>
                  <a:pt x="21600" y="17550"/>
                </a:lnTo>
                <a:cubicBezTo>
                  <a:pt x="21600" y="18666"/>
                  <a:pt x="21204" y="19620"/>
                  <a:pt x="20412" y="20412"/>
                </a:cubicBezTo>
                <a:cubicBezTo>
                  <a:pt x="19619" y="21203"/>
                  <a:pt x="18665" y="21600"/>
                  <a:pt x="17550" y="21600"/>
                </a:cubicBezTo>
                <a:lnTo>
                  <a:pt x="4050" y="21600"/>
                </a:lnTo>
                <a:cubicBezTo>
                  <a:pt x="2934" y="21600"/>
                  <a:pt x="1980" y="21203"/>
                  <a:pt x="1188" y="20412"/>
                </a:cubicBezTo>
                <a:cubicBezTo>
                  <a:pt x="396" y="19620"/>
                  <a:pt x="0" y="18666"/>
                  <a:pt x="0" y="17550"/>
                </a:cubicBezTo>
                <a:lnTo>
                  <a:pt x="0" y="4050"/>
                </a:lnTo>
                <a:cubicBezTo>
                  <a:pt x="0" y="2935"/>
                  <a:pt x="396" y="1981"/>
                  <a:pt x="1188" y="1188"/>
                </a:cubicBezTo>
                <a:cubicBezTo>
                  <a:pt x="1980" y="396"/>
                  <a:pt x="2934" y="0"/>
                  <a:pt x="4050" y="0"/>
                </a:cubicBezTo>
                <a:lnTo>
                  <a:pt x="17550" y="0"/>
                </a:lnTo>
                <a:cubicBezTo>
                  <a:pt x="18665" y="0"/>
                  <a:pt x="19619" y="396"/>
                  <a:pt x="20412" y="1188"/>
                </a:cubicBezTo>
                <a:cubicBezTo>
                  <a:pt x="21204" y="1981"/>
                  <a:pt x="21600" y="2935"/>
                  <a:pt x="21600" y="4050"/>
                </a:cubicBezTo>
                <a:close/>
                <a:moveTo>
                  <a:pt x="21600" y="4050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6" name="AutoShape 184"/>
          <p:cNvSpPr>
            <a:spLocks/>
          </p:cNvSpPr>
          <p:nvPr/>
        </p:nvSpPr>
        <p:spPr bwMode="auto">
          <a:xfrm>
            <a:off x="4657725" y="6180138"/>
            <a:ext cx="368300" cy="430212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7733" y="2857"/>
                </a:moveTo>
                <a:cubicBezTo>
                  <a:pt x="17911" y="2704"/>
                  <a:pt x="18000" y="2523"/>
                  <a:pt x="18000" y="2314"/>
                </a:cubicBezTo>
                <a:cubicBezTo>
                  <a:pt x="18000" y="2106"/>
                  <a:pt x="17911" y="1925"/>
                  <a:pt x="17733" y="1772"/>
                </a:cubicBezTo>
                <a:cubicBezTo>
                  <a:pt x="17555" y="1619"/>
                  <a:pt x="17344" y="1543"/>
                  <a:pt x="17100" y="1543"/>
                </a:cubicBezTo>
                <a:cubicBezTo>
                  <a:pt x="16856" y="1543"/>
                  <a:pt x="16645" y="1619"/>
                  <a:pt x="16467" y="1772"/>
                </a:cubicBezTo>
                <a:cubicBezTo>
                  <a:pt x="16289" y="1925"/>
                  <a:pt x="16200" y="2106"/>
                  <a:pt x="16200" y="2314"/>
                </a:cubicBezTo>
                <a:cubicBezTo>
                  <a:pt x="16200" y="2523"/>
                  <a:pt x="16289" y="2704"/>
                  <a:pt x="16467" y="2857"/>
                </a:cubicBezTo>
                <a:cubicBezTo>
                  <a:pt x="16645" y="3009"/>
                  <a:pt x="16856" y="3086"/>
                  <a:pt x="17100" y="3086"/>
                </a:cubicBezTo>
                <a:cubicBezTo>
                  <a:pt x="17344" y="3086"/>
                  <a:pt x="17555" y="3009"/>
                  <a:pt x="17733" y="2857"/>
                </a:cubicBezTo>
                <a:close/>
                <a:moveTo>
                  <a:pt x="19800" y="11571"/>
                </a:moveTo>
                <a:cubicBezTo>
                  <a:pt x="19800" y="10896"/>
                  <a:pt x="19650" y="10161"/>
                  <a:pt x="19350" y="9366"/>
                </a:cubicBezTo>
                <a:cubicBezTo>
                  <a:pt x="19050" y="8570"/>
                  <a:pt x="18750" y="7791"/>
                  <a:pt x="18450" y="7027"/>
                </a:cubicBezTo>
                <a:cubicBezTo>
                  <a:pt x="18150" y="6264"/>
                  <a:pt x="18000" y="5593"/>
                  <a:pt x="18000" y="5014"/>
                </a:cubicBezTo>
                <a:lnTo>
                  <a:pt x="18000" y="4629"/>
                </a:lnTo>
                <a:lnTo>
                  <a:pt x="9000" y="4629"/>
                </a:lnTo>
                <a:lnTo>
                  <a:pt x="9000" y="5014"/>
                </a:lnTo>
                <a:cubicBezTo>
                  <a:pt x="9000" y="5296"/>
                  <a:pt x="8944" y="5567"/>
                  <a:pt x="8831" y="5828"/>
                </a:cubicBezTo>
                <a:cubicBezTo>
                  <a:pt x="8719" y="6089"/>
                  <a:pt x="8545" y="6340"/>
                  <a:pt x="8311" y="6581"/>
                </a:cubicBezTo>
                <a:cubicBezTo>
                  <a:pt x="8077" y="6822"/>
                  <a:pt x="7861" y="7023"/>
                  <a:pt x="7664" y="7184"/>
                </a:cubicBezTo>
                <a:cubicBezTo>
                  <a:pt x="7467" y="7345"/>
                  <a:pt x="7214" y="7542"/>
                  <a:pt x="6905" y="7775"/>
                </a:cubicBezTo>
                <a:cubicBezTo>
                  <a:pt x="6820" y="7839"/>
                  <a:pt x="6754" y="7887"/>
                  <a:pt x="6708" y="7919"/>
                </a:cubicBezTo>
                <a:cubicBezTo>
                  <a:pt x="5949" y="8498"/>
                  <a:pt x="5268" y="8948"/>
                  <a:pt x="4669" y="9269"/>
                </a:cubicBezTo>
                <a:cubicBezTo>
                  <a:pt x="4463" y="9382"/>
                  <a:pt x="4144" y="9534"/>
                  <a:pt x="3713" y="9727"/>
                </a:cubicBezTo>
                <a:cubicBezTo>
                  <a:pt x="3684" y="9735"/>
                  <a:pt x="3579" y="9778"/>
                  <a:pt x="3396" y="9854"/>
                </a:cubicBezTo>
                <a:cubicBezTo>
                  <a:pt x="3213" y="9930"/>
                  <a:pt x="3044" y="10005"/>
                  <a:pt x="2890" y="10077"/>
                </a:cubicBezTo>
                <a:cubicBezTo>
                  <a:pt x="2735" y="10149"/>
                  <a:pt x="2569" y="10230"/>
                  <a:pt x="2391" y="10318"/>
                </a:cubicBezTo>
                <a:cubicBezTo>
                  <a:pt x="2212" y="10407"/>
                  <a:pt x="2069" y="10493"/>
                  <a:pt x="1962" y="10577"/>
                </a:cubicBezTo>
                <a:cubicBezTo>
                  <a:pt x="1854" y="10662"/>
                  <a:pt x="1800" y="10736"/>
                  <a:pt x="1800" y="10800"/>
                </a:cubicBezTo>
                <a:cubicBezTo>
                  <a:pt x="1800" y="11371"/>
                  <a:pt x="1943" y="11835"/>
                  <a:pt x="2229" y="12192"/>
                </a:cubicBezTo>
                <a:cubicBezTo>
                  <a:pt x="2515" y="12550"/>
                  <a:pt x="2972" y="12729"/>
                  <a:pt x="3600" y="12729"/>
                </a:cubicBezTo>
                <a:cubicBezTo>
                  <a:pt x="4003" y="12729"/>
                  <a:pt x="4399" y="12669"/>
                  <a:pt x="4788" y="12548"/>
                </a:cubicBezTo>
                <a:cubicBezTo>
                  <a:pt x="5177" y="12428"/>
                  <a:pt x="5496" y="12295"/>
                  <a:pt x="5744" y="12150"/>
                </a:cubicBezTo>
                <a:cubicBezTo>
                  <a:pt x="5993" y="12006"/>
                  <a:pt x="6251" y="11873"/>
                  <a:pt x="6518" y="11752"/>
                </a:cubicBezTo>
                <a:cubicBezTo>
                  <a:pt x="6785" y="11632"/>
                  <a:pt x="7012" y="11571"/>
                  <a:pt x="7200" y="11571"/>
                </a:cubicBezTo>
                <a:lnTo>
                  <a:pt x="7200" y="18515"/>
                </a:lnTo>
                <a:cubicBezTo>
                  <a:pt x="7200" y="18917"/>
                  <a:pt x="7381" y="19274"/>
                  <a:pt x="7741" y="19587"/>
                </a:cubicBezTo>
                <a:cubicBezTo>
                  <a:pt x="8102" y="19901"/>
                  <a:pt x="8522" y="20057"/>
                  <a:pt x="9000" y="20057"/>
                </a:cubicBezTo>
                <a:cubicBezTo>
                  <a:pt x="9487" y="20057"/>
                  <a:pt x="9909" y="19905"/>
                  <a:pt x="10266" y="19600"/>
                </a:cubicBezTo>
                <a:cubicBezTo>
                  <a:pt x="10622" y="19294"/>
                  <a:pt x="10800" y="18933"/>
                  <a:pt x="10800" y="18515"/>
                </a:cubicBezTo>
                <a:lnTo>
                  <a:pt x="10800" y="14525"/>
                </a:lnTo>
                <a:cubicBezTo>
                  <a:pt x="11231" y="14806"/>
                  <a:pt x="11714" y="14947"/>
                  <a:pt x="12249" y="14947"/>
                </a:cubicBezTo>
                <a:cubicBezTo>
                  <a:pt x="12895" y="14947"/>
                  <a:pt x="13453" y="14734"/>
                  <a:pt x="13922" y="14308"/>
                </a:cubicBezTo>
                <a:cubicBezTo>
                  <a:pt x="14222" y="14452"/>
                  <a:pt x="14545" y="14525"/>
                  <a:pt x="14892" y="14525"/>
                </a:cubicBezTo>
                <a:cubicBezTo>
                  <a:pt x="15239" y="14525"/>
                  <a:pt x="15584" y="14454"/>
                  <a:pt x="15926" y="14314"/>
                </a:cubicBezTo>
                <a:cubicBezTo>
                  <a:pt x="16268" y="14173"/>
                  <a:pt x="16514" y="13983"/>
                  <a:pt x="16664" y="13741"/>
                </a:cubicBezTo>
                <a:cubicBezTo>
                  <a:pt x="16889" y="13773"/>
                  <a:pt x="17152" y="13789"/>
                  <a:pt x="17452" y="13789"/>
                </a:cubicBezTo>
                <a:cubicBezTo>
                  <a:pt x="18248" y="13789"/>
                  <a:pt x="18839" y="13595"/>
                  <a:pt x="19223" y="13205"/>
                </a:cubicBezTo>
                <a:cubicBezTo>
                  <a:pt x="19608" y="12815"/>
                  <a:pt x="19800" y="12271"/>
                  <a:pt x="19800" y="11571"/>
                </a:cubicBezTo>
                <a:close/>
                <a:moveTo>
                  <a:pt x="21600" y="11524"/>
                </a:moveTo>
                <a:cubicBezTo>
                  <a:pt x="21600" y="12664"/>
                  <a:pt x="21237" y="13588"/>
                  <a:pt x="20510" y="14295"/>
                </a:cubicBezTo>
                <a:cubicBezTo>
                  <a:pt x="19783" y="15002"/>
                  <a:pt x="18764" y="15353"/>
                  <a:pt x="17452" y="15344"/>
                </a:cubicBezTo>
                <a:lnTo>
                  <a:pt x="17381" y="15333"/>
                </a:lnTo>
                <a:cubicBezTo>
                  <a:pt x="16669" y="15822"/>
                  <a:pt x="15834" y="16067"/>
                  <a:pt x="14878" y="16067"/>
                </a:cubicBezTo>
                <a:cubicBezTo>
                  <a:pt x="14672" y="16067"/>
                  <a:pt x="14470" y="16056"/>
                  <a:pt x="14273" y="16032"/>
                </a:cubicBezTo>
                <a:cubicBezTo>
                  <a:pt x="13767" y="16273"/>
                  <a:pt x="13209" y="16421"/>
                  <a:pt x="12600" y="16478"/>
                </a:cubicBezTo>
                <a:lnTo>
                  <a:pt x="12600" y="18515"/>
                </a:lnTo>
                <a:cubicBezTo>
                  <a:pt x="12600" y="19359"/>
                  <a:pt x="12244" y="20084"/>
                  <a:pt x="11531" y="20690"/>
                </a:cubicBezTo>
                <a:cubicBezTo>
                  <a:pt x="10819" y="21297"/>
                  <a:pt x="9970" y="21600"/>
                  <a:pt x="8986" y="21600"/>
                </a:cubicBezTo>
                <a:cubicBezTo>
                  <a:pt x="8020" y="21600"/>
                  <a:pt x="7181" y="21295"/>
                  <a:pt x="6469" y="20685"/>
                </a:cubicBezTo>
                <a:cubicBezTo>
                  <a:pt x="5756" y="20073"/>
                  <a:pt x="5400" y="19350"/>
                  <a:pt x="5400" y="18515"/>
                </a:cubicBezTo>
                <a:lnTo>
                  <a:pt x="5400" y="14006"/>
                </a:lnTo>
                <a:cubicBezTo>
                  <a:pt x="4894" y="14183"/>
                  <a:pt x="4294" y="14271"/>
                  <a:pt x="3600" y="14271"/>
                </a:cubicBezTo>
                <a:cubicBezTo>
                  <a:pt x="2466" y="14271"/>
                  <a:pt x="1582" y="13944"/>
                  <a:pt x="949" y="13289"/>
                </a:cubicBezTo>
                <a:cubicBezTo>
                  <a:pt x="316" y="12634"/>
                  <a:pt x="0" y="11805"/>
                  <a:pt x="0" y="10800"/>
                </a:cubicBezTo>
                <a:cubicBezTo>
                  <a:pt x="0" y="10495"/>
                  <a:pt x="82" y="10216"/>
                  <a:pt x="246" y="9963"/>
                </a:cubicBezTo>
                <a:cubicBezTo>
                  <a:pt x="410" y="9709"/>
                  <a:pt x="642" y="9489"/>
                  <a:pt x="942" y="9300"/>
                </a:cubicBezTo>
                <a:cubicBezTo>
                  <a:pt x="1242" y="9111"/>
                  <a:pt x="1538" y="8948"/>
                  <a:pt x="1828" y="8811"/>
                </a:cubicBezTo>
                <a:cubicBezTo>
                  <a:pt x="2119" y="8675"/>
                  <a:pt x="2456" y="8526"/>
                  <a:pt x="2841" y="8365"/>
                </a:cubicBezTo>
                <a:cubicBezTo>
                  <a:pt x="3225" y="8205"/>
                  <a:pt x="3516" y="8072"/>
                  <a:pt x="3713" y="7968"/>
                </a:cubicBezTo>
                <a:cubicBezTo>
                  <a:pt x="4228" y="7686"/>
                  <a:pt x="4833" y="7285"/>
                  <a:pt x="5527" y="6762"/>
                </a:cubicBezTo>
                <a:cubicBezTo>
                  <a:pt x="5555" y="6746"/>
                  <a:pt x="5634" y="6690"/>
                  <a:pt x="5766" y="6593"/>
                </a:cubicBezTo>
                <a:cubicBezTo>
                  <a:pt x="5897" y="6497"/>
                  <a:pt x="5998" y="6421"/>
                  <a:pt x="6068" y="6364"/>
                </a:cubicBezTo>
                <a:cubicBezTo>
                  <a:pt x="6138" y="6308"/>
                  <a:pt x="6239" y="6226"/>
                  <a:pt x="6370" y="6117"/>
                </a:cubicBezTo>
                <a:cubicBezTo>
                  <a:pt x="6502" y="6009"/>
                  <a:pt x="6607" y="5912"/>
                  <a:pt x="6687" y="5828"/>
                </a:cubicBezTo>
                <a:cubicBezTo>
                  <a:pt x="6766" y="5744"/>
                  <a:pt x="6851" y="5653"/>
                  <a:pt x="6940" y="5557"/>
                </a:cubicBezTo>
                <a:cubicBezTo>
                  <a:pt x="7029" y="5460"/>
                  <a:pt x="7095" y="5366"/>
                  <a:pt x="7137" y="5274"/>
                </a:cubicBezTo>
                <a:cubicBezTo>
                  <a:pt x="7179" y="5181"/>
                  <a:pt x="7200" y="5095"/>
                  <a:pt x="7200" y="5014"/>
                </a:cubicBezTo>
                <a:lnTo>
                  <a:pt x="7200" y="1543"/>
                </a:lnTo>
                <a:cubicBezTo>
                  <a:pt x="7200" y="1117"/>
                  <a:pt x="7376" y="753"/>
                  <a:pt x="7727" y="452"/>
                </a:cubicBezTo>
                <a:cubicBezTo>
                  <a:pt x="8079" y="151"/>
                  <a:pt x="8503" y="0"/>
                  <a:pt x="9000" y="0"/>
                </a:cubicBezTo>
                <a:lnTo>
                  <a:pt x="18000" y="0"/>
                </a:lnTo>
                <a:cubicBezTo>
                  <a:pt x="18497" y="0"/>
                  <a:pt x="18921" y="151"/>
                  <a:pt x="19273" y="452"/>
                </a:cubicBezTo>
                <a:cubicBezTo>
                  <a:pt x="19624" y="753"/>
                  <a:pt x="19800" y="1117"/>
                  <a:pt x="19800" y="1543"/>
                </a:cubicBezTo>
                <a:lnTo>
                  <a:pt x="19800" y="5014"/>
                </a:lnTo>
                <a:cubicBezTo>
                  <a:pt x="19800" y="5489"/>
                  <a:pt x="20077" y="6384"/>
                  <a:pt x="20630" y="7702"/>
                </a:cubicBezTo>
                <a:cubicBezTo>
                  <a:pt x="21277" y="9229"/>
                  <a:pt x="21600" y="10503"/>
                  <a:pt x="21600" y="11524"/>
                </a:cubicBezTo>
                <a:close/>
                <a:moveTo>
                  <a:pt x="21600" y="11524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7" name="AutoShape 185"/>
          <p:cNvSpPr>
            <a:spLocks/>
          </p:cNvSpPr>
          <p:nvPr/>
        </p:nvSpPr>
        <p:spPr bwMode="auto">
          <a:xfrm>
            <a:off x="5280025" y="6213475"/>
            <a:ext cx="430213" cy="3683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9828" y="17733"/>
                </a:moveTo>
                <a:cubicBezTo>
                  <a:pt x="19981" y="17555"/>
                  <a:pt x="20057" y="17344"/>
                  <a:pt x="20057" y="17100"/>
                </a:cubicBezTo>
                <a:cubicBezTo>
                  <a:pt x="20057" y="16857"/>
                  <a:pt x="19981" y="16645"/>
                  <a:pt x="19828" y="16467"/>
                </a:cubicBezTo>
                <a:cubicBezTo>
                  <a:pt x="19675" y="16289"/>
                  <a:pt x="19495" y="16200"/>
                  <a:pt x="19286" y="16200"/>
                </a:cubicBezTo>
                <a:cubicBezTo>
                  <a:pt x="19077" y="16200"/>
                  <a:pt x="18896" y="16289"/>
                  <a:pt x="18743" y="16467"/>
                </a:cubicBezTo>
                <a:cubicBezTo>
                  <a:pt x="18591" y="16645"/>
                  <a:pt x="18514" y="16857"/>
                  <a:pt x="18514" y="17100"/>
                </a:cubicBezTo>
                <a:cubicBezTo>
                  <a:pt x="18514" y="17344"/>
                  <a:pt x="18591" y="17555"/>
                  <a:pt x="18743" y="17733"/>
                </a:cubicBezTo>
                <a:cubicBezTo>
                  <a:pt x="18896" y="17911"/>
                  <a:pt x="19077" y="17999"/>
                  <a:pt x="19286" y="17999"/>
                </a:cubicBezTo>
                <a:cubicBezTo>
                  <a:pt x="19495" y="17999"/>
                  <a:pt x="19675" y="17911"/>
                  <a:pt x="19828" y="17733"/>
                </a:cubicBezTo>
                <a:close/>
                <a:moveTo>
                  <a:pt x="16586" y="17999"/>
                </a:moveTo>
                <a:lnTo>
                  <a:pt x="16972" y="17999"/>
                </a:lnTo>
                <a:lnTo>
                  <a:pt x="16972" y="9000"/>
                </a:lnTo>
                <a:lnTo>
                  <a:pt x="16586" y="9000"/>
                </a:lnTo>
                <a:cubicBezTo>
                  <a:pt x="16304" y="9000"/>
                  <a:pt x="16033" y="8944"/>
                  <a:pt x="15772" y="8832"/>
                </a:cubicBezTo>
                <a:cubicBezTo>
                  <a:pt x="15511" y="8719"/>
                  <a:pt x="15260" y="8546"/>
                  <a:pt x="15019" y="8311"/>
                </a:cubicBezTo>
                <a:cubicBezTo>
                  <a:pt x="14778" y="8077"/>
                  <a:pt x="14577" y="7861"/>
                  <a:pt x="14416" y="7664"/>
                </a:cubicBezTo>
                <a:cubicBezTo>
                  <a:pt x="14255" y="7467"/>
                  <a:pt x="14058" y="7214"/>
                  <a:pt x="13825" y="6905"/>
                </a:cubicBezTo>
                <a:cubicBezTo>
                  <a:pt x="13809" y="6877"/>
                  <a:pt x="13795" y="6855"/>
                  <a:pt x="13783" y="6841"/>
                </a:cubicBezTo>
                <a:cubicBezTo>
                  <a:pt x="13771" y="6827"/>
                  <a:pt x="13755" y="6806"/>
                  <a:pt x="13735" y="6778"/>
                </a:cubicBezTo>
                <a:cubicBezTo>
                  <a:pt x="13715" y="6750"/>
                  <a:pt x="13697" y="6727"/>
                  <a:pt x="13681" y="6708"/>
                </a:cubicBezTo>
                <a:cubicBezTo>
                  <a:pt x="13102" y="5949"/>
                  <a:pt x="12652" y="5269"/>
                  <a:pt x="12331" y="4669"/>
                </a:cubicBezTo>
                <a:cubicBezTo>
                  <a:pt x="12218" y="4463"/>
                  <a:pt x="12066" y="4144"/>
                  <a:pt x="11873" y="3713"/>
                </a:cubicBezTo>
                <a:cubicBezTo>
                  <a:pt x="11865" y="3684"/>
                  <a:pt x="11822" y="3579"/>
                  <a:pt x="11746" y="3396"/>
                </a:cubicBezTo>
                <a:cubicBezTo>
                  <a:pt x="11670" y="3213"/>
                  <a:pt x="11595" y="3044"/>
                  <a:pt x="11523" y="2890"/>
                </a:cubicBezTo>
                <a:cubicBezTo>
                  <a:pt x="11451" y="2735"/>
                  <a:pt x="11371" y="2569"/>
                  <a:pt x="11282" y="2391"/>
                </a:cubicBezTo>
                <a:cubicBezTo>
                  <a:pt x="11194" y="2213"/>
                  <a:pt x="11108" y="2070"/>
                  <a:pt x="11023" y="1962"/>
                </a:cubicBezTo>
                <a:cubicBezTo>
                  <a:pt x="10939" y="1854"/>
                  <a:pt x="10864" y="1800"/>
                  <a:pt x="10800" y="1800"/>
                </a:cubicBezTo>
                <a:cubicBezTo>
                  <a:pt x="10229" y="1800"/>
                  <a:pt x="9765" y="1943"/>
                  <a:pt x="9408" y="2229"/>
                </a:cubicBezTo>
                <a:cubicBezTo>
                  <a:pt x="9050" y="2515"/>
                  <a:pt x="8872" y="2972"/>
                  <a:pt x="8872" y="3600"/>
                </a:cubicBezTo>
                <a:cubicBezTo>
                  <a:pt x="8872" y="4003"/>
                  <a:pt x="8932" y="4399"/>
                  <a:pt x="9052" y="4788"/>
                </a:cubicBezTo>
                <a:cubicBezTo>
                  <a:pt x="9173" y="5177"/>
                  <a:pt x="9305" y="5496"/>
                  <a:pt x="9450" y="5744"/>
                </a:cubicBezTo>
                <a:cubicBezTo>
                  <a:pt x="9595" y="5993"/>
                  <a:pt x="9727" y="6251"/>
                  <a:pt x="9848" y="6518"/>
                </a:cubicBezTo>
                <a:cubicBezTo>
                  <a:pt x="9968" y="6785"/>
                  <a:pt x="10029" y="7013"/>
                  <a:pt x="10029" y="7200"/>
                </a:cubicBezTo>
                <a:lnTo>
                  <a:pt x="3086" y="7200"/>
                </a:lnTo>
                <a:cubicBezTo>
                  <a:pt x="2684" y="7200"/>
                  <a:pt x="2326" y="7381"/>
                  <a:pt x="2013" y="7741"/>
                </a:cubicBezTo>
                <a:cubicBezTo>
                  <a:pt x="1700" y="8102"/>
                  <a:pt x="1543" y="8522"/>
                  <a:pt x="1543" y="9000"/>
                </a:cubicBezTo>
                <a:cubicBezTo>
                  <a:pt x="1543" y="9488"/>
                  <a:pt x="1695" y="9909"/>
                  <a:pt x="2001" y="10265"/>
                </a:cubicBezTo>
                <a:cubicBezTo>
                  <a:pt x="2306" y="10622"/>
                  <a:pt x="2668" y="10800"/>
                  <a:pt x="3086" y="10800"/>
                </a:cubicBezTo>
                <a:lnTo>
                  <a:pt x="7075" y="10800"/>
                </a:lnTo>
                <a:cubicBezTo>
                  <a:pt x="6955" y="10960"/>
                  <a:pt x="6854" y="11182"/>
                  <a:pt x="6774" y="11468"/>
                </a:cubicBezTo>
                <a:cubicBezTo>
                  <a:pt x="6694" y="11754"/>
                  <a:pt x="6654" y="12014"/>
                  <a:pt x="6654" y="12248"/>
                </a:cubicBezTo>
                <a:cubicBezTo>
                  <a:pt x="6654" y="12895"/>
                  <a:pt x="6867" y="13454"/>
                  <a:pt x="7292" y="13921"/>
                </a:cubicBezTo>
                <a:cubicBezTo>
                  <a:pt x="7148" y="14222"/>
                  <a:pt x="7075" y="14545"/>
                  <a:pt x="7075" y="14892"/>
                </a:cubicBezTo>
                <a:cubicBezTo>
                  <a:pt x="7075" y="15239"/>
                  <a:pt x="7146" y="15584"/>
                  <a:pt x="7286" y="15926"/>
                </a:cubicBezTo>
                <a:cubicBezTo>
                  <a:pt x="7427" y="16269"/>
                  <a:pt x="7618" y="16514"/>
                  <a:pt x="7859" y="16664"/>
                </a:cubicBezTo>
                <a:cubicBezTo>
                  <a:pt x="7827" y="16889"/>
                  <a:pt x="7811" y="17151"/>
                  <a:pt x="7811" y="17452"/>
                </a:cubicBezTo>
                <a:cubicBezTo>
                  <a:pt x="7811" y="18249"/>
                  <a:pt x="8006" y="18839"/>
                  <a:pt x="8395" y="19223"/>
                </a:cubicBezTo>
                <a:cubicBezTo>
                  <a:pt x="8785" y="19608"/>
                  <a:pt x="9330" y="19800"/>
                  <a:pt x="10029" y="19800"/>
                </a:cubicBezTo>
                <a:cubicBezTo>
                  <a:pt x="10704" y="19800"/>
                  <a:pt x="11439" y="19651"/>
                  <a:pt x="12234" y="19350"/>
                </a:cubicBezTo>
                <a:cubicBezTo>
                  <a:pt x="13030" y="19050"/>
                  <a:pt x="13809" y="18751"/>
                  <a:pt x="14573" y="18450"/>
                </a:cubicBezTo>
                <a:cubicBezTo>
                  <a:pt x="15336" y="18150"/>
                  <a:pt x="16007" y="17999"/>
                  <a:pt x="16586" y="17999"/>
                </a:cubicBezTo>
                <a:close/>
                <a:moveTo>
                  <a:pt x="21600" y="9000"/>
                </a:moveTo>
                <a:lnTo>
                  <a:pt x="21600" y="17999"/>
                </a:lnTo>
                <a:cubicBezTo>
                  <a:pt x="21600" y="18497"/>
                  <a:pt x="21450" y="18921"/>
                  <a:pt x="21148" y="19272"/>
                </a:cubicBezTo>
                <a:cubicBezTo>
                  <a:pt x="20847" y="19625"/>
                  <a:pt x="20483" y="19800"/>
                  <a:pt x="20057" y="19800"/>
                </a:cubicBezTo>
                <a:lnTo>
                  <a:pt x="16586" y="19800"/>
                </a:lnTo>
                <a:cubicBezTo>
                  <a:pt x="16112" y="19800"/>
                  <a:pt x="15216" y="20077"/>
                  <a:pt x="13898" y="20630"/>
                </a:cubicBezTo>
                <a:cubicBezTo>
                  <a:pt x="12371" y="21277"/>
                  <a:pt x="11097" y="21600"/>
                  <a:pt x="10077" y="21600"/>
                </a:cubicBezTo>
                <a:cubicBezTo>
                  <a:pt x="8936" y="21600"/>
                  <a:pt x="8012" y="21237"/>
                  <a:pt x="7305" y="20510"/>
                </a:cubicBezTo>
                <a:cubicBezTo>
                  <a:pt x="6597" y="19784"/>
                  <a:pt x="6248" y="18764"/>
                  <a:pt x="6256" y="17452"/>
                </a:cubicBezTo>
                <a:lnTo>
                  <a:pt x="6268" y="17381"/>
                </a:lnTo>
                <a:cubicBezTo>
                  <a:pt x="5778" y="16669"/>
                  <a:pt x="5533" y="15834"/>
                  <a:pt x="5533" y="14878"/>
                </a:cubicBezTo>
                <a:cubicBezTo>
                  <a:pt x="5533" y="14671"/>
                  <a:pt x="5545" y="14470"/>
                  <a:pt x="5569" y="14274"/>
                </a:cubicBezTo>
                <a:cubicBezTo>
                  <a:pt x="5304" y="13739"/>
                  <a:pt x="5155" y="13181"/>
                  <a:pt x="5123" y="12601"/>
                </a:cubicBezTo>
                <a:lnTo>
                  <a:pt x="3086" y="12601"/>
                </a:lnTo>
                <a:cubicBezTo>
                  <a:pt x="2242" y="12601"/>
                  <a:pt x="1517" y="12243"/>
                  <a:pt x="910" y="11531"/>
                </a:cubicBezTo>
                <a:cubicBezTo>
                  <a:pt x="303" y="10819"/>
                  <a:pt x="0" y="9970"/>
                  <a:pt x="0" y="8986"/>
                </a:cubicBezTo>
                <a:cubicBezTo>
                  <a:pt x="0" y="8021"/>
                  <a:pt x="305" y="7181"/>
                  <a:pt x="916" y="6469"/>
                </a:cubicBezTo>
                <a:cubicBezTo>
                  <a:pt x="1527" y="5756"/>
                  <a:pt x="2250" y="5400"/>
                  <a:pt x="3086" y="5400"/>
                </a:cubicBezTo>
                <a:lnTo>
                  <a:pt x="7594" y="5400"/>
                </a:lnTo>
                <a:cubicBezTo>
                  <a:pt x="7417" y="4838"/>
                  <a:pt x="7329" y="4238"/>
                  <a:pt x="7329" y="3600"/>
                </a:cubicBezTo>
                <a:cubicBezTo>
                  <a:pt x="7329" y="2456"/>
                  <a:pt x="7656" y="1570"/>
                  <a:pt x="8311" y="942"/>
                </a:cubicBezTo>
                <a:cubicBezTo>
                  <a:pt x="8966" y="314"/>
                  <a:pt x="9795" y="0"/>
                  <a:pt x="10800" y="0"/>
                </a:cubicBezTo>
                <a:cubicBezTo>
                  <a:pt x="11105" y="0"/>
                  <a:pt x="11385" y="82"/>
                  <a:pt x="11638" y="246"/>
                </a:cubicBezTo>
                <a:cubicBezTo>
                  <a:pt x="11891" y="410"/>
                  <a:pt x="12112" y="642"/>
                  <a:pt x="12301" y="942"/>
                </a:cubicBezTo>
                <a:cubicBezTo>
                  <a:pt x="12489" y="1242"/>
                  <a:pt x="12652" y="1538"/>
                  <a:pt x="12789" y="1828"/>
                </a:cubicBezTo>
                <a:cubicBezTo>
                  <a:pt x="12925" y="2119"/>
                  <a:pt x="13074" y="2456"/>
                  <a:pt x="13235" y="2841"/>
                </a:cubicBezTo>
                <a:cubicBezTo>
                  <a:pt x="13396" y="3225"/>
                  <a:pt x="13528" y="3516"/>
                  <a:pt x="13633" y="3713"/>
                </a:cubicBezTo>
                <a:cubicBezTo>
                  <a:pt x="13914" y="4228"/>
                  <a:pt x="14315" y="4833"/>
                  <a:pt x="14838" y="5527"/>
                </a:cubicBezTo>
                <a:cubicBezTo>
                  <a:pt x="14854" y="5555"/>
                  <a:pt x="14910" y="5635"/>
                  <a:pt x="15007" y="5766"/>
                </a:cubicBezTo>
                <a:cubicBezTo>
                  <a:pt x="15103" y="5897"/>
                  <a:pt x="15180" y="5998"/>
                  <a:pt x="15236" y="6068"/>
                </a:cubicBezTo>
                <a:cubicBezTo>
                  <a:pt x="15292" y="6138"/>
                  <a:pt x="15375" y="6239"/>
                  <a:pt x="15483" y="6370"/>
                </a:cubicBezTo>
                <a:cubicBezTo>
                  <a:pt x="15591" y="6502"/>
                  <a:pt x="15688" y="6607"/>
                  <a:pt x="15772" y="6687"/>
                </a:cubicBezTo>
                <a:cubicBezTo>
                  <a:pt x="15856" y="6766"/>
                  <a:pt x="15947" y="6851"/>
                  <a:pt x="16043" y="6940"/>
                </a:cubicBezTo>
                <a:cubicBezTo>
                  <a:pt x="16140" y="7029"/>
                  <a:pt x="16234" y="7095"/>
                  <a:pt x="16327" y="7137"/>
                </a:cubicBezTo>
                <a:cubicBezTo>
                  <a:pt x="16419" y="7179"/>
                  <a:pt x="16505" y="7200"/>
                  <a:pt x="16586" y="7200"/>
                </a:cubicBezTo>
                <a:lnTo>
                  <a:pt x="20057" y="7200"/>
                </a:lnTo>
                <a:cubicBezTo>
                  <a:pt x="20483" y="7200"/>
                  <a:pt x="20847" y="7376"/>
                  <a:pt x="21148" y="7727"/>
                </a:cubicBezTo>
                <a:cubicBezTo>
                  <a:pt x="21450" y="8079"/>
                  <a:pt x="21600" y="8503"/>
                  <a:pt x="21600" y="9000"/>
                </a:cubicBezTo>
                <a:close/>
                <a:moveTo>
                  <a:pt x="21600" y="9000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8" name="AutoShape 186"/>
          <p:cNvSpPr>
            <a:spLocks/>
          </p:cNvSpPr>
          <p:nvPr/>
        </p:nvSpPr>
        <p:spPr bwMode="auto">
          <a:xfrm>
            <a:off x="9229725" y="6213475"/>
            <a:ext cx="430213" cy="3683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0057" y="9000"/>
                </a:moveTo>
                <a:cubicBezTo>
                  <a:pt x="20057" y="8522"/>
                  <a:pt x="19901" y="8102"/>
                  <a:pt x="19587" y="7741"/>
                </a:cubicBezTo>
                <a:cubicBezTo>
                  <a:pt x="19274" y="7381"/>
                  <a:pt x="18916" y="7200"/>
                  <a:pt x="18514" y="7200"/>
                </a:cubicBezTo>
                <a:lnTo>
                  <a:pt x="11572" y="7200"/>
                </a:lnTo>
                <a:cubicBezTo>
                  <a:pt x="11572" y="7013"/>
                  <a:pt x="11632" y="6785"/>
                  <a:pt x="11752" y="6518"/>
                </a:cubicBezTo>
                <a:cubicBezTo>
                  <a:pt x="11873" y="6251"/>
                  <a:pt x="12005" y="5993"/>
                  <a:pt x="12150" y="5744"/>
                </a:cubicBezTo>
                <a:cubicBezTo>
                  <a:pt x="12295" y="5496"/>
                  <a:pt x="12427" y="5177"/>
                  <a:pt x="12548" y="4788"/>
                </a:cubicBezTo>
                <a:cubicBezTo>
                  <a:pt x="12668" y="4399"/>
                  <a:pt x="12729" y="4003"/>
                  <a:pt x="12729" y="3600"/>
                </a:cubicBezTo>
                <a:cubicBezTo>
                  <a:pt x="12729" y="2972"/>
                  <a:pt x="12550" y="2515"/>
                  <a:pt x="12192" y="2229"/>
                </a:cubicBezTo>
                <a:cubicBezTo>
                  <a:pt x="11835" y="1943"/>
                  <a:pt x="11371" y="1800"/>
                  <a:pt x="10800" y="1800"/>
                </a:cubicBezTo>
                <a:cubicBezTo>
                  <a:pt x="10607" y="1800"/>
                  <a:pt x="10245" y="2452"/>
                  <a:pt x="9715" y="3755"/>
                </a:cubicBezTo>
                <a:cubicBezTo>
                  <a:pt x="9522" y="4167"/>
                  <a:pt x="9374" y="4472"/>
                  <a:pt x="9269" y="4669"/>
                </a:cubicBezTo>
                <a:cubicBezTo>
                  <a:pt x="8948" y="5269"/>
                  <a:pt x="8498" y="5949"/>
                  <a:pt x="7919" y="6708"/>
                </a:cubicBezTo>
                <a:cubicBezTo>
                  <a:pt x="7348" y="7467"/>
                  <a:pt x="6943" y="7964"/>
                  <a:pt x="6702" y="8199"/>
                </a:cubicBezTo>
                <a:cubicBezTo>
                  <a:pt x="6147" y="8733"/>
                  <a:pt x="5585" y="9000"/>
                  <a:pt x="5014" y="9000"/>
                </a:cubicBezTo>
                <a:lnTo>
                  <a:pt x="4629" y="9000"/>
                </a:lnTo>
                <a:lnTo>
                  <a:pt x="4629" y="17999"/>
                </a:lnTo>
                <a:lnTo>
                  <a:pt x="5014" y="17999"/>
                </a:lnTo>
                <a:cubicBezTo>
                  <a:pt x="5593" y="17999"/>
                  <a:pt x="6264" y="18150"/>
                  <a:pt x="7027" y="18450"/>
                </a:cubicBezTo>
                <a:cubicBezTo>
                  <a:pt x="7791" y="18751"/>
                  <a:pt x="8568" y="19050"/>
                  <a:pt x="9360" y="19350"/>
                </a:cubicBezTo>
                <a:cubicBezTo>
                  <a:pt x="10151" y="19651"/>
                  <a:pt x="10872" y="19800"/>
                  <a:pt x="11523" y="19800"/>
                </a:cubicBezTo>
                <a:cubicBezTo>
                  <a:pt x="13042" y="19800"/>
                  <a:pt x="13801" y="19017"/>
                  <a:pt x="13801" y="17452"/>
                </a:cubicBezTo>
                <a:cubicBezTo>
                  <a:pt x="13801" y="17208"/>
                  <a:pt x="13781" y="16945"/>
                  <a:pt x="13741" y="16664"/>
                </a:cubicBezTo>
                <a:cubicBezTo>
                  <a:pt x="13982" y="16514"/>
                  <a:pt x="14173" y="16269"/>
                  <a:pt x="14314" y="15926"/>
                </a:cubicBezTo>
                <a:cubicBezTo>
                  <a:pt x="14454" y="15584"/>
                  <a:pt x="14525" y="15239"/>
                  <a:pt x="14525" y="14892"/>
                </a:cubicBezTo>
                <a:cubicBezTo>
                  <a:pt x="14525" y="14545"/>
                  <a:pt x="14452" y="14222"/>
                  <a:pt x="14308" y="13921"/>
                </a:cubicBezTo>
                <a:cubicBezTo>
                  <a:pt x="14733" y="13454"/>
                  <a:pt x="14947" y="12895"/>
                  <a:pt x="14947" y="12248"/>
                </a:cubicBezTo>
                <a:cubicBezTo>
                  <a:pt x="14947" y="12014"/>
                  <a:pt x="14906" y="11754"/>
                  <a:pt x="14826" y="11468"/>
                </a:cubicBezTo>
                <a:cubicBezTo>
                  <a:pt x="14746" y="11182"/>
                  <a:pt x="14645" y="10960"/>
                  <a:pt x="14525" y="10800"/>
                </a:cubicBezTo>
                <a:lnTo>
                  <a:pt x="18514" y="10800"/>
                </a:lnTo>
                <a:cubicBezTo>
                  <a:pt x="18932" y="10800"/>
                  <a:pt x="19294" y="10622"/>
                  <a:pt x="19599" y="10265"/>
                </a:cubicBezTo>
                <a:cubicBezTo>
                  <a:pt x="19905" y="9909"/>
                  <a:pt x="20057" y="9488"/>
                  <a:pt x="20057" y="9000"/>
                </a:cubicBezTo>
                <a:close/>
                <a:moveTo>
                  <a:pt x="2857" y="17733"/>
                </a:moveTo>
                <a:cubicBezTo>
                  <a:pt x="3009" y="17555"/>
                  <a:pt x="3086" y="17344"/>
                  <a:pt x="3086" y="17100"/>
                </a:cubicBezTo>
                <a:cubicBezTo>
                  <a:pt x="3086" y="16857"/>
                  <a:pt x="3009" y="16645"/>
                  <a:pt x="2857" y="16467"/>
                </a:cubicBezTo>
                <a:cubicBezTo>
                  <a:pt x="2704" y="16289"/>
                  <a:pt x="2523" y="16200"/>
                  <a:pt x="2314" y="16200"/>
                </a:cubicBezTo>
                <a:cubicBezTo>
                  <a:pt x="2105" y="16200"/>
                  <a:pt x="1925" y="16289"/>
                  <a:pt x="1772" y="16467"/>
                </a:cubicBezTo>
                <a:cubicBezTo>
                  <a:pt x="1619" y="16645"/>
                  <a:pt x="1543" y="16857"/>
                  <a:pt x="1543" y="17100"/>
                </a:cubicBezTo>
                <a:cubicBezTo>
                  <a:pt x="1543" y="17344"/>
                  <a:pt x="1619" y="17555"/>
                  <a:pt x="1772" y="17733"/>
                </a:cubicBezTo>
                <a:cubicBezTo>
                  <a:pt x="1925" y="17911"/>
                  <a:pt x="2105" y="17999"/>
                  <a:pt x="2314" y="17999"/>
                </a:cubicBezTo>
                <a:cubicBezTo>
                  <a:pt x="2523" y="17999"/>
                  <a:pt x="2704" y="17911"/>
                  <a:pt x="2857" y="17733"/>
                </a:cubicBezTo>
                <a:close/>
                <a:moveTo>
                  <a:pt x="21600" y="8986"/>
                </a:moveTo>
                <a:cubicBezTo>
                  <a:pt x="21600" y="9970"/>
                  <a:pt x="21297" y="10819"/>
                  <a:pt x="20690" y="11531"/>
                </a:cubicBezTo>
                <a:cubicBezTo>
                  <a:pt x="20083" y="12243"/>
                  <a:pt x="19358" y="12601"/>
                  <a:pt x="18514" y="12601"/>
                </a:cubicBezTo>
                <a:lnTo>
                  <a:pt x="16477" y="12601"/>
                </a:lnTo>
                <a:cubicBezTo>
                  <a:pt x="16445" y="13181"/>
                  <a:pt x="16297" y="13739"/>
                  <a:pt x="16031" y="14274"/>
                </a:cubicBezTo>
                <a:cubicBezTo>
                  <a:pt x="16055" y="14470"/>
                  <a:pt x="16067" y="14671"/>
                  <a:pt x="16067" y="14878"/>
                </a:cubicBezTo>
                <a:cubicBezTo>
                  <a:pt x="16067" y="15825"/>
                  <a:pt x="15826" y="16659"/>
                  <a:pt x="15344" y="17381"/>
                </a:cubicBezTo>
                <a:cubicBezTo>
                  <a:pt x="15352" y="18684"/>
                  <a:pt x="15011" y="19713"/>
                  <a:pt x="14320" y="20468"/>
                </a:cubicBezTo>
                <a:cubicBezTo>
                  <a:pt x="13629" y="21223"/>
                  <a:pt x="12717" y="21600"/>
                  <a:pt x="11584" y="21600"/>
                </a:cubicBezTo>
                <a:cubicBezTo>
                  <a:pt x="10515" y="21600"/>
                  <a:pt x="9221" y="21277"/>
                  <a:pt x="7702" y="20630"/>
                </a:cubicBezTo>
                <a:cubicBezTo>
                  <a:pt x="6384" y="20077"/>
                  <a:pt x="5488" y="19800"/>
                  <a:pt x="5014" y="19800"/>
                </a:cubicBezTo>
                <a:lnTo>
                  <a:pt x="1543" y="19800"/>
                </a:lnTo>
                <a:cubicBezTo>
                  <a:pt x="1117" y="19800"/>
                  <a:pt x="753" y="19625"/>
                  <a:pt x="452" y="19272"/>
                </a:cubicBezTo>
                <a:cubicBezTo>
                  <a:pt x="151" y="18921"/>
                  <a:pt x="0" y="18497"/>
                  <a:pt x="0" y="17999"/>
                </a:cubicBezTo>
                <a:lnTo>
                  <a:pt x="0" y="9000"/>
                </a:lnTo>
                <a:cubicBezTo>
                  <a:pt x="0" y="8503"/>
                  <a:pt x="151" y="8079"/>
                  <a:pt x="452" y="7727"/>
                </a:cubicBezTo>
                <a:cubicBezTo>
                  <a:pt x="753" y="7376"/>
                  <a:pt x="1117" y="7200"/>
                  <a:pt x="1543" y="7200"/>
                </a:cubicBezTo>
                <a:lnTo>
                  <a:pt x="5014" y="7200"/>
                </a:lnTo>
                <a:cubicBezTo>
                  <a:pt x="5095" y="7200"/>
                  <a:pt x="5181" y="7179"/>
                  <a:pt x="5273" y="7137"/>
                </a:cubicBezTo>
                <a:cubicBezTo>
                  <a:pt x="5366" y="7095"/>
                  <a:pt x="5460" y="7029"/>
                  <a:pt x="5557" y="6940"/>
                </a:cubicBezTo>
                <a:cubicBezTo>
                  <a:pt x="5653" y="6851"/>
                  <a:pt x="5744" y="6766"/>
                  <a:pt x="5828" y="6687"/>
                </a:cubicBezTo>
                <a:cubicBezTo>
                  <a:pt x="5912" y="6607"/>
                  <a:pt x="6009" y="6502"/>
                  <a:pt x="6117" y="6370"/>
                </a:cubicBezTo>
                <a:cubicBezTo>
                  <a:pt x="6226" y="6239"/>
                  <a:pt x="6308" y="6138"/>
                  <a:pt x="6364" y="6068"/>
                </a:cubicBezTo>
                <a:cubicBezTo>
                  <a:pt x="6420" y="5998"/>
                  <a:pt x="6497" y="5897"/>
                  <a:pt x="6593" y="5766"/>
                </a:cubicBezTo>
                <a:cubicBezTo>
                  <a:pt x="6690" y="5635"/>
                  <a:pt x="6746" y="5555"/>
                  <a:pt x="6762" y="5527"/>
                </a:cubicBezTo>
                <a:cubicBezTo>
                  <a:pt x="7284" y="4833"/>
                  <a:pt x="7686" y="4228"/>
                  <a:pt x="7967" y="3713"/>
                </a:cubicBezTo>
                <a:cubicBezTo>
                  <a:pt x="8072" y="3516"/>
                  <a:pt x="8204" y="3225"/>
                  <a:pt x="8365" y="2841"/>
                </a:cubicBezTo>
                <a:cubicBezTo>
                  <a:pt x="8526" y="2456"/>
                  <a:pt x="8675" y="2119"/>
                  <a:pt x="8811" y="1828"/>
                </a:cubicBezTo>
                <a:cubicBezTo>
                  <a:pt x="8948" y="1538"/>
                  <a:pt x="9110" y="1242"/>
                  <a:pt x="9299" y="942"/>
                </a:cubicBezTo>
                <a:cubicBezTo>
                  <a:pt x="9488" y="642"/>
                  <a:pt x="9709" y="410"/>
                  <a:pt x="9962" y="246"/>
                </a:cubicBezTo>
                <a:cubicBezTo>
                  <a:pt x="10215" y="82"/>
                  <a:pt x="10495" y="0"/>
                  <a:pt x="10800" y="0"/>
                </a:cubicBezTo>
                <a:cubicBezTo>
                  <a:pt x="11804" y="0"/>
                  <a:pt x="12634" y="314"/>
                  <a:pt x="13289" y="942"/>
                </a:cubicBezTo>
                <a:cubicBezTo>
                  <a:pt x="13944" y="1570"/>
                  <a:pt x="14272" y="2456"/>
                  <a:pt x="14272" y="3600"/>
                </a:cubicBezTo>
                <a:cubicBezTo>
                  <a:pt x="14272" y="4238"/>
                  <a:pt x="14183" y="4838"/>
                  <a:pt x="14006" y="5400"/>
                </a:cubicBezTo>
                <a:lnTo>
                  <a:pt x="18514" y="5400"/>
                </a:lnTo>
                <a:cubicBezTo>
                  <a:pt x="19350" y="5400"/>
                  <a:pt x="20073" y="5756"/>
                  <a:pt x="20684" y="6469"/>
                </a:cubicBezTo>
                <a:cubicBezTo>
                  <a:pt x="21295" y="7181"/>
                  <a:pt x="21600" y="8021"/>
                  <a:pt x="21600" y="8986"/>
                </a:cubicBezTo>
                <a:close/>
                <a:moveTo>
                  <a:pt x="21600" y="8986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9" name="AutoShape 187"/>
          <p:cNvSpPr>
            <a:spLocks/>
          </p:cNvSpPr>
          <p:nvPr/>
        </p:nvSpPr>
        <p:spPr bwMode="auto">
          <a:xfrm>
            <a:off x="10098088" y="6180138"/>
            <a:ext cx="369887" cy="430212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7733" y="19828"/>
                </a:moveTo>
                <a:cubicBezTo>
                  <a:pt x="17911" y="19675"/>
                  <a:pt x="18000" y="19494"/>
                  <a:pt x="18000" y="19286"/>
                </a:cubicBezTo>
                <a:cubicBezTo>
                  <a:pt x="18000" y="19077"/>
                  <a:pt x="17911" y="18896"/>
                  <a:pt x="17733" y="18743"/>
                </a:cubicBezTo>
                <a:cubicBezTo>
                  <a:pt x="17555" y="18591"/>
                  <a:pt x="17344" y="18515"/>
                  <a:pt x="17100" y="18515"/>
                </a:cubicBezTo>
                <a:cubicBezTo>
                  <a:pt x="16856" y="18515"/>
                  <a:pt x="16645" y="18591"/>
                  <a:pt x="16467" y="18743"/>
                </a:cubicBezTo>
                <a:cubicBezTo>
                  <a:pt x="16289" y="18896"/>
                  <a:pt x="16200" y="19077"/>
                  <a:pt x="16200" y="19286"/>
                </a:cubicBezTo>
                <a:cubicBezTo>
                  <a:pt x="16200" y="19494"/>
                  <a:pt x="16289" y="19675"/>
                  <a:pt x="16467" y="19828"/>
                </a:cubicBezTo>
                <a:cubicBezTo>
                  <a:pt x="16645" y="19981"/>
                  <a:pt x="16856" y="20057"/>
                  <a:pt x="17100" y="20057"/>
                </a:cubicBezTo>
                <a:cubicBezTo>
                  <a:pt x="17344" y="20057"/>
                  <a:pt x="17555" y="19981"/>
                  <a:pt x="17733" y="19828"/>
                </a:cubicBezTo>
                <a:close/>
                <a:moveTo>
                  <a:pt x="19800" y="10077"/>
                </a:moveTo>
                <a:cubicBezTo>
                  <a:pt x="19800" y="8558"/>
                  <a:pt x="19017" y="7799"/>
                  <a:pt x="17452" y="7799"/>
                </a:cubicBezTo>
                <a:cubicBezTo>
                  <a:pt x="17208" y="7799"/>
                  <a:pt x="16945" y="7819"/>
                  <a:pt x="16664" y="7859"/>
                </a:cubicBezTo>
                <a:cubicBezTo>
                  <a:pt x="16514" y="7618"/>
                  <a:pt x="16268" y="7427"/>
                  <a:pt x="15926" y="7286"/>
                </a:cubicBezTo>
                <a:cubicBezTo>
                  <a:pt x="15584" y="7146"/>
                  <a:pt x="15239" y="7075"/>
                  <a:pt x="14892" y="7075"/>
                </a:cubicBezTo>
                <a:cubicBezTo>
                  <a:pt x="14545" y="7075"/>
                  <a:pt x="14222" y="7148"/>
                  <a:pt x="13922" y="7293"/>
                </a:cubicBezTo>
                <a:cubicBezTo>
                  <a:pt x="13453" y="6867"/>
                  <a:pt x="12895" y="6654"/>
                  <a:pt x="12249" y="6654"/>
                </a:cubicBezTo>
                <a:cubicBezTo>
                  <a:pt x="12014" y="6654"/>
                  <a:pt x="11754" y="6694"/>
                  <a:pt x="11468" y="6774"/>
                </a:cubicBezTo>
                <a:cubicBezTo>
                  <a:pt x="11182" y="6855"/>
                  <a:pt x="10959" y="6955"/>
                  <a:pt x="10800" y="7075"/>
                </a:cubicBezTo>
                <a:lnTo>
                  <a:pt x="10800" y="3086"/>
                </a:lnTo>
                <a:cubicBezTo>
                  <a:pt x="10800" y="2668"/>
                  <a:pt x="10622" y="2306"/>
                  <a:pt x="10266" y="2001"/>
                </a:cubicBezTo>
                <a:cubicBezTo>
                  <a:pt x="9909" y="1696"/>
                  <a:pt x="9487" y="1543"/>
                  <a:pt x="9000" y="1543"/>
                </a:cubicBezTo>
                <a:cubicBezTo>
                  <a:pt x="8522" y="1543"/>
                  <a:pt x="8102" y="1700"/>
                  <a:pt x="7741" y="2013"/>
                </a:cubicBezTo>
                <a:cubicBezTo>
                  <a:pt x="7381" y="2326"/>
                  <a:pt x="7200" y="2684"/>
                  <a:pt x="7200" y="3086"/>
                </a:cubicBezTo>
                <a:lnTo>
                  <a:pt x="7200" y="10029"/>
                </a:lnTo>
                <a:cubicBezTo>
                  <a:pt x="7012" y="10029"/>
                  <a:pt x="6785" y="9968"/>
                  <a:pt x="6518" y="9848"/>
                </a:cubicBezTo>
                <a:cubicBezTo>
                  <a:pt x="6251" y="9727"/>
                  <a:pt x="5993" y="9595"/>
                  <a:pt x="5744" y="9450"/>
                </a:cubicBezTo>
                <a:cubicBezTo>
                  <a:pt x="5496" y="9305"/>
                  <a:pt x="5177" y="9173"/>
                  <a:pt x="4788" y="9052"/>
                </a:cubicBezTo>
                <a:cubicBezTo>
                  <a:pt x="4399" y="8932"/>
                  <a:pt x="4003" y="8871"/>
                  <a:pt x="3600" y="8871"/>
                </a:cubicBezTo>
                <a:cubicBezTo>
                  <a:pt x="2972" y="8871"/>
                  <a:pt x="2515" y="9050"/>
                  <a:pt x="2229" y="9408"/>
                </a:cubicBezTo>
                <a:cubicBezTo>
                  <a:pt x="1943" y="9766"/>
                  <a:pt x="1800" y="10230"/>
                  <a:pt x="1800" y="10800"/>
                </a:cubicBezTo>
                <a:cubicBezTo>
                  <a:pt x="1800" y="10993"/>
                  <a:pt x="2451" y="11355"/>
                  <a:pt x="3755" y="11885"/>
                </a:cubicBezTo>
                <a:cubicBezTo>
                  <a:pt x="4167" y="12078"/>
                  <a:pt x="4472" y="12227"/>
                  <a:pt x="4669" y="12331"/>
                </a:cubicBezTo>
                <a:cubicBezTo>
                  <a:pt x="5268" y="12653"/>
                  <a:pt x="5949" y="13102"/>
                  <a:pt x="6708" y="13681"/>
                </a:cubicBezTo>
                <a:cubicBezTo>
                  <a:pt x="7467" y="14251"/>
                  <a:pt x="7964" y="14657"/>
                  <a:pt x="8198" y="14898"/>
                </a:cubicBezTo>
                <a:cubicBezTo>
                  <a:pt x="8733" y="15453"/>
                  <a:pt x="9000" y="16016"/>
                  <a:pt x="9000" y="16586"/>
                </a:cubicBezTo>
                <a:lnTo>
                  <a:pt x="9000" y="16971"/>
                </a:lnTo>
                <a:lnTo>
                  <a:pt x="18000" y="16971"/>
                </a:lnTo>
                <a:lnTo>
                  <a:pt x="18000" y="16586"/>
                </a:lnTo>
                <a:cubicBezTo>
                  <a:pt x="18000" y="16007"/>
                  <a:pt x="18150" y="15336"/>
                  <a:pt x="18450" y="14573"/>
                </a:cubicBezTo>
                <a:cubicBezTo>
                  <a:pt x="18750" y="13809"/>
                  <a:pt x="19050" y="13033"/>
                  <a:pt x="19350" y="12240"/>
                </a:cubicBezTo>
                <a:cubicBezTo>
                  <a:pt x="19650" y="11449"/>
                  <a:pt x="19800" y="10728"/>
                  <a:pt x="19800" y="10077"/>
                </a:cubicBezTo>
                <a:close/>
                <a:moveTo>
                  <a:pt x="21600" y="10017"/>
                </a:moveTo>
                <a:cubicBezTo>
                  <a:pt x="21600" y="11085"/>
                  <a:pt x="21277" y="12379"/>
                  <a:pt x="20630" y="13898"/>
                </a:cubicBezTo>
                <a:cubicBezTo>
                  <a:pt x="20077" y="15216"/>
                  <a:pt x="19800" y="16112"/>
                  <a:pt x="19800" y="16586"/>
                </a:cubicBezTo>
                <a:lnTo>
                  <a:pt x="19800" y="20057"/>
                </a:lnTo>
                <a:cubicBezTo>
                  <a:pt x="19800" y="20484"/>
                  <a:pt x="19624" y="20847"/>
                  <a:pt x="19273" y="21149"/>
                </a:cubicBezTo>
                <a:cubicBezTo>
                  <a:pt x="18921" y="21450"/>
                  <a:pt x="18497" y="21600"/>
                  <a:pt x="18000" y="21600"/>
                </a:cubicBezTo>
                <a:lnTo>
                  <a:pt x="9000" y="21600"/>
                </a:lnTo>
                <a:cubicBezTo>
                  <a:pt x="8503" y="21600"/>
                  <a:pt x="8079" y="21450"/>
                  <a:pt x="7727" y="21149"/>
                </a:cubicBezTo>
                <a:cubicBezTo>
                  <a:pt x="7376" y="20847"/>
                  <a:pt x="7200" y="20484"/>
                  <a:pt x="7200" y="20057"/>
                </a:cubicBezTo>
                <a:lnTo>
                  <a:pt x="7200" y="16586"/>
                </a:lnTo>
                <a:cubicBezTo>
                  <a:pt x="7200" y="16506"/>
                  <a:pt x="7179" y="16419"/>
                  <a:pt x="7137" y="16327"/>
                </a:cubicBezTo>
                <a:cubicBezTo>
                  <a:pt x="7095" y="16235"/>
                  <a:pt x="7029" y="16140"/>
                  <a:pt x="6940" y="16043"/>
                </a:cubicBezTo>
                <a:cubicBezTo>
                  <a:pt x="6851" y="15947"/>
                  <a:pt x="6766" y="15857"/>
                  <a:pt x="6687" y="15773"/>
                </a:cubicBezTo>
                <a:cubicBezTo>
                  <a:pt x="6607" y="15687"/>
                  <a:pt x="6502" y="15592"/>
                  <a:pt x="6370" y="15483"/>
                </a:cubicBezTo>
                <a:cubicBezTo>
                  <a:pt x="6239" y="15375"/>
                  <a:pt x="6138" y="15292"/>
                  <a:pt x="6068" y="15236"/>
                </a:cubicBezTo>
                <a:cubicBezTo>
                  <a:pt x="5998" y="15180"/>
                  <a:pt x="5897" y="15104"/>
                  <a:pt x="5766" y="15007"/>
                </a:cubicBezTo>
                <a:cubicBezTo>
                  <a:pt x="5634" y="14911"/>
                  <a:pt x="5555" y="14854"/>
                  <a:pt x="5527" y="14838"/>
                </a:cubicBezTo>
                <a:cubicBezTo>
                  <a:pt x="4833" y="14316"/>
                  <a:pt x="4228" y="13914"/>
                  <a:pt x="3713" y="13632"/>
                </a:cubicBezTo>
                <a:cubicBezTo>
                  <a:pt x="3516" y="13528"/>
                  <a:pt x="3225" y="13396"/>
                  <a:pt x="2841" y="13235"/>
                </a:cubicBezTo>
                <a:cubicBezTo>
                  <a:pt x="2456" y="13075"/>
                  <a:pt x="2119" y="12925"/>
                  <a:pt x="1828" y="12789"/>
                </a:cubicBezTo>
                <a:cubicBezTo>
                  <a:pt x="1538" y="12653"/>
                  <a:pt x="1242" y="12490"/>
                  <a:pt x="942" y="12300"/>
                </a:cubicBezTo>
                <a:cubicBezTo>
                  <a:pt x="642" y="12112"/>
                  <a:pt x="410" y="11891"/>
                  <a:pt x="246" y="11638"/>
                </a:cubicBezTo>
                <a:cubicBezTo>
                  <a:pt x="82" y="11385"/>
                  <a:pt x="0" y="11106"/>
                  <a:pt x="0" y="10800"/>
                </a:cubicBezTo>
                <a:cubicBezTo>
                  <a:pt x="0" y="9796"/>
                  <a:pt x="314" y="8966"/>
                  <a:pt x="942" y="8311"/>
                </a:cubicBezTo>
                <a:cubicBezTo>
                  <a:pt x="1570" y="7656"/>
                  <a:pt x="2456" y="7329"/>
                  <a:pt x="3600" y="7329"/>
                </a:cubicBezTo>
                <a:cubicBezTo>
                  <a:pt x="4237" y="7329"/>
                  <a:pt x="4838" y="7417"/>
                  <a:pt x="5400" y="7594"/>
                </a:cubicBezTo>
                <a:lnTo>
                  <a:pt x="5400" y="3086"/>
                </a:lnTo>
                <a:cubicBezTo>
                  <a:pt x="5400" y="2250"/>
                  <a:pt x="5756" y="1527"/>
                  <a:pt x="6469" y="916"/>
                </a:cubicBezTo>
                <a:cubicBezTo>
                  <a:pt x="7181" y="305"/>
                  <a:pt x="8020" y="0"/>
                  <a:pt x="8986" y="0"/>
                </a:cubicBezTo>
                <a:cubicBezTo>
                  <a:pt x="9970" y="0"/>
                  <a:pt x="10819" y="303"/>
                  <a:pt x="11531" y="910"/>
                </a:cubicBezTo>
                <a:cubicBezTo>
                  <a:pt x="12244" y="1517"/>
                  <a:pt x="12600" y="2242"/>
                  <a:pt x="12600" y="3086"/>
                </a:cubicBezTo>
                <a:lnTo>
                  <a:pt x="12600" y="5123"/>
                </a:lnTo>
                <a:cubicBezTo>
                  <a:pt x="13181" y="5155"/>
                  <a:pt x="13739" y="5304"/>
                  <a:pt x="14273" y="5569"/>
                </a:cubicBezTo>
                <a:cubicBezTo>
                  <a:pt x="14470" y="5545"/>
                  <a:pt x="14672" y="5533"/>
                  <a:pt x="14878" y="5533"/>
                </a:cubicBezTo>
                <a:cubicBezTo>
                  <a:pt x="15825" y="5533"/>
                  <a:pt x="16659" y="5774"/>
                  <a:pt x="17381" y="6256"/>
                </a:cubicBezTo>
                <a:cubicBezTo>
                  <a:pt x="18684" y="6248"/>
                  <a:pt x="19713" y="6589"/>
                  <a:pt x="20468" y="7280"/>
                </a:cubicBezTo>
                <a:cubicBezTo>
                  <a:pt x="21223" y="7972"/>
                  <a:pt x="21600" y="8883"/>
                  <a:pt x="21600" y="10017"/>
                </a:cubicBezTo>
                <a:close/>
                <a:moveTo>
                  <a:pt x="21600" y="10017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0" name="AutoShape 188"/>
          <p:cNvSpPr>
            <a:spLocks/>
          </p:cNvSpPr>
          <p:nvPr/>
        </p:nvSpPr>
        <p:spPr bwMode="auto">
          <a:xfrm>
            <a:off x="10936288" y="6245225"/>
            <a:ext cx="368300" cy="306388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7895" y="15247"/>
                </a:moveTo>
                <a:cubicBezTo>
                  <a:pt x="18115" y="15510"/>
                  <a:pt x="18225" y="15829"/>
                  <a:pt x="18225" y="16200"/>
                </a:cubicBezTo>
                <a:cubicBezTo>
                  <a:pt x="18225" y="16571"/>
                  <a:pt x="18115" y="16889"/>
                  <a:pt x="17895" y="17153"/>
                </a:cubicBezTo>
                <a:cubicBezTo>
                  <a:pt x="17674" y="17418"/>
                  <a:pt x="17409" y="17549"/>
                  <a:pt x="17100" y="17549"/>
                </a:cubicBezTo>
                <a:cubicBezTo>
                  <a:pt x="16791" y="17549"/>
                  <a:pt x="16526" y="17418"/>
                  <a:pt x="16305" y="17153"/>
                </a:cubicBezTo>
                <a:cubicBezTo>
                  <a:pt x="16085" y="16889"/>
                  <a:pt x="15975" y="16571"/>
                  <a:pt x="15975" y="16200"/>
                </a:cubicBezTo>
                <a:cubicBezTo>
                  <a:pt x="15975" y="15829"/>
                  <a:pt x="16085" y="15510"/>
                  <a:pt x="16305" y="15247"/>
                </a:cubicBezTo>
                <a:cubicBezTo>
                  <a:pt x="16526" y="14981"/>
                  <a:pt x="16791" y="14850"/>
                  <a:pt x="17100" y="14850"/>
                </a:cubicBezTo>
                <a:cubicBezTo>
                  <a:pt x="17409" y="14850"/>
                  <a:pt x="17674" y="14981"/>
                  <a:pt x="17895" y="15247"/>
                </a:cubicBezTo>
                <a:close/>
                <a:moveTo>
                  <a:pt x="14295" y="15247"/>
                </a:moveTo>
                <a:cubicBezTo>
                  <a:pt x="14515" y="15510"/>
                  <a:pt x="14625" y="15829"/>
                  <a:pt x="14625" y="16200"/>
                </a:cubicBezTo>
                <a:cubicBezTo>
                  <a:pt x="14625" y="16571"/>
                  <a:pt x="14515" y="16889"/>
                  <a:pt x="14295" y="17153"/>
                </a:cubicBezTo>
                <a:cubicBezTo>
                  <a:pt x="14074" y="17418"/>
                  <a:pt x="13809" y="17549"/>
                  <a:pt x="13500" y="17549"/>
                </a:cubicBezTo>
                <a:cubicBezTo>
                  <a:pt x="13191" y="17549"/>
                  <a:pt x="12926" y="17418"/>
                  <a:pt x="12706" y="17153"/>
                </a:cubicBezTo>
                <a:cubicBezTo>
                  <a:pt x="12485" y="16889"/>
                  <a:pt x="12375" y="16571"/>
                  <a:pt x="12375" y="16200"/>
                </a:cubicBezTo>
                <a:cubicBezTo>
                  <a:pt x="12375" y="15829"/>
                  <a:pt x="12485" y="15510"/>
                  <a:pt x="12706" y="15247"/>
                </a:cubicBezTo>
                <a:cubicBezTo>
                  <a:pt x="12926" y="14981"/>
                  <a:pt x="13191" y="14850"/>
                  <a:pt x="13500" y="14850"/>
                </a:cubicBezTo>
                <a:cubicBezTo>
                  <a:pt x="13809" y="14850"/>
                  <a:pt x="14074" y="14981"/>
                  <a:pt x="14295" y="15247"/>
                </a:cubicBezTo>
                <a:close/>
                <a:moveTo>
                  <a:pt x="2503" y="10800"/>
                </a:moveTo>
                <a:lnTo>
                  <a:pt x="19097" y="10800"/>
                </a:lnTo>
                <a:lnTo>
                  <a:pt x="16889" y="2666"/>
                </a:lnTo>
                <a:cubicBezTo>
                  <a:pt x="16851" y="2520"/>
                  <a:pt x="16777" y="2399"/>
                  <a:pt x="16664" y="2304"/>
                </a:cubicBezTo>
                <a:cubicBezTo>
                  <a:pt x="16552" y="2208"/>
                  <a:pt x="16430" y="2160"/>
                  <a:pt x="16298" y="2160"/>
                </a:cubicBezTo>
                <a:lnTo>
                  <a:pt x="5302" y="2160"/>
                </a:lnTo>
                <a:cubicBezTo>
                  <a:pt x="5170" y="2160"/>
                  <a:pt x="5048" y="2208"/>
                  <a:pt x="4936" y="2304"/>
                </a:cubicBezTo>
                <a:cubicBezTo>
                  <a:pt x="4823" y="2399"/>
                  <a:pt x="4748" y="2520"/>
                  <a:pt x="4711" y="2666"/>
                </a:cubicBezTo>
                <a:cubicBezTo>
                  <a:pt x="4711" y="2666"/>
                  <a:pt x="2503" y="10800"/>
                  <a:pt x="2503" y="10800"/>
                </a:cubicBezTo>
                <a:close/>
                <a:moveTo>
                  <a:pt x="19800" y="18900"/>
                </a:moveTo>
                <a:lnTo>
                  <a:pt x="19800" y="13500"/>
                </a:lnTo>
                <a:cubicBezTo>
                  <a:pt x="19800" y="13354"/>
                  <a:pt x="19756" y="13227"/>
                  <a:pt x="19667" y="13120"/>
                </a:cubicBezTo>
                <a:cubicBezTo>
                  <a:pt x="19577" y="13013"/>
                  <a:pt x="19472" y="12960"/>
                  <a:pt x="19350" y="12960"/>
                </a:cubicBezTo>
                <a:lnTo>
                  <a:pt x="2250" y="12960"/>
                </a:lnTo>
                <a:cubicBezTo>
                  <a:pt x="2128" y="12960"/>
                  <a:pt x="2022" y="13013"/>
                  <a:pt x="1933" y="13120"/>
                </a:cubicBezTo>
                <a:cubicBezTo>
                  <a:pt x="1844" y="13227"/>
                  <a:pt x="1800" y="13354"/>
                  <a:pt x="1800" y="13500"/>
                </a:cubicBezTo>
                <a:lnTo>
                  <a:pt x="1800" y="18900"/>
                </a:lnTo>
                <a:cubicBezTo>
                  <a:pt x="1800" y="19046"/>
                  <a:pt x="1844" y="19172"/>
                  <a:pt x="1933" y="19280"/>
                </a:cubicBezTo>
                <a:cubicBezTo>
                  <a:pt x="2022" y="19386"/>
                  <a:pt x="2128" y="19439"/>
                  <a:pt x="2250" y="19439"/>
                </a:cubicBezTo>
                <a:lnTo>
                  <a:pt x="19350" y="19439"/>
                </a:lnTo>
                <a:cubicBezTo>
                  <a:pt x="19472" y="19439"/>
                  <a:pt x="19577" y="19386"/>
                  <a:pt x="19667" y="19280"/>
                </a:cubicBezTo>
                <a:cubicBezTo>
                  <a:pt x="19756" y="19172"/>
                  <a:pt x="19800" y="19046"/>
                  <a:pt x="19800" y="18900"/>
                </a:cubicBezTo>
                <a:close/>
                <a:moveTo>
                  <a:pt x="21600" y="13500"/>
                </a:moveTo>
                <a:lnTo>
                  <a:pt x="21600" y="18900"/>
                </a:lnTo>
                <a:cubicBezTo>
                  <a:pt x="21600" y="19642"/>
                  <a:pt x="21380" y="20277"/>
                  <a:pt x="20939" y="20806"/>
                </a:cubicBezTo>
                <a:cubicBezTo>
                  <a:pt x="20498" y="21335"/>
                  <a:pt x="19969" y="21600"/>
                  <a:pt x="19350" y="21600"/>
                </a:cubicBezTo>
                <a:lnTo>
                  <a:pt x="2250" y="21600"/>
                </a:lnTo>
                <a:cubicBezTo>
                  <a:pt x="1631" y="21600"/>
                  <a:pt x="1101" y="21335"/>
                  <a:pt x="661" y="20806"/>
                </a:cubicBezTo>
                <a:cubicBezTo>
                  <a:pt x="220" y="20277"/>
                  <a:pt x="0" y="19642"/>
                  <a:pt x="0" y="18900"/>
                </a:cubicBezTo>
                <a:lnTo>
                  <a:pt x="0" y="13500"/>
                </a:lnTo>
                <a:cubicBezTo>
                  <a:pt x="0" y="13218"/>
                  <a:pt x="75" y="12797"/>
                  <a:pt x="225" y="12234"/>
                </a:cubicBezTo>
                <a:lnTo>
                  <a:pt x="2995" y="2008"/>
                </a:lnTo>
                <a:cubicBezTo>
                  <a:pt x="3155" y="1412"/>
                  <a:pt x="3450" y="928"/>
                  <a:pt x="3881" y="557"/>
                </a:cubicBezTo>
                <a:cubicBezTo>
                  <a:pt x="4313" y="186"/>
                  <a:pt x="4786" y="0"/>
                  <a:pt x="5302" y="0"/>
                </a:cubicBezTo>
                <a:lnTo>
                  <a:pt x="16298" y="0"/>
                </a:lnTo>
                <a:cubicBezTo>
                  <a:pt x="16814" y="0"/>
                  <a:pt x="17287" y="186"/>
                  <a:pt x="17719" y="557"/>
                </a:cubicBezTo>
                <a:cubicBezTo>
                  <a:pt x="18150" y="928"/>
                  <a:pt x="18445" y="1412"/>
                  <a:pt x="18605" y="2008"/>
                </a:cubicBezTo>
                <a:lnTo>
                  <a:pt x="21375" y="12234"/>
                </a:lnTo>
                <a:cubicBezTo>
                  <a:pt x="21525" y="12797"/>
                  <a:pt x="21600" y="13218"/>
                  <a:pt x="21600" y="13500"/>
                </a:cubicBezTo>
                <a:close/>
                <a:moveTo>
                  <a:pt x="21600" y="13500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1" name="AutoShape 189"/>
          <p:cNvSpPr>
            <a:spLocks/>
          </p:cNvSpPr>
          <p:nvPr/>
        </p:nvSpPr>
        <p:spPr bwMode="auto">
          <a:xfrm>
            <a:off x="11741150" y="6223000"/>
            <a:ext cx="398463" cy="338138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11628"/>
                </a:moveTo>
                <a:cubicBezTo>
                  <a:pt x="21600" y="13327"/>
                  <a:pt x="21341" y="14932"/>
                  <a:pt x="20821" y="16446"/>
                </a:cubicBezTo>
                <a:lnTo>
                  <a:pt x="20562" y="17197"/>
                </a:lnTo>
                <a:lnTo>
                  <a:pt x="18160" y="17703"/>
                </a:lnTo>
                <a:cubicBezTo>
                  <a:pt x="17970" y="18552"/>
                  <a:pt x="17578" y="19250"/>
                  <a:pt x="16985" y="19797"/>
                </a:cubicBezTo>
                <a:cubicBezTo>
                  <a:pt x="16393" y="20344"/>
                  <a:pt x="15715" y="20618"/>
                  <a:pt x="14954" y="20618"/>
                </a:cubicBezTo>
                <a:lnTo>
                  <a:pt x="14954" y="21109"/>
                </a:lnTo>
                <a:cubicBezTo>
                  <a:pt x="14954" y="21252"/>
                  <a:pt x="14915" y="21370"/>
                  <a:pt x="14837" y="21462"/>
                </a:cubicBezTo>
                <a:cubicBezTo>
                  <a:pt x="14759" y="21553"/>
                  <a:pt x="14660" y="21600"/>
                  <a:pt x="14538" y="21600"/>
                </a:cubicBezTo>
                <a:lnTo>
                  <a:pt x="13708" y="21600"/>
                </a:lnTo>
                <a:cubicBezTo>
                  <a:pt x="13587" y="21600"/>
                  <a:pt x="13487" y="21553"/>
                  <a:pt x="13409" y="21462"/>
                </a:cubicBezTo>
                <a:cubicBezTo>
                  <a:pt x="13331" y="21370"/>
                  <a:pt x="13292" y="21252"/>
                  <a:pt x="13292" y="21109"/>
                </a:cubicBezTo>
                <a:lnTo>
                  <a:pt x="13292" y="12272"/>
                </a:lnTo>
                <a:cubicBezTo>
                  <a:pt x="13292" y="12129"/>
                  <a:pt x="13331" y="12012"/>
                  <a:pt x="13409" y="11920"/>
                </a:cubicBezTo>
                <a:cubicBezTo>
                  <a:pt x="13487" y="11828"/>
                  <a:pt x="13587" y="11782"/>
                  <a:pt x="13708" y="11782"/>
                </a:cubicBezTo>
                <a:lnTo>
                  <a:pt x="14538" y="11782"/>
                </a:lnTo>
                <a:cubicBezTo>
                  <a:pt x="14660" y="11782"/>
                  <a:pt x="14759" y="11828"/>
                  <a:pt x="14837" y="11920"/>
                </a:cubicBezTo>
                <a:cubicBezTo>
                  <a:pt x="14915" y="12012"/>
                  <a:pt x="14954" y="12129"/>
                  <a:pt x="14954" y="12272"/>
                </a:cubicBezTo>
                <a:lnTo>
                  <a:pt x="14954" y="12763"/>
                </a:lnTo>
                <a:cubicBezTo>
                  <a:pt x="15568" y="12763"/>
                  <a:pt x="16131" y="12945"/>
                  <a:pt x="16641" y="13308"/>
                </a:cubicBezTo>
                <a:cubicBezTo>
                  <a:pt x="17152" y="13671"/>
                  <a:pt x="17554" y="14160"/>
                  <a:pt x="17849" y="14773"/>
                </a:cubicBezTo>
                <a:lnTo>
                  <a:pt x="18731" y="14589"/>
                </a:lnTo>
                <a:cubicBezTo>
                  <a:pt x="18982" y="13617"/>
                  <a:pt x="19108" y="12631"/>
                  <a:pt x="19108" y="11628"/>
                </a:cubicBezTo>
                <a:cubicBezTo>
                  <a:pt x="19108" y="10115"/>
                  <a:pt x="18727" y="8688"/>
                  <a:pt x="17965" y="7348"/>
                </a:cubicBezTo>
                <a:cubicBezTo>
                  <a:pt x="17204" y="6008"/>
                  <a:pt x="16181" y="4940"/>
                  <a:pt x="14895" y="4142"/>
                </a:cubicBezTo>
                <a:cubicBezTo>
                  <a:pt x="13610" y="3344"/>
                  <a:pt x="12245" y="2945"/>
                  <a:pt x="10800" y="2945"/>
                </a:cubicBezTo>
                <a:cubicBezTo>
                  <a:pt x="9355" y="2945"/>
                  <a:pt x="7990" y="3344"/>
                  <a:pt x="6705" y="4142"/>
                </a:cubicBezTo>
                <a:cubicBezTo>
                  <a:pt x="5420" y="4940"/>
                  <a:pt x="4396" y="6008"/>
                  <a:pt x="3635" y="7348"/>
                </a:cubicBezTo>
                <a:cubicBezTo>
                  <a:pt x="2873" y="8688"/>
                  <a:pt x="2492" y="10115"/>
                  <a:pt x="2492" y="11628"/>
                </a:cubicBezTo>
                <a:cubicBezTo>
                  <a:pt x="2492" y="12631"/>
                  <a:pt x="2618" y="13617"/>
                  <a:pt x="2869" y="14589"/>
                </a:cubicBezTo>
                <a:lnTo>
                  <a:pt x="3751" y="14773"/>
                </a:lnTo>
                <a:cubicBezTo>
                  <a:pt x="4046" y="14160"/>
                  <a:pt x="4448" y="13671"/>
                  <a:pt x="4959" y="13308"/>
                </a:cubicBezTo>
                <a:cubicBezTo>
                  <a:pt x="5469" y="12945"/>
                  <a:pt x="6032" y="12763"/>
                  <a:pt x="6646" y="12763"/>
                </a:cubicBezTo>
                <a:lnTo>
                  <a:pt x="6646" y="12272"/>
                </a:lnTo>
                <a:cubicBezTo>
                  <a:pt x="6646" y="12129"/>
                  <a:pt x="6685" y="12012"/>
                  <a:pt x="6763" y="11920"/>
                </a:cubicBezTo>
                <a:cubicBezTo>
                  <a:pt x="6841" y="11828"/>
                  <a:pt x="6940" y="11782"/>
                  <a:pt x="7062" y="11782"/>
                </a:cubicBezTo>
                <a:lnTo>
                  <a:pt x="7892" y="11782"/>
                </a:lnTo>
                <a:cubicBezTo>
                  <a:pt x="8013" y="11782"/>
                  <a:pt x="8113" y="11828"/>
                  <a:pt x="8191" y="11920"/>
                </a:cubicBezTo>
                <a:cubicBezTo>
                  <a:pt x="8269" y="12012"/>
                  <a:pt x="8308" y="12129"/>
                  <a:pt x="8308" y="12272"/>
                </a:cubicBezTo>
                <a:lnTo>
                  <a:pt x="8308" y="21109"/>
                </a:lnTo>
                <a:cubicBezTo>
                  <a:pt x="8308" y="21252"/>
                  <a:pt x="8269" y="21370"/>
                  <a:pt x="8191" y="21462"/>
                </a:cubicBezTo>
                <a:cubicBezTo>
                  <a:pt x="8113" y="21553"/>
                  <a:pt x="8013" y="21600"/>
                  <a:pt x="7892" y="21600"/>
                </a:cubicBezTo>
                <a:lnTo>
                  <a:pt x="7062" y="21600"/>
                </a:lnTo>
                <a:cubicBezTo>
                  <a:pt x="6940" y="21600"/>
                  <a:pt x="6841" y="21553"/>
                  <a:pt x="6763" y="21462"/>
                </a:cubicBezTo>
                <a:cubicBezTo>
                  <a:pt x="6685" y="21370"/>
                  <a:pt x="6646" y="21252"/>
                  <a:pt x="6646" y="21109"/>
                </a:cubicBezTo>
                <a:lnTo>
                  <a:pt x="6646" y="20618"/>
                </a:lnTo>
                <a:cubicBezTo>
                  <a:pt x="5884" y="20618"/>
                  <a:pt x="5207" y="20344"/>
                  <a:pt x="4615" y="19797"/>
                </a:cubicBezTo>
                <a:cubicBezTo>
                  <a:pt x="4022" y="19250"/>
                  <a:pt x="3630" y="18552"/>
                  <a:pt x="3440" y="17703"/>
                </a:cubicBezTo>
                <a:lnTo>
                  <a:pt x="1039" y="17197"/>
                </a:lnTo>
                <a:lnTo>
                  <a:pt x="779" y="16446"/>
                </a:lnTo>
                <a:cubicBezTo>
                  <a:pt x="259" y="14932"/>
                  <a:pt x="0" y="13327"/>
                  <a:pt x="0" y="11628"/>
                </a:cubicBezTo>
                <a:cubicBezTo>
                  <a:pt x="0" y="10084"/>
                  <a:pt x="290" y="8596"/>
                  <a:pt x="870" y="7164"/>
                </a:cubicBezTo>
                <a:cubicBezTo>
                  <a:pt x="1449" y="5732"/>
                  <a:pt x="2224" y="4493"/>
                  <a:pt x="3193" y="3444"/>
                </a:cubicBezTo>
                <a:cubicBezTo>
                  <a:pt x="4162" y="2396"/>
                  <a:pt x="5313" y="1560"/>
                  <a:pt x="6646" y="936"/>
                </a:cubicBezTo>
                <a:cubicBezTo>
                  <a:pt x="7979" y="312"/>
                  <a:pt x="9363" y="0"/>
                  <a:pt x="10800" y="0"/>
                </a:cubicBezTo>
                <a:cubicBezTo>
                  <a:pt x="12236" y="0"/>
                  <a:pt x="13621" y="312"/>
                  <a:pt x="14954" y="936"/>
                </a:cubicBezTo>
                <a:cubicBezTo>
                  <a:pt x="16286" y="1560"/>
                  <a:pt x="17438" y="2396"/>
                  <a:pt x="18407" y="3444"/>
                </a:cubicBezTo>
                <a:cubicBezTo>
                  <a:pt x="19376" y="4493"/>
                  <a:pt x="20150" y="5732"/>
                  <a:pt x="20730" y="7164"/>
                </a:cubicBezTo>
                <a:cubicBezTo>
                  <a:pt x="21310" y="8596"/>
                  <a:pt x="21600" y="10084"/>
                  <a:pt x="21600" y="11628"/>
                </a:cubicBezTo>
                <a:close/>
                <a:moveTo>
                  <a:pt x="21600" y="11628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2" name="AutoShape 190"/>
          <p:cNvSpPr>
            <a:spLocks/>
          </p:cNvSpPr>
          <p:nvPr/>
        </p:nvSpPr>
        <p:spPr bwMode="auto">
          <a:xfrm>
            <a:off x="12534900" y="6213475"/>
            <a:ext cx="430213" cy="3683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0800" y="21600"/>
                </a:moveTo>
                <a:cubicBezTo>
                  <a:pt x="10591" y="21600"/>
                  <a:pt x="10414" y="21515"/>
                  <a:pt x="10270" y="21347"/>
                </a:cubicBezTo>
                <a:lnTo>
                  <a:pt x="2748" y="12882"/>
                </a:lnTo>
                <a:cubicBezTo>
                  <a:pt x="2668" y="12807"/>
                  <a:pt x="2557" y="12684"/>
                  <a:pt x="2417" y="12516"/>
                </a:cubicBezTo>
                <a:cubicBezTo>
                  <a:pt x="2276" y="12346"/>
                  <a:pt x="2053" y="12040"/>
                  <a:pt x="1748" y="11595"/>
                </a:cubicBezTo>
                <a:cubicBezTo>
                  <a:pt x="1442" y="11149"/>
                  <a:pt x="1169" y="10693"/>
                  <a:pt x="928" y="10224"/>
                </a:cubicBezTo>
                <a:cubicBezTo>
                  <a:pt x="687" y="9755"/>
                  <a:pt x="472" y="9188"/>
                  <a:pt x="283" y="8522"/>
                </a:cubicBezTo>
                <a:cubicBezTo>
                  <a:pt x="94" y="7856"/>
                  <a:pt x="0" y="7210"/>
                  <a:pt x="0" y="6581"/>
                </a:cubicBezTo>
                <a:cubicBezTo>
                  <a:pt x="0" y="4519"/>
                  <a:pt x="510" y="2906"/>
                  <a:pt x="1531" y="1744"/>
                </a:cubicBezTo>
                <a:cubicBezTo>
                  <a:pt x="2551" y="582"/>
                  <a:pt x="3962" y="0"/>
                  <a:pt x="5762" y="0"/>
                </a:cubicBezTo>
                <a:cubicBezTo>
                  <a:pt x="6260" y="0"/>
                  <a:pt x="6768" y="101"/>
                  <a:pt x="7286" y="302"/>
                </a:cubicBezTo>
                <a:cubicBezTo>
                  <a:pt x="7805" y="504"/>
                  <a:pt x="8287" y="776"/>
                  <a:pt x="8733" y="1118"/>
                </a:cubicBezTo>
                <a:cubicBezTo>
                  <a:pt x="9179" y="1460"/>
                  <a:pt x="9563" y="1781"/>
                  <a:pt x="9884" y="2081"/>
                </a:cubicBezTo>
                <a:cubicBezTo>
                  <a:pt x="10205" y="2382"/>
                  <a:pt x="10511" y="2700"/>
                  <a:pt x="10800" y="3038"/>
                </a:cubicBezTo>
                <a:cubicBezTo>
                  <a:pt x="11089" y="2700"/>
                  <a:pt x="11395" y="2382"/>
                  <a:pt x="11716" y="2081"/>
                </a:cubicBezTo>
                <a:cubicBezTo>
                  <a:pt x="12037" y="1781"/>
                  <a:pt x="12421" y="1460"/>
                  <a:pt x="12867" y="1118"/>
                </a:cubicBezTo>
                <a:cubicBezTo>
                  <a:pt x="13313" y="776"/>
                  <a:pt x="13795" y="504"/>
                  <a:pt x="14314" y="302"/>
                </a:cubicBezTo>
                <a:cubicBezTo>
                  <a:pt x="14832" y="101"/>
                  <a:pt x="15340" y="0"/>
                  <a:pt x="15839" y="0"/>
                </a:cubicBezTo>
                <a:cubicBezTo>
                  <a:pt x="17638" y="0"/>
                  <a:pt x="19049" y="582"/>
                  <a:pt x="20069" y="1744"/>
                </a:cubicBezTo>
                <a:cubicBezTo>
                  <a:pt x="21090" y="2906"/>
                  <a:pt x="21600" y="4519"/>
                  <a:pt x="21600" y="6581"/>
                </a:cubicBezTo>
                <a:cubicBezTo>
                  <a:pt x="21600" y="8654"/>
                  <a:pt x="20680" y="10763"/>
                  <a:pt x="18840" y="12910"/>
                </a:cubicBezTo>
                <a:lnTo>
                  <a:pt x="11330" y="21347"/>
                </a:lnTo>
                <a:cubicBezTo>
                  <a:pt x="11186" y="21515"/>
                  <a:pt x="11009" y="21600"/>
                  <a:pt x="10800" y="21600"/>
                </a:cubicBezTo>
                <a:close/>
                <a:moveTo>
                  <a:pt x="10800" y="21600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3" name="AutoShape 191"/>
          <p:cNvSpPr>
            <a:spLocks/>
          </p:cNvSpPr>
          <p:nvPr/>
        </p:nvSpPr>
        <p:spPr bwMode="auto">
          <a:xfrm>
            <a:off x="13361988" y="6213475"/>
            <a:ext cx="430212" cy="3683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0057" y="6581"/>
                </a:moveTo>
                <a:cubicBezTo>
                  <a:pt x="20057" y="5822"/>
                  <a:pt x="19971" y="5152"/>
                  <a:pt x="19798" y="4570"/>
                </a:cubicBezTo>
                <a:cubicBezTo>
                  <a:pt x="19625" y="3989"/>
                  <a:pt x="19404" y="3527"/>
                  <a:pt x="19135" y="3185"/>
                </a:cubicBezTo>
                <a:cubicBezTo>
                  <a:pt x="18866" y="2843"/>
                  <a:pt x="18539" y="2564"/>
                  <a:pt x="18153" y="2348"/>
                </a:cubicBezTo>
                <a:cubicBezTo>
                  <a:pt x="17767" y="2133"/>
                  <a:pt x="17389" y="1988"/>
                  <a:pt x="17020" y="1913"/>
                </a:cubicBezTo>
                <a:cubicBezTo>
                  <a:pt x="16650" y="1838"/>
                  <a:pt x="16256" y="1800"/>
                  <a:pt x="15839" y="1800"/>
                </a:cubicBezTo>
                <a:cubicBezTo>
                  <a:pt x="15421" y="1800"/>
                  <a:pt x="14971" y="1920"/>
                  <a:pt x="14489" y="2159"/>
                </a:cubicBezTo>
                <a:cubicBezTo>
                  <a:pt x="14006" y="2398"/>
                  <a:pt x="13562" y="2698"/>
                  <a:pt x="13156" y="3059"/>
                </a:cubicBezTo>
                <a:cubicBezTo>
                  <a:pt x="12751" y="3420"/>
                  <a:pt x="12403" y="3757"/>
                  <a:pt x="12114" y="4071"/>
                </a:cubicBezTo>
                <a:cubicBezTo>
                  <a:pt x="11825" y="4385"/>
                  <a:pt x="11584" y="4674"/>
                  <a:pt x="11391" y="4936"/>
                </a:cubicBezTo>
                <a:cubicBezTo>
                  <a:pt x="11246" y="5142"/>
                  <a:pt x="11049" y="5245"/>
                  <a:pt x="10800" y="5245"/>
                </a:cubicBezTo>
                <a:cubicBezTo>
                  <a:pt x="10551" y="5245"/>
                  <a:pt x="10354" y="5142"/>
                  <a:pt x="10209" y="4936"/>
                </a:cubicBezTo>
                <a:cubicBezTo>
                  <a:pt x="10017" y="4674"/>
                  <a:pt x="9775" y="4385"/>
                  <a:pt x="9486" y="4071"/>
                </a:cubicBezTo>
                <a:cubicBezTo>
                  <a:pt x="9197" y="3757"/>
                  <a:pt x="8849" y="3420"/>
                  <a:pt x="8444" y="3059"/>
                </a:cubicBezTo>
                <a:cubicBezTo>
                  <a:pt x="8038" y="2698"/>
                  <a:pt x="7594" y="2398"/>
                  <a:pt x="7112" y="2159"/>
                </a:cubicBezTo>
                <a:cubicBezTo>
                  <a:pt x="6630" y="1920"/>
                  <a:pt x="6179" y="1800"/>
                  <a:pt x="5762" y="1800"/>
                </a:cubicBezTo>
                <a:cubicBezTo>
                  <a:pt x="5344" y="1800"/>
                  <a:pt x="4950" y="1838"/>
                  <a:pt x="4580" y="1913"/>
                </a:cubicBezTo>
                <a:cubicBezTo>
                  <a:pt x="4211" y="1988"/>
                  <a:pt x="3833" y="2133"/>
                  <a:pt x="3447" y="2348"/>
                </a:cubicBezTo>
                <a:cubicBezTo>
                  <a:pt x="3062" y="2564"/>
                  <a:pt x="2734" y="2843"/>
                  <a:pt x="2465" y="3185"/>
                </a:cubicBezTo>
                <a:cubicBezTo>
                  <a:pt x="2196" y="3527"/>
                  <a:pt x="1975" y="3989"/>
                  <a:pt x="1802" y="4570"/>
                </a:cubicBezTo>
                <a:cubicBezTo>
                  <a:pt x="1629" y="5152"/>
                  <a:pt x="1543" y="5822"/>
                  <a:pt x="1543" y="6581"/>
                </a:cubicBezTo>
                <a:cubicBezTo>
                  <a:pt x="1543" y="8156"/>
                  <a:pt x="2294" y="9820"/>
                  <a:pt x="3797" y="11573"/>
                </a:cubicBezTo>
                <a:lnTo>
                  <a:pt x="10800" y="19448"/>
                </a:lnTo>
                <a:lnTo>
                  <a:pt x="17791" y="11587"/>
                </a:lnTo>
                <a:cubicBezTo>
                  <a:pt x="19302" y="9825"/>
                  <a:pt x="20057" y="8156"/>
                  <a:pt x="20057" y="6581"/>
                </a:cubicBezTo>
                <a:close/>
                <a:moveTo>
                  <a:pt x="21600" y="6581"/>
                </a:moveTo>
                <a:cubicBezTo>
                  <a:pt x="21600" y="8654"/>
                  <a:pt x="20680" y="10763"/>
                  <a:pt x="18840" y="12910"/>
                </a:cubicBezTo>
                <a:lnTo>
                  <a:pt x="11330" y="21347"/>
                </a:lnTo>
                <a:cubicBezTo>
                  <a:pt x="11186" y="21515"/>
                  <a:pt x="11009" y="21600"/>
                  <a:pt x="10800" y="21600"/>
                </a:cubicBezTo>
                <a:cubicBezTo>
                  <a:pt x="10591" y="21600"/>
                  <a:pt x="10414" y="21515"/>
                  <a:pt x="10270" y="21347"/>
                </a:cubicBezTo>
                <a:lnTo>
                  <a:pt x="2748" y="12882"/>
                </a:lnTo>
                <a:cubicBezTo>
                  <a:pt x="2668" y="12807"/>
                  <a:pt x="2557" y="12684"/>
                  <a:pt x="2417" y="12516"/>
                </a:cubicBezTo>
                <a:cubicBezTo>
                  <a:pt x="2276" y="12346"/>
                  <a:pt x="2053" y="12040"/>
                  <a:pt x="1748" y="11595"/>
                </a:cubicBezTo>
                <a:cubicBezTo>
                  <a:pt x="1442" y="11149"/>
                  <a:pt x="1169" y="10693"/>
                  <a:pt x="928" y="10224"/>
                </a:cubicBezTo>
                <a:cubicBezTo>
                  <a:pt x="687" y="9755"/>
                  <a:pt x="472" y="9188"/>
                  <a:pt x="283" y="8522"/>
                </a:cubicBezTo>
                <a:cubicBezTo>
                  <a:pt x="94" y="7856"/>
                  <a:pt x="0" y="7210"/>
                  <a:pt x="0" y="6581"/>
                </a:cubicBezTo>
                <a:cubicBezTo>
                  <a:pt x="0" y="4519"/>
                  <a:pt x="510" y="2906"/>
                  <a:pt x="1531" y="1744"/>
                </a:cubicBezTo>
                <a:cubicBezTo>
                  <a:pt x="2551" y="582"/>
                  <a:pt x="3962" y="0"/>
                  <a:pt x="5762" y="0"/>
                </a:cubicBezTo>
                <a:cubicBezTo>
                  <a:pt x="6260" y="0"/>
                  <a:pt x="6768" y="101"/>
                  <a:pt x="7286" y="302"/>
                </a:cubicBezTo>
                <a:cubicBezTo>
                  <a:pt x="7805" y="504"/>
                  <a:pt x="8287" y="776"/>
                  <a:pt x="8733" y="1118"/>
                </a:cubicBezTo>
                <a:cubicBezTo>
                  <a:pt x="9179" y="1460"/>
                  <a:pt x="9563" y="1781"/>
                  <a:pt x="9884" y="2081"/>
                </a:cubicBezTo>
                <a:cubicBezTo>
                  <a:pt x="10205" y="2382"/>
                  <a:pt x="10511" y="2700"/>
                  <a:pt x="10800" y="3038"/>
                </a:cubicBezTo>
                <a:cubicBezTo>
                  <a:pt x="11089" y="2700"/>
                  <a:pt x="11395" y="2382"/>
                  <a:pt x="11716" y="2081"/>
                </a:cubicBezTo>
                <a:cubicBezTo>
                  <a:pt x="12037" y="1781"/>
                  <a:pt x="12421" y="1460"/>
                  <a:pt x="12867" y="1118"/>
                </a:cubicBezTo>
                <a:cubicBezTo>
                  <a:pt x="13313" y="776"/>
                  <a:pt x="13795" y="504"/>
                  <a:pt x="14314" y="302"/>
                </a:cubicBezTo>
                <a:cubicBezTo>
                  <a:pt x="14832" y="101"/>
                  <a:pt x="15340" y="0"/>
                  <a:pt x="15839" y="0"/>
                </a:cubicBezTo>
                <a:cubicBezTo>
                  <a:pt x="17638" y="0"/>
                  <a:pt x="19049" y="582"/>
                  <a:pt x="20069" y="1744"/>
                </a:cubicBezTo>
                <a:cubicBezTo>
                  <a:pt x="21090" y="2906"/>
                  <a:pt x="21600" y="4519"/>
                  <a:pt x="21600" y="6581"/>
                </a:cubicBezTo>
                <a:close/>
                <a:moveTo>
                  <a:pt x="21600" y="6581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4" name="AutoShape 192"/>
          <p:cNvSpPr>
            <a:spLocks/>
          </p:cNvSpPr>
          <p:nvPr/>
        </p:nvSpPr>
        <p:spPr bwMode="auto">
          <a:xfrm>
            <a:off x="14112875" y="6245225"/>
            <a:ext cx="387350" cy="307975"/>
          </a:xfrm>
          <a:custGeom>
            <a:avLst/>
            <a:gdLst/>
            <a:ahLst/>
            <a:cxnLst/>
            <a:rect l="0" t="0" r="r" b="b"/>
            <a:pathLst>
              <a:path w="21585" h="21600">
                <a:moveTo>
                  <a:pt x="18505" y="12441"/>
                </a:moveTo>
                <a:lnTo>
                  <a:pt x="18505" y="20523"/>
                </a:lnTo>
                <a:cubicBezTo>
                  <a:pt x="18505" y="20814"/>
                  <a:pt x="18420" y="21067"/>
                  <a:pt x="18250" y="21280"/>
                </a:cubicBezTo>
                <a:cubicBezTo>
                  <a:pt x="18081" y="21493"/>
                  <a:pt x="17880" y="21600"/>
                  <a:pt x="17648" y="21600"/>
                </a:cubicBezTo>
                <a:lnTo>
                  <a:pt x="12507" y="21600"/>
                </a:lnTo>
                <a:lnTo>
                  <a:pt x="12507" y="15135"/>
                </a:lnTo>
                <a:lnTo>
                  <a:pt x="9079" y="15135"/>
                </a:lnTo>
                <a:lnTo>
                  <a:pt x="9079" y="21600"/>
                </a:lnTo>
                <a:lnTo>
                  <a:pt x="3938" y="21600"/>
                </a:lnTo>
                <a:cubicBezTo>
                  <a:pt x="3706" y="21600"/>
                  <a:pt x="3505" y="21493"/>
                  <a:pt x="3336" y="21280"/>
                </a:cubicBezTo>
                <a:cubicBezTo>
                  <a:pt x="3166" y="21067"/>
                  <a:pt x="3081" y="20814"/>
                  <a:pt x="3081" y="20523"/>
                </a:cubicBezTo>
                <a:lnTo>
                  <a:pt x="3081" y="12441"/>
                </a:lnTo>
                <a:cubicBezTo>
                  <a:pt x="3081" y="12429"/>
                  <a:pt x="3083" y="12413"/>
                  <a:pt x="3088" y="12391"/>
                </a:cubicBezTo>
                <a:cubicBezTo>
                  <a:pt x="3092" y="12368"/>
                  <a:pt x="3095" y="12352"/>
                  <a:pt x="3095" y="12340"/>
                </a:cubicBezTo>
                <a:lnTo>
                  <a:pt x="10793" y="4360"/>
                </a:lnTo>
                <a:lnTo>
                  <a:pt x="18491" y="12340"/>
                </a:lnTo>
                <a:cubicBezTo>
                  <a:pt x="18500" y="12363"/>
                  <a:pt x="18505" y="12397"/>
                  <a:pt x="18505" y="12441"/>
                </a:cubicBezTo>
                <a:close/>
                <a:moveTo>
                  <a:pt x="21490" y="11280"/>
                </a:moveTo>
                <a:lnTo>
                  <a:pt x="20660" y="12525"/>
                </a:lnTo>
                <a:cubicBezTo>
                  <a:pt x="20589" y="12626"/>
                  <a:pt x="20495" y="12688"/>
                  <a:pt x="20379" y="12710"/>
                </a:cubicBezTo>
                <a:lnTo>
                  <a:pt x="20339" y="12710"/>
                </a:lnTo>
                <a:cubicBezTo>
                  <a:pt x="20223" y="12710"/>
                  <a:pt x="20129" y="12672"/>
                  <a:pt x="20058" y="12593"/>
                </a:cubicBezTo>
                <a:lnTo>
                  <a:pt x="10793" y="2879"/>
                </a:lnTo>
                <a:lnTo>
                  <a:pt x="1528" y="12593"/>
                </a:lnTo>
                <a:cubicBezTo>
                  <a:pt x="1421" y="12682"/>
                  <a:pt x="1314" y="12722"/>
                  <a:pt x="1207" y="12710"/>
                </a:cubicBezTo>
                <a:cubicBezTo>
                  <a:pt x="1091" y="12688"/>
                  <a:pt x="997" y="12626"/>
                  <a:pt x="926" y="12525"/>
                </a:cubicBezTo>
                <a:lnTo>
                  <a:pt x="96" y="11280"/>
                </a:lnTo>
                <a:cubicBezTo>
                  <a:pt x="24" y="11167"/>
                  <a:pt x="-7" y="11035"/>
                  <a:pt x="2" y="10884"/>
                </a:cubicBezTo>
                <a:cubicBezTo>
                  <a:pt x="11" y="10732"/>
                  <a:pt x="60" y="10612"/>
                  <a:pt x="149" y="10522"/>
                </a:cubicBezTo>
                <a:lnTo>
                  <a:pt x="9775" y="438"/>
                </a:lnTo>
                <a:cubicBezTo>
                  <a:pt x="10061" y="146"/>
                  <a:pt x="10400" y="0"/>
                  <a:pt x="10793" y="0"/>
                </a:cubicBezTo>
                <a:cubicBezTo>
                  <a:pt x="11186" y="0"/>
                  <a:pt x="11525" y="146"/>
                  <a:pt x="11811" y="438"/>
                </a:cubicBezTo>
                <a:lnTo>
                  <a:pt x="15077" y="3872"/>
                </a:lnTo>
                <a:lnTo>
                  <a:pt x="15077" y="589"/>
                </a:lnTo>
                <a:cubicBezTo>
                  <a:pt x="15077" y="432"/>
                  <a:pt x="15118" y="303"/>
                  <a:pt x="15198" y="202"/>
                </a:cubicBezTo>
                <a:cubicBezTo>
                  <a:pt x="15278" y="101"/>
                  <a:pt x="15381" y="50"/>
                  <a:pt x="15506" y="50"/>
                </a:cubicBezTo>
                <a:lnTo>
                  <a:pt x="18077" y="50"/>
                </a:lnTo>
                <a:cubicBezTo>
                  <a:pt x="18201" y="50"/>
                  <a:pt x="18304" y="101"/>
                  <a:pt x="18384" y="202"/>
                </a:cubicBezTo>
                <a:cubicBezTo>
                  <a:pt x="18465" y="303"/>
                  <a:pt x="18505" y="432"/>
                  <a:pt x="18505" y="589"/>
                </a:cubicBezTo>
                <a:lnTo>
                  <a:pt x="18505" y="7458"/>
                </a:lnTo>
                <a:lnTo>
                  <a:pt x="21437" y="10522"/>
                </a:lnTo>
                <a:cubicBezTo>
                  <a:pt x="21526" y="10612"/>
                  <a:pt x="21575" y="10732"/>
                  <a:pt x="21584" y="10884"/>
                </a:cubicBezTo>
                <a:cubicBezTo>
                  <a:pt x="21593" y="11035"/>
                  <a:pt x="21562" y="11167"/>
                  <a:pt x="21490" y="11280"/>
                </a:cubicBezTo>
                <a:close/>
                <a:moveTo>
                  <a:pt x="21490" y="11280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5" name="AutoShape 193"/>
          <p:cNvSpPr>
            <a:spLocks/>
          </p:cNvSpPr>
          <p:nvPr/>
        </p:nvSpPr>
        <p:spPr bwMode="auto">
          <a:xfrm>
            <a:off x="14885988" y="6180138"/>
            <a:ext cx="338137" cy="430212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7673" y="15815"/>
                </a:moveTo>
                <a:lnTo>
                  <a:pt x="17673" y="16586"/>
                </a:lnTo>
                <a:cubicBezTo>
                  <a:pt x="17673" y="16690"/>
                  <a:pt x="17624" y="16781"/>
                  <a:pt x="17527" y="16858"/>
                </a:cubicBezTo>
                <a:cubicBezTo>
                  <a:pt x="17430" y="16933"/>
                  <a:pt x="17315" y="16971"/>
                  <a:pt x="17182" y="16971"/>
                </a:cubicBezTo>
                <a:lnTo>
                  <a:pt x="16200" y="16971"/>
                </a:lnTo>
                <a:cubicBezTo>
                  <a:pt x="16067" y="16971"/>
                  <a:pt x="15952" y="16933"/>
                  <a:pt x="15855" y="16858"/>
                </a:cubicBezTo>
                <a:cubicBezTo>
                  <a:pt x="15757" y="16781"/>
                  <a:pt x="15709" y="16690"/>
                  <a:pt x="15709" y="16586"/>
                </a:cubicBezTo>
                <a:lnTo>
                  <a:pt x="15709" y="15815"/>
                </a:lnTo>
                <a:cubicBezTo>
                  <a:pt x="15709" y="15711"/>
                  <a:pt x="15757" y="15620"/>
                  <a:pt x="15855" y="15543"/>
                </a:cubicBezTo>
                <a:cubicBezTo>
                  <a:pt x="15952" y="15467"/>
                  <a:pt x="16067" y="15429"/>
                  <a:pt x="16200" y="15429"/>
                </a:cubicBezTo>
                <a:lnTo>
                  <a:pt x="17182" y="15429"/>
                </a:lnTo>
                <a:cubicBezTo>
                  <a:pt x="17315" y="15429"/>
                  <a:pt x="17430" y="15467"/>
                  <a:pt x="17527" y="15543"/>
                </a:cubicBezTo>
                <a:cubicBezTo>
                  <a:pt x="17624" y="15620"/>
                  <a:pt x="17673" y="15711"/>
                  <a:pt x="17673" y="15815"/>
                </a:cubicBezTo>
                <a:close/>
                <a:moveTo>
                  <a:pt x="17673" y="12729"/>
                </a:moveTo>
                <a:lnTo>
                  <a:pt x="17673" y="13500"/>
                </a:lnTo>
                <a:cubicBezTo>
                  <a:pt x="17673" y="13605"/>
                  <a:pt x="17624" y="13696"/>
                  <a:pt x="17527" y="13771"/>
                </a:cubicBezTo>
                <a:cubicBezTo>
                  <a:pt x="17430" y="13848"/>
                  <a:pt x="17315" y="13886"/>
                  <a:pt x="17182" y="13886"/>
                </a:cubicBezTo>
                <a:lnTo>
                  <a:pt x="16200" y="13886"/>
                </a:lnTo>
                <a:cubicBezTo>
                  <a:pt x="16067" y="13886"/>
                  <a:pt x="15952" y="13848"/>
                  <a:pt x="15855" y="13771"/>
                </a:cubicBezTo>
                <a:cubicBezTo>
                  <a:pt x="15757" y="13696"/>
                  <a:pt x="15709" y="13605"/>
                  <a:pt x="15709" y="13500"/>
                </a:cubicBezTo>
                <a:lnTo>
                  <a:pt x="15709" y="12729"/>
                </a:lnTo>
                <a:cubicBezTo>
                  <a:pt x="15709" y="12624"/>
                  <a:pt x="15757" y="12534"/>
                  <a:pt x="15855" y="12457"/>
                </a:cubicBezTo>
                <a:cubicBezTo>
                  <a:pt x="15952" y="12381"/>
                  <a:pt x="16067" y="12343"/>
                  <a:pt x="16200" y="12343"/>
                </a:cubicBezTo>
                <a:lnTo>
                  <a:pt x="17182" y="12343"/>
                </a:lnTo>
                <a:cubicBezTo>
                  <a:pt x="17315" y="12343"/>
                  <a:pt x="17430" y="12381"/>
                  <a:pt x="17527" y="12457"/>
                </a:cubicBezTo>
                <a:cubicBezTo>
                  <a:pt x="17624" y="12534"/>
                  <a:pt x="17673" y="12624"/>
                  <a:pt x="17673" y="12729"/>
                </a:cubicBezTo>
                <a:close/>
                <a:moveTo>
                  <a:pt x="17673" y="9643"/>
                </a:moveTo>
                <a:lnTo>
                  <a:pt x="17673" y="10414"/>
                </a:lnTo>
                <a:cubicBezTo>
                  <a:pt x="17673" y="10519"/>
                  <a:pt x="17624" y="10609"/>
                  <a:pt x="17527" y="10685"/>
                </a:cubicBezTo>
                <a:cubicBezTo>
                  <a:pt x="17430" y="10762"/>
                  <a:pt x="17315" y="10800"/>
                  <a:pt x="17182" y="10800"/>
                </a:cubicBezTo>
                <a:lnTo>
                  <a:pt x="16200" y="10800"/>
                </a:lnTo>
                <a:cubicBezTo>
                  <a:pt x="16067" y="10800"/>
                  <a:pt x="15952" y="10762"/>
                  <a:pt x="15855" y="10685"/>
                </a:cubicBezTo>
                <a:cubicBezTo>
                  <a:pt x="15757" y="10609"/>
                  <a:pt x="15709" y="10519"/>
                  <a:pt x="15709" y="10414"/>
                </a:cubicBezTo>
                <a:lnTo>
                  <a:pt x="15709" y="9643"/>
                </a:lnTo>
                <a:cubicBezTo>
                  <a:pt x="15709" y="9539"/>
                  <a:pt x="15757" y="9448"/>
                  <a:pt x="15855" y="9372"/>
                </a:cubicBezTo>
                <a:cubicBezTo>
                  <a:pt x="15952" y="9295"/>
                  <a:pt x="16067" y="9257"/>
                  <a:pt x="16200" y="9257"/>
                </a:cubicBezTo>
                <a:lnTo>
                  <a:pt x="17182" y="9257"/>
                </a:lnTo>
                <a:cubicBezTo>
                  <a:pt x="17315" y="9257"/>
                  <a:pt x="17430" y="9295"/>
                  <a:pt x="17527" y="9372"/>
                </a:cubicBezTo>
                <a:cubicBezTo>
                  <a:pt x="17624" y="9448"/>
                  <a:pt x="17673" y="9539"/>
                  <a:pt x="17673" y="9643"/>
                </a:cubicBezTo>
                <a:close/>
                <a:moveTo>
                  <a:pt x="13745" y="12729"/>
                </a:moveTo>
                <a:lnTo>
                  <a:pt x="13745" y="13500"/>
                </a:lnTo>
                <a:cubicBezTo>
                  <a:pt x="13745" y="13605"/>
                  <a:pt x="13697" y="13696"/>
                  <a:pt x="13600" y="13771"/>
                </a:cubicBezTo>
                <a:cubicBezTo>
                  <a:pt x="13502" y="13848"/>
                  <a:pt x="13387" y="13886"/>
                  <a:pt x="13255" y="13886"/>
                </a:cubicBezTo>
                <a:lnTo>
                  <a:pt x="12273" y="13886"/>
                </a:lnTo>
                <a:cubicBezTo>
                  <a:pt x="12140" y="13886"/>
                  <a:pt x="12025" y="13848"/>
                  <a:pt x="11927" y="13771"/>
                </a:cubicBezTo>
                <a:cubicBezTo>
                  <a:pt x="11830" y="13696"/>
                  <a:pt x="11782" y="13605"/>
                  <a:pt x="11782" y="13500"/>
                </a:cubicBezTo>
                <a:lnTo>
                  <a:pt x="11782" y="12729"/>
                </a:lnTo>
                <a:cubicBezTo>
                  <a:pt x="11782" y="12624"/>
                  <a:pt x="11830" y="12534"/>
                  <a:pt x="11927" y="12457"/>
                </a:cubicBezTo>
                <a:cubicBezTo>
                  <a:pt x="12025" y="12381"/>
                  <a:pt x="12140" y="12343"/>
                  <a:pt x="12273" y="12343"/>
                </a:cubicBezTo>
                <a:lnTo>
                  <a:pt x="13255" y="12343"/>
                </a:lnTo>
                <a:cubicBezTo>
                  <a:pt x="13387" y="12343"/>
                  <a:pt x="13502" y="12381"/>
                  <a:pt x="13600" y="12457"/>
                </a:cubicBezTo>
                <a:cubicBezTo>
                  <a:pt x="13697" y="12534"/>
                  <a:pt x="13745" y="12624"/>
                  <a:pt x="13745" y="12729"/>
                </a:cubicBezTo>
                <a:close/>
                <a:moveTo>
                  <a:pt x="13745" y="9643"/>
                </a:moveTo>
                <a:lnTo>
                  <a:pt x="13745" y="10414"/>
                </a:lnTo>
                <a:cubicBezTo>
                  <a:pt x="13745" y="10519"/>
                  <a:pt x="13697" y="10609"/>
                  <a:pt x="13600" y="10685"/>
                </a:cubicBezTo>
                <a:cubicBezTo>
                  <a:pt x="13502" y="10762"/>
                  <a:pt x="13387" y="10800"/>
                  <a:pt x="13255" y="10800"/>
                </a:cubicBezTo>
                <a:lnTo>
                  <a:pt x="12273" y="10800"/>
                </a:lnTo>
                <a:cubicBezTo>
                  <a:pt x="12140" y="10800"/>
                  <a:pt x="12025" y="10762"/>
                  <a:pt x="11927" y="10685"/>
                </a:cubicBezTo>
                <a:cubicBezTo>
                  <a:pt x="11830" y="10609"/>
                  <a:pt x="11782" y="10519"/>
                  <a:pt x="11782" y="10414"/>
                </a:cubicBezTo>
                <a:lnTo>
                  <a:pt x="11782" y="9643"/>
                </a:lnTo>
                <a:cubicBezTo>
                  <a:pt x="11782" y="9539"/>
                  <a:pt x="11830" y="9448"/>
                  <a:pt x="11927" y="9372"/>
                </a:cubicBezTo>
                <a:cubicBezTo>
                  <a:pt x="12025" y="9295"/>
                  <a:pt x="12140" y="9257"/>
                  <a:pt x="12273" y="9257"/>
                </a:cubicBezTo>
                <a:lnTo>
                  <a:pt x="13255" y="9257"/>
                </a:lnTo>
                <a:cubicBezTo>
                  <a:pt x="13387" y="9257"/>
                  <a:pt x="13502" y="9295"/>
                  <a:pt x="13600" y="9372"/>
                </a:cubicBezTo>
                <a:cubicBezTo>
                  <a:pt x="13697" y="9448"/>
                  <a:pt x="13745" y="9539"/>
                  <a:pt x="13745" y="9643"/>
                </a:cubicBezTo>
                <a:close/>
                <a:moveTo>
                  <a:pt x="9818" y="12729"/>
                </a:moveTo>
                <a:lnTo>
                  <a:pt x="9818" y="13500"/>
                </a:lnTo>
                <a:cubicBezTo>
                  <a:pt x="9818" y="13605"/>
                  <a:pt x="9770" y="13696"/>
                  <a:pt x="9673" y="13771"/>
                </a:cubicBezTo>
                <a:cubicBezTo>
                  <a:pt x="9575" y="13848"/>
                  <a:pt x="9460" y="13886"/>
                  <a:pt x="9327" y="13886"/>
                </a:cubicBezTo>
                <a:lnTo>
                  <a:pt x="8345" y="13886"/>
                </a:lnTo>
                <a:cubicBezTo>
                  <a:pt x="8213" y="13886"/>
                  <a:pt x="8097" y="13848"/>
                  <a:pt x="8000" y="13771"/>
                </a:cubicBezTo>
                <a:cubicBezTo>
                  <a:pt x="7903" y="13696"/>
                  <a:pt x="7855" y="13605"/>
                  <a:pt x="7855" y="13500"/>
                </a:cubicBezTo>
                <a:lnTo>
                  <a:pt x="7855" y="12729"/>
                </a:lnTo>
                <a:cubicBezTo>
                  <a:pt x="7855" y="12624"/>
                  <a:pt x="7903" y="12534"/>
                  <a:pt x="8000" y="12457"/>
                </a:cubicBezTo>
                <a:cubicBezTo>
                  <a:pt x="8097" y="12381"/>
                  <a:pt x="8213" y="12343"/>
                  <a:pt x="8345" y="12343"/>
                </a:cubicBezTo>
                <a:lnTo>
                  <a:pt x="9327" y="12343"/>
                </a:lnTo>
                <a:cubicBezTo>
                  <a:pt x="9460" y="12343"/>
                  <a:pt x="9575" y="12381"/>
                  <a:pt x="9673" y="12457"/>
                </a:cubicBezTo>
                <a:cubicBezTo>
                  <a:pt x="9770" y="12534"/>
                  <a:pt x="9818" y="12624"/>
                  <a:pt x="9818" y="12729"/>
                </a:cubicBezTo>
                <a:close/>
                <a:moveTo>
                  <a:pt x="9818" y="9643"/>
                </a:moveTo>
                <a:lnTo>
                  <a:pt x="9818" y="10414"/>
                </a:lnTo>
                <a:cubicBezTo>
                  <a:pt x="9818" y="10519"/>
                  <a:pt x="9770" y="10609"/>
                  <a:pt x="9673" y="10685"/>
                </a:cubicBezTo>
                <a:cubicBezTo>
                  <a:pt x="9575" y="10762"/>
                  <a:pt x="9460" y="10800"/>
                  <a:pt x="9327" y="10800"/>
                </a:cubicBezTo>
                <a:lnTo>
                  <a:pt x="8345" y="10800"/>
                </a:lnTo>
                <a:cubicBezTo>
                  <a:pt x="8213" y="10800"/>
                  <a:pt x="8097" y="10762"/>
                  <a:pt x="8000" y="10685"/>
                </a:cubicBezTo>
                <a:cubicBezTo>
                  <a:pt x="7903" y="10609"/>
                  <a:pt x="7855" y="10519"/>
                  <a:pt x="7855" y="10414"/>
                </a:cubicBezTo>
                <a:lnTo>
                  <a:pt x="7855" y="9643"/>
                </a:lnTo>
                <a:cubicBezTo>
                  <a:pt x="7855" y="9539"/>
                  <a:pt x="7903" y="9448"/>
                  <a:pt x="8000" y="9372"/>
                </a:cubicBezTo>
                <a:cubicBezTo>
                  <a:pt x="8097" y="9295"/>
                  <a:pt x="8213" y="9257"/>
                  <a:pt x="8345" y="9257"/>
                </a:cubicBezTo>
                <a:lnTo>
                  <a:pt x="9327" y="9257"/>
                </a:lnTo>
                <a:cubicBezTo>
                  <a:pt x="9460" y="9257"/>
                  <a:pt x="9575" y="9295"/>
                  <a:pt x="9673" y="9372"/>
                </a:cubicBezTo>
                <a:cubicBezTo>
                  <a:pt x="9770" y="9448"/>
                  <a:pt x="9818" y="9539"/>
                  <a:pt x="9818" y="9643"/>
                </a:cubicBezTo>
                <a:close/>
                <a:moveTo>
                  <a:pt x="13745" y="5786"/>
                </a:moveTo>
                <a:lnTo>
                  <a:pt x="13745" y="1928"/>
                </a:lnTo>
                <a:cubicBezTo>
                  <a:pt x="13745" y="1824"/>
                  <a:pt x="13697" y="1734"/>
                  <a:pt x="13600" y="1657"/>
                </a:cubicBezTo>
                <a:cubicBezTo>
                  <a:pt x="13502" y="1581"/>
                  <a:pt x="13387" y="1543"/>
                  <a:pt x="13255" y="1543"/>
                </a:cubicBezTo>
                <a:lnTo>
                  <a:pt x="12273" y="1543"/>
                </a:lnTo>
                <a:cubicBezTo>
                  <a:pt x="12140" y="1543"/>
                  <a:pt x="12025" y="1581"/>
                  <a:pt x="11927" y="1657"/>
                </a:cubicBezTo>
                <a:cubicBezTo>
                  <a:pt x="11830" y="1734"/>
                  <a:pt x="11782" y="1824"/>
                  <a:pt x="11782" y="1928"/>
                </a:cubicBezTo>
                <a:lnTo>
                  <a:pt x="11782" y="3086"/>
                </a:lnTo>
                <a:lnTo>
                  <a:pt x="9818" y="3086"/>
                </a:lnTo>
                <a:lnTo>
                  <a:pt x="9818" y="1928"/>
                </a:lnTo>
                <a:cubicBezTo>
                  <a:pt x="9818" y="1824"/>
                  <a:pt x="9770" y="1734"/>
                  <a:pt x="9673" y="1657"/>
                </a:cubicBezTo>
                <a:cubicBezTo>
                  <a:pt x="9575" y="1581"/>
                  <a:pt x="9460" y="1543"/>
                  <a:pt x="9327" y="1543"/>
                </a:cubicBezTo>
                <a:lnTo>
                  <a:pt x="8345" y="1543"/>
                </a:lnTo>
                <a:cubicBezTo>
                  <a:pt x="8213" y="1543"/>
                  <a:pt x="8097" y="1581"/>
                  <a:pt x="8000" y="1657"/>
                </a:cubicBezTo>
                <a:cubicBezTo>
                  <a:pt x="7903" y="1734"/>
                  <a:pt x="7855" y="1824"/>
                  <a:pt x="7855" y="1928"/>
                </a:cubicBezTo>
                <a:lnTo>
                  <a:pt x="7855" y="5786"/>
                </a:lnTo>
                <a:cubicBezTo>
                  <a:pt x="7855" y="5890"/>
                  <a:pt x="7903" y="5981"/>
                  <a:pt x="8000" y="6057"/>
                </a:cubicBezTo>
                <a:cubicBezTo>
                  <a:pt x="8097" y="6133"/>
                  <a:pt x="8213" y="6172"/>
                  <a:pt x="8345" y="6172"/>
                </a:cubicBezTo>
                <a:lnTo>
                  <a:pt x="9327" y="6172"/>
                </a:lnTo>
                <a:cubicBezTo>
                  <a:pt x="9460" y="6172"/>
                  <a:pt x="9575" y="6133"/>
                  <a:pt x="9673" y="6057"/>
                </a:cubicBezTo>
                <a:cubicBezTo>
                  <a:pt x="9770" y="5981"/>
                  <a:pt x="9818" y="5890"/>
                  <a:pt x="9818" y="5786"/>
                </a:cubicBezTo>
                <a:lnTo>
                  <a:pt x="9818" y="4629"/>
                </a:lnTo>
                <a:lnTo>
                  <a:pt x="11782" y="4629"/>
                </a:lnTo>
                <a:lnTo>
                  <a:pt x="11782" y="5786"/>
                </a:lnTo>
                <a:cubicBezTo>
                  <a:pt x="11782" y="5890"/>
                  <a:pt x="11830" y="5981"/>
                  <a:pt x="11927" y="6057"/>
                </a:cubicBezTo>
                <a:cubicBezTo>
                  <a:pt x="12025" y="6133"/>
                  <a:pt x="12140" y="6172"/>
                  <a:pt x="12273" y="6172"/>
                </a:cubicBezTo>
                <a:lnTo>
                  <a:pt x="13255" y="6172"/>
                </a:lnTo>
                <a:cubicBezTo>
                  <a:pt x="13387" y="6172"/>
                  <a:pt x="13502" y="6133"/>
                  <a:pt x="13600" y="6057"/>
                </a:cubicBezTo>
                <a:cubicBezTo>
                  <a:pt x="13697" y="5981"/>
                  <a:pt x="13745" y="5890"/>
                  <a:pt x="13745" y="5786"/>
                </a:cubicBezTo>
                <a:close/>
                <a:moveTo>
                  <a:pt x="5891" y="15815"/>
                </a:moveTo>
                <a:lnTo>
                  <a:pt x="5891" y="16586"/>
                </a:lnTo>
                <a:cubicBezTo>
                  <a:pt x="5891" y="16690"/>
                  <a:pt x="5842" y="16781"/>
                  <a:pt x="5745" y="16858"/>
                </a:cubicBezTo>
                <a:cubicBezTo>
                  <a:pt x="5648" y="16933"/>
                  <a:pt x="5533" y="16971"/>
                  <a:pt x="5400" y="16971"/>
                </a:cubicBezTo>
                <a:lnTo>
                  <a:pt x="4418" y="16971"/>
                </a:lnTo>
                <a:cubicBezTo>
                  <a:pt x="4285" y="16971"/>
                  <a:pt x="4170" y="16933"/>
                  <a:pt x="4073" y="16858"/>
                </a:cubicBezTo>
                <a:cubicBezTo>
                  <a:pt x="3976" y="16781"/>
                  <a:pt x="3927" y="16690"/>
                  <a:pt x="3927" y="16586"/>
                </a:cubicBezTo>
                <a:lnTo>
                  <a:pt x="3927" y="15815"/>
                </a:lnTo>
                <a:cubicBezTo>
                  <a:pt x="3927" y="15711"/>
                  <a:pt x="3976" y="15620"/>
                  <a:pt x="4073" y="15543"/>
                </a:cubicBezTo>
                <a:cubicBezTo>
                  <a:pt x="4170" y="15467"/>
                  <a:pt x="4285" y="15429"/>
                  <a:pt x="4418" y="15429"/>
                </a:cubicBezTo>
                <a:lnTo>
                  <a:pt x="5400" y="15429"/>
                </a:lnTo>
                <a:cubicBezTo>
                  <a:pt x="5533" y="15429"/>
                  <a:pt x="5648" y="15467"/>
                  <a:pt x="5745" y="15543"/>
                </a:cubicBezTo>
                <a:cubicBezTo>
                  <a:pt x="5842" y="15620"/>
                  <a:pt x="5891" y="15711"/>
                  <a:pt x="5891" y="15815"/>
                </a:cubicBezTo>
                <a:close/>
                <a:moveTo>
                  <a:pt x="5891" y="12729"/>
                </a:moveTo>
                <a:lnTo>
                  <a:pt x="5891" y="13500"/>
                </a:lnTo>
                <a:cubicBezTo>
                  <a:pt x="5891" y="13605"/>
                  <a:pt x="5842" y="13696"/>
                  <a:pt x="5745" y="13771"/>
                </a:cubicBezTo>
                <a:cubicBezTo>
                  <a:pt x="5648" y="13848"/>
                  <a:pt x="5533" y="13886"/>
                  <a:pt x="5400" y="13886"/>
                </a:cubicBezTo>
                <a:lnTo>
                  <a:pt x="4418" y="13886"/>
                </a:lnTo>
                <a:cubicBezTo>
                  <a:pt x="4285" y="13886"/>
                  <a:pt x="4170" y="13848"/>
                  <a:pt x="4073" y="13771"/>
                </a:cubicBezTo>
                <a:cubicBezTo>
                  <a:pt x="3976" y="13696"/>
                  <a:pt x="3927" y="13605"/>
                  <a:pt x="3927" y="13500"/>
                </a:cubicBezTo>
                <a:lnTo>
                  <a:pt x="3927" y="12729"/>
                </a:lnTo>
                <a:cubicBezTo>
                  <a:pt x="3927" y="12624"/>
                  <a:pt x="3976" y="12534"/>
                  <a:pt x="4073" y="12457"/>
                </a:cubicBezTo>
                <a:cubicBezTo>
                  <a:pt x="4170" y="12381"/>
                  <a:pt x="4285" y="12343"/>
                  <a:pt x="4418" y="12343"/>
                </a:cubicBezTo>
                <a:lnTo>
                  <a:pt x="5400" y="12343"/>
                </a:lnTo>
                <a:cubicBezTo>
                  <a:pt x="5533" y="12343"/>
                  <a:pt x="5648" y="12381"/>
                  <a:pt x="5745" y="12457"/>
                </a:cubicBezTo>
                <a:cubicBezTo>
                  <a:pt x="5842" y="12534"/>
                  <a:pt x="5891" y="12624"/>
                  <a:pt x="5891" y="12729"/>
                </a:cubicBezTo>
                <a:close/>
                <a:moveTo>
                  <a:pt x="5891" y="9643"/>
                </a:moveTo>
                <a:lnTo>
                  <a:pt x="5891" y="10414"/>
                </a:lnTo>
                <a:cubicBezTo>
                  <a:pt x="5891" y="10519"/>
                  <a:pt x="5842" y="10609"/>
                  <a:pt x="5745" y="10685"/>
                </a:cubicBezTo>
                <a:cubicBezTo>
                  <a:pt x="5648" y="10762"/>
                  <a:pt x="5533" y="10800"/>
                  <a:pt x="5400" y="10800"/>
                </a:cubicBezTo>
                <a:lnTo>
                  <a:pt x="4418" y="10800"/>
                </a:lnTo>
                <a:cubicBezTo>
                  <a:pt x="4285" y="10800"/>
                  <a:pt x="4170" y="10762"/>
                  <a:pt x="4073" y="10685"/>
                </a:cubicBezTo>
                <a:cubicBezTo>
                  <a:pt x="3976" y="10609"/>
                  <a:pt x="3927" y="10519"/>
                  <a:pt x="3927" y="10414"/>
                </a:cubicBezTo>
                <a:lnTo>
                  <a:pt x="3927" y="9643"/>
                </a:lnTo>
                <a:cubicBezTo>
                  <a:pt x="3927" y="9539"/>
                  <a:pt x="3976" y="9448"/>
                  <a:pt x="4073" y="9372"/>
                </a:cubicBezTo>
                <a:cubicBezTo>
                  <a:pt x="4170" y="9295"/>
                  <a:pt x="4285" y="9257"/>
                  <a:pt x="4418" y="9257"/>
                </a:cubicBezTo>
                <a:lnTo>
                  <a:pt x="5400" y="9257"/>
                </a:lnTo>
                <a:cubicBezTo>
                  <a:pt x="5533" y="9257"/>
                  <a:pt x="5648" y="9295"/>
                  <a:pt x="5745" y="9372"/>
                </a:cubicBezTo>
                <a:cubicBezTo>
                  <a:pt x="5842" y="9448"/>
                  <a:pt x="5891" y="9539"/>
                  <a:pt x="5891" y="9643"/>
                </a:cubicBezTo>
                <a:close/>
                <a:moveTo>
                  <a:pt x="13745" y="20057"/>
                </a:moveTo>
                <a:lnTo>
                  <a:pt x="19636" y="20057"/>
                </a:lnTo>
                <a:lnTo>
                  <a:pt x="19636" y="6172"/>
                </a:lnTo>
                <a:lnTo>
                  <a:pt x="15709" y="6172"/>
                </a:lnTo>
                <a:lnTo>
                  <a:pt x="15709" y="6557"/>
                </a:lnTo>
                <a:cubicBezTo>
                  <a:pt x="15709" y="6879"/>
                  <a:pt x="15566" y="7152"/>
                  <a:pt x="15279" y="7377"/>
                </a:cubicBezTo>
                <a:cubicBezTo>
                  <a:pt x="14993" y="7602"/>
                  <a:pt x="14645" y="7714"/>
                  <a:pt x="14237" y="7714"/>
                </a:cubicBezTo>
                <a:lnTo>
                  <a:pt x="7363" y="7714"/>
                </a:lnTo>
                <a:cubicBezTo>
                  <a:pt x="6954" y="7714"/>
                  <a:pt x="6607" y="7602"/>
                  <a:pt x="6321" y="7377"/>
                </a:cubicBezTo>
                <a:cubicBezTo>
                  <a:pt x="6034" y="7152"/>
                  <a:pt x="5891" y="6879"/>
                  <a:pt x="5891" y="6557"/>
                </a:cubicBezTo>
                <a:lnTo>
                  <a:pt x="5891" y="6172"/>
                </a:lnTo>
                <a:lnTo>
                  <a:pt x="1964" y="6172"/>
                </a:lnTo>
                <a:lnTo>
                  <a:pt x="1964" y="20057"/>
                </a:lnTo>
                <a:lnTo>
                  <a:pt x="7855" y="20057"/>
                </a:lnTo>
                <a:lnTo>
                  <a:pt x="7855" y="17357"/>
                </a:lnTo>
                <a:cubicBezTo>
                  <a:pt x="7855" y="17253"/>
                  <a:pt x="7903" y="17163"/>
                  <a:pt x="8000" y="17086"/>
                </a:cubicBezTo>
                <a:cubicBezTo>
                  <a:pt x="8097" y="17010"/>
                  <a:pt x="8213" y="16971"/>
                  <a:pt x="8345" y="16971"/>
                </a:cubicBezTo>
                <a:lnTo>
                  <a:pt x="13255" y="16971"/>
                </a:lnTo>
                <a:cubicBezTo>
                  <a:pt x="13387" y="16971"/>
                  <a:pt x="13502" y="17010"/>
                  <a:pt x="13600" y="17086"/>
                </a:cubicBezTo>
                <a:cubicBezTo>
                  <a:pt x="13697" y="17163"/>
                  <a:pt x="13745" y="17253"/>
                  <a:pt x="13745" y="17357"/>
                </a:cubicBezTo>
                <a:cubicBezTo>
                  <a:pt x="13745" y="17357"/>
                  <a:pt x="13745" y="20057"/>
                  <a:pt x="13745" y="20057"/>
                </a:cubicBezTo>
                <a:close/>
                <a:moveTo>
                  <a:pt x="21600" y="5400"/>
                </a:moveTo>
                <a:lnTo>
                  <a:pt x="21600" y="20829"/>
                </a:lnTo>
                <a:cubicBezTo>
                  <a:pt x="21600" y="21038"/>
                  <a:pt x="21503" y="21219"/>
                  <a:pt x="21308" y="21372"/>
                </a:cubicBezTo>
                <a:cubicBezTo>
                  <a:pt x="21114" y="21524"/>
                  <a:pt x="20884" y="21600"/>
                  <a:pt x="20618" y="21600"/>
                </a:cubicBezTo>
                <a:lnTo>
                  <a:pt x="982" y="21600"/>
                </a:lnTo>
                <a:cubicBezTo>
                  <a:pt x="716" y="21600"/>
                  <a:pt x="486" y="21524"/>
                  <a:pt x="292" y="21372"/>
                </a:cubicBezTo>
                <a:cubicBezTo>
                  <a:pt x="97" y="21219"/>
                  <a:pt x="0" y="21038"/>
                  <a:pt x="0" y="20829"/>
                </a:cubicBezTo>
                <a:lnTo>
                  <a:pt x="0" y="5400"/>
                </a:lnTo>
                <a:cubicBezTo>
                  <a:pt x="0" y="5191"/>
                  <a:pt x="97" y="5010"/>
                  <a:pt x="292" y="4858"/>
                </a:cubicBezTo>
                <a:cubicBezTo>
                  <a:pt x="486" y="4705"/>
                  <a:pt x="716" y="4629"/>
                  <a:pt x="982" y="4629"/>
                </a:cubicBezTo>
                <a:lnTo>
                  <a:pt x="5891" y="4629"/>
                </a:lnTo>
                <a:lnTo>
                  <a:pt x="5891" y="1157"/>
                </a:lnTo>
                <a:cubicBezTo>
                  <a:pt x="5891" y="836"/>
                  <a:pt x="6034" y="562"/>
                  <a:pt x="6321" y="338"/>
                </a:cubicBezTo>
                <a:cubicBezTo>
                  <a:pt x="6607" y="113"/>
                  <a:pt x="6954" y="0"/>
                  <a:pt x="7363" y="0"/>
                </a:cubicBezTo>
                <a:lnTo>
                  <a:pt x="14237" y="0"/>
                </a:lnTo>
                <a:cubicBezTo>
                  <a:pt x="14645" y="0"/>
                  <a:pt x="14993" y="113"/>
                  <a:pt x="15279" y="338"/>
                </a:cubicBezTo>
                <a:cubicBezTo>
                  <a:pt x="15566" y="562"/>
                  <a:pt x="15709" y="836"/>
                  <a:pt x="15709" y="1157"/>
                </a:cubicBezTo>
                <a:lnTo>
                  <a:pt x="15709" y="4629"/>
                </a:lnTo>
                <a:lnTo>
                  <a:pt x="20618" y="4629"/>
                </a:lnTo>
                <a:cubicBezTo>
                  <a:pt x="20884" y="4629"/>
                  <a:pt x="21114" y="4705"/>
                  <a:pt x="21308" y="4858"/>
                </a:cubicBezTo>
                <a:cubicBezTo>
                  <a:pt x="21503" y="5010"/>
                  <a:pt x="21600" y="5191"/>
                  <a:pt x="21600" y="5400"/>
                </a:cubicBezTo>
                <a:close/>
                <a:moveTo>
                  <a:pt x="21600" y="5400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6" name="AutoShape 194"/>
          <p:cNvSpPr>
            <a:spLocks/>
          </p:cNvSpPr>
          <p:nvPr/>
        </p:nvSpPr>
        <p:spPr bwMode="auto">
          <a:xfrm>
            <a:off x="15690850" y="6202363"/>
            <a:ext cx="338138" cy="384175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7335" y="6331"/>
                </a:moveTo>
                <a:lnTo>
                  <a:pt x="17581" y="3969"/>
                </a:lnTo>
                <a:lnTo>
                  <a:pt x="4019" y="3969"/>
                </a:lnTo>
                <a:lnTo>
                  <a:pt x="4740" y="11178"/>
                </a:lnTo>
                <a:lnTo>
                  <a:pt x="14129" y="11178"/>
                </a:lnTo>
                <a:lnTo>
                  <a:pt x="13792" y="14256"/>
                </a:lnTo>
                <a:lnTo>
                  <a:pt x="10769" y="14972"/>
                </a:lnTo>
                <a:lnTo>
                  <a:pt x="7763" y="14256"/>
                </a:lnTo>
                <a:lnTo>
                  <a:pt x="7563" y="12367"/>
                </a:lnTo>
                <a:lnTo>
                  <a:pt x="4878" y="12367"/>
                </a:lnTo>
                <a:lnTo>
                  <a:pt x="5216" y="16119"/>
                </a:lnTo>
                <a:lnTo>
                  <a:pt x="10769" y="17469"/>
                </a:lnTo>
                <a:lnTo>
                  <a:pt x="10831" y="17469"/>
                </a:lnTo>
                <a:lnTo>
                  <a:pt x="10831" y="17455"/>
                </a:lnTo>
                <a:lnTo>
                  <a:pt x="16338" y="16119"/>
                </a:lnTo>
                <a:lnTo>
                  <a:pt x="17105" y="8775"/>
                </a:lnTo>
                <a:lnTo>
                  <a:pt x="7226" y="8775"/>
                </a:lnTo>
                <a:lnTo>
                  <a:pt x="6996" y="6331"/>
                </a:lnTo>
                <a:cubicBezTo>
                  <a:pt x="6996" y="6331"/>
                  <a:pt x="17335" y="6331"/>
                  <a:pt x="17335" y="6331"/>
                </a:cubicBezTo>
                <a:close/>
                <a:moveTo>
                  <a:pt x="0" y="0"/>
                </a:moveTo>
                <a:lnTo>
                  <a:pt x="21600" y="0"/>
                </a:lnTo>
                <a:lnTo>
                  <a:pt x="19636" y="19413"/>
                </a:lnTo>
                <a:lnTo>
                  <a:pt x="10769" y="21600"/>
                </a:lnTo>
                <a:lnTo>
                  <a:pt x="1964" y="19413"/>
                </a:lnTo>
                <a:cubicBezTo>
                  <a:pt x="1964" y="19413"/>
                  <a:pt x="0" y="0"/>
                  <a:pt x="0" y="0"/>
                </a:cubicBezTo>
                <a:close/>
                <a:moveTo>
                  <a:pt x="0" y="0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7" name="AutoShape 195"/>
          <p:cNvSpPr>
            <a:spLocks/>
          </p:cNvSpPr>
          <p:nvPr/>
        </p:nvSpPr>
        <p:spPr bwMode="auto">
          <a:xfrm>
            <a:off x="16367125" y="6213475"/>
            <a:ext cx="460375" cy="3683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8720" y="11700"/>
                </a:moveTo>
                <a:lnTo>
                  <a:pt x="18720" y="17999"/>
                </a:lnTo>
                <a:lnTo>
                  <a:pt x="2880" y="17999"/>
                </a:lnTo>
                <a:lnTo>
                  <a:pt x="2880" y="15300"/>
                </a:lnTo>
                <a:lnTo>
                  <a:pt x="6480" y="10800"/>
                </a:lnTo>
                <a:lnTo>
                  <a:pt x="8280" y="13050"/>
                </a:lnTo>
                <a:lnTo>
                  <a:pt x="14040" y="5850"/>
                </a:lnTo>
                <a:cubicBezTo>
                  <a:pt x="14040" y="5850"/>
                  <a:pt x="18720" y="11700"/>
                  <a:pt x="18720" y="11700"/>
                </a:cubicBezTo>
                <a:close/>
                <a:moveTo>
                  <a:pt x="6570" y="4387"/>
                </a:moveTo>
                <a:cubicBezTo>
                  <a:pt x="6990" y="4913"/>
                  <a:pt x="7200" y="5550"/>
                  <a:pt x="7200" y="6300"/>
                </a:cubicBezTo>
                <a:cubicBezTo>
                  <a:pt x="7200" y="7050"/>
                  <a:pt x="6990" y="7687"/>
                  <a:pt x="6570" y="8212"/>
                </a:cubicBezTo>
                <a:cubicBezTo>
                  <a:pt x="6150" y="8738"/>
                  <a:pt x="5640" y="9000"/>
                  <a:pt x="5040" y="9000"/>
                </a:cubicBezTo>
                <a:cubicBezTo>
                  <a:pt x="4440" y="9000"/>
                  <a:pt x="3930" y="8738"/>
                  <a:pt x="3510" y="8212"/>
                </a:cubicBezTo>
                <a:cubicBezTo>
                  <a:pt x="3090" y="7687"/>
                  <a:pt x="2880" y="7050"/>
                  <a:pt x="2880" y="6300"/>
                </a:cubicBezTo>
                <a:cubicBezTo>
                  <a:pt x="2880" y="5550"/>
                  <a:pt x="3090" y="4913"/>
                  <a:pt x="3510" y="4387"/>
                </a:cubicBezTo>
                <a:cubicBezTo>
                  <a:pt x="3930" y="3863"/>
                  <a:pt x="4440" y="3600"/>
                  <a:pt x="5040" y="3600"/>
                </a:cubicBezTo>
                <a:cubicBezTo>
                  <a:pt x="5640" y="3600"/>
                  <a:pt x="6150" y="3863"/>
                  <a:pt x="6570" y="4387"/>
                </a:cubicBezTo>
                <a:close/>
                <a:moveTo>
                  <a:pt x="19800" y="1800"/>
                </a:moveTo>
                <a:lnTo>
                  <a:pt x="1800" y="1800"/>
                </a:lnTo>
                <a:cubicBezTo>
                  <a:pt x="1702" y="1800"/>
                  <a:pt x="1618" y="1845"/>
                  <a:pt x="1547" y="1934"/>
                </a:cubicBezTo>
                <a:cubicBezTo>
                  <a:pt x="1476" y="2023"/>
                  <a:pt x="1440" y="2128"/>
                  <a:pt x="1440" y="2250"/>
                </a:cubicBezTo>
                <a:lnTo>
                  <a:pt x="1440" y="19350"/>
                </a:lnTo>
                <a:cubicBezTo>
                  <a:pt x="1440" y="19473"/>
                  <a:pt x="1476" y="19577"/>
                  <a:pt x="1547" y="19667"/>
                </a:cubicBezTo>
                <a:cubicBezTo>
                  <a:pt x="1618" y="19756"/>
                  <a:pt x="1702" y="19800"/>
                  <a:pt x="1800" y="19800"/>
                </a:cubicBezTo>
                <a:lnTo>
                  <a:pt x="19800" y="19800"/>
                </a:lnTo>
                <a:cubicBezTo>
                  <a:pt x="19897" y="19800"/>
                  <a:pt x="19982" y="19756"/>
                  <a:pt x="20053" y="19667"/>
                </a:cubicBezTo>
                <a:cubicBezTo>
                  <a:pt x="20124" y="19577"/>
                  <a:pt x="20160" y="19473"/>
                  <a:pt x="20160" y="19350"/>
                </a:cubicBezTo>
                <a:lnTo>
                  <a:pt x="20160" y="2250"/>
                </a:lnTo>
                <a:cubicBezTo>
                  <a:pt x="20160" y="2128"/>
                  <a:pt x="20124" y="2023"/>
                  <a:pt x="20053" y="1934"/>
                </a:cubicBezTo>
                <a:cubicBezTo>
                  <a:pt x="19982" y="1845"/>
                  <a:pt x="19897" y="1800"/>
                  <a:pt x="19800" y="1800"/>
                </a:cubicBezTo>
                <a:close/>
                <a:moveTo>
                  <a:pt x="21600" y="2250"/>
                </a:moveTo>
                <a:lnTo>
                  <a:pt x="21600" y="19350"/>
                </a:lnTo>
                <a:cubicBezTo>
                  <a:pt x="21600" y="19969"/>
                  <a:pt x="21424" y="20499"/>
                  <a:pt x="21071" y="20940"/>
                </a:cubicBezTo>
                <a:cubicBezTo>
                  <a:pt x="20719" y="21380"/>
                  <a:pt x="20295" y="21600"/>
                  <a:pt x="19800" y="21600"/>
                </a:cubicBezTo>
                <a:lnTo>
                  <a:pt x="1800" y="21600"/>
                </a:lnTo>
                <a:cubicBezTo>
                  <a:pt x="1305" y="21600"/>
                  <a:pt x="881" y="21380"/>
                  <a:pt x="529" y="20940"/>
                </a:cubicBezTo>
                <a:cubicBezTo>
                  <a:pt x="176" y="20499"/>
                  <a:pt x="0" y="19969"/>
                  <a:pt x="0" y="19350"/>
                </a:cubicBezTo>
                <a:lnTo>
                  <a:pt x="0" y="2250"/>
                </a:lnTo>
                <a:cubicBezTo>
                  <a:pt x="0" y="1631"/>
                  <a:pt x="176" y="1102"/>
                  <a:pt x="529" y="661"/>
                </a:cubicBezTo>
                <a:cubicBezTo>
                  <a:pt x="881" y="220"/>
                  <a:pt x="1305" y="0"/>
                  <a:pt x="1800" y="0"/>
                </a:cubicBezTo>
                <a:lnTo>
                  <a:pt x="19800" y="0"/>
                </a:lnTo>
                <a:cubicBezTo>
                  <a:pt x="20295" y="0"/>
                  <a:pt x="20719" y="220"/>
                  <a:pt x="21071" y="661"/>
                </a:cubicBezTo>
                <a:cubicBezTo>
                  <a:pt x="21424" y="1102"/>
                  <a:pt x="21600" y="1631"/>
                  <a:pt x="21600" y="2250"/>
                </a:cubicBezTo>
                <a:close/>
                <a:moveTo>
                  <a:pt x="21600" y="2250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8" name="AutoShape 196"/>
          <p:cNvSpPr>
            <a:spLocks/>
          </p:cNvSpPr>
          <p:nvPr/>
        </p:nvSpPr>
        <p:spPr bwMode="auto">
          <a:xfrm>
            <a:off x="17181513" y="6245225"/>
            <a:ext cx="369887" cy="306388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4386" y="11880"/>
                </a:moveTo>
                <a:lnTo>
                  <a:pt x="18829" y="11880"/>
                </a:lnTo>
                <a:cubicBezTo>
                  <a:pt x="18820" y="11846"/>
                  <a:pt x="18809" y="11802"/>
                  <a:pt x="18794" y="11745"/>
                </a:cubicBezTo>
                <a:cubicBezTo>
                  <a:pt x="18780" y="11689"/>
                  <a:pt x="18768" y="11644"/>
                  <a:pt x="18759" y="11610"/>
                </a:cubicBezTo>
                <a:lnTo>
                  <a:pt x="15778" y="3240"/>
                </a:lnTo>
                <a:lnTo>
                  <a:pt x="5822" y="3240"/>
                </a:lnTo>
                <a:lnTo>
                  <a:pt x="2841" y="11610"/>
                </a:lnTo>
                <a:cubicBezTo>
                  <a:pt x="2831" y="11633"/>
                  <a:pt x="2820" y="11677"/>
                  <a:pt x="2805" y="11745"/>
                </a:cubicBezTo>
                <a:cubicBezTo>
                  <a:pt x="2791" y="11813"/>
                  <a:pt x="2779" y="11857"/>
                  <a:pt x="2771" y="11880"/>
                </a:cubicBezTo>
                <a:lnTo>
                  <a:pt x="7214" y="11880"/>
                </a:lnTo>
                <a:lnTo>
                  <a:pt x="8550" y="15120"/>
                </a:lnTo>
                <a:lnTo>
                  <a:pt x="13050" y="15120"/>
                </a:lnTo>
                <a:cubicBezTo>
                  <a:pt x="13050" y="15120"/>
                  <a:pt x="14386" y="11880"/>
                  <a:pt x="14386" y="11880"/>
                </a:cubicBezTo>
                <a:close/>
                <a:moveTo>
                  <a:pt x="21600" y="12386"/>
                </a:moveTo>
                <a:lnTo>
                  <a:pt x="21600" y="20520"/>
                </a:lnTo>
                <a:cubicBezTo>
                  <a:pt x="21600" y="20812"/>
                  <a:pt x="21510" y="21065"/>
                  <a:pt x="21332" y="21279"/>
                </a:cubicBezTo>
                <a:cubicBezTo>
                  <a:pt x="21154" y="21492"/>
                  <a:pt x="20943" y="21600"/>
                  <a:pt x="20700" y="21600"/>
                </a:cubicBezTo>
                <a:lnTo>
                  <a:pt x="900" y="21600"/>
                </a:lnTo>
                <a:cubicBezTo>
                  <a:pt x="656" y="21600"/>
                  <a:pt x="446" y="21492"/>
                  <a:pt x="268" y="21279"/>
                </a:cubicBezTo>
                <a:cubicBezTo>
                  <a:pt x="89" y="21065"/>
                  <a:pt x="0" y="20812"/>
                  <a:pt x="0" y="20520"/>
                </a:cubicBezTo>
                <a:lnTo>
                  <a:pt x="0" y="12386"/>
                </a:lnTo>
                <a:cubicBezTo>
                  <a:pt x="0" y="11689"/>
                  <a:pt x="117" y="10996"/>
                  <a:pt x="352" y="10311"/>
                </a:cubicBezTo>
                <a:lnTo>
                  <a:pt x="3699" y="996"/>
                </a:lnTo>
                <a:cubicBezTo>
                  <a:pt x="3792" y="714"/>
                  <a:pt x="3963" y="478"/>
                  <a:pt x="4212" y="287"/>
                </a:cubicBezTo>
                <a:cubicBezTo>
                  <a:pt x="4460" y="96"/>
                  <a:pt x="4706" y="0"/>
                  <a:pt x="4949" y="0"/>
                </a:cubicBezTo>
                <a:lnTo>
                  <a:pt x="16649" y="0"/>
                </a:lnTo>
                <a:cubicBezTo>
                  <a:pt x="16894" y="0"/>
                  <a:pt x="17139" y="96"/>
                  <a:pt x="17388" y="287"/>
                </a:cubicBezTo>
                <a:cubicBezTo>
                  <a:pt x="17636" y="478"/>
                  <a:pt x="17808" y="714"/>
                  <a:pt x="17901" y="996"/>
                </a:cubicBezTo>
                <a:lnTo>
                  <a:pt x="21248" y="10311"/>
                </a:lnTo>
                <a:cubicBezTo>
                  <a:pt x="21482" y="10996"/>
                  <a:pt x="21600" y="11689"/>
                  <a:pt x="21600" y="12386"/>
                </a:cubicBezTo>
                <a:close/>
                <a:moveTo>
                  <a:pt x="21600" y="12386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9" name="AutoShape 197"/>
          <p:cNvSpPr>
            <a:spLocks/>
          </p:cNvSpPr>
          <p:nvPr/>
        </p:nvSpPr>
        <p:spPr bwMode="auto">
          <a:xfrm>
            <a:off x="17922875" y="6223000"/>
            <a:ext cx="430213" cy="338138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12272"/>
                </a:moveTo>
                <a:lnTo>
                  <a:pt x="21600" y="15218"/>
                </a:lnTo>
                <a:cubicBezTo>
                  <a:pt x="21600" y="15351"/>
                  <a:pt x="21562" y="15467"/>
                  <a:pt x="21486" y="15563"/>
                </a:cubicBezTo>
                <a:cubicBezTo>
                  <a:pt x="21410" y="15661"/>
                  <a:pt x="21319" y="15709"/>
                  <a:pt x="21215" y="15709"/>
                </a:cubicBezTo>
                <a:lnTo>
                  <a:pt x="8100" y="15709"/>
                </a:lnTo>
                <a:cubicBezTo>
                  <a:pt x="7996" y="15709"/>
                  <a:pt x="7905" y="15661"/>
                  <a:pt x="7830" y="15563"/>
                </a:cubicBezTo>
                <a:cubicBezTo>
                  <a:pt x="7753" y="15467"/>
                  <a:pt x="7715" y="15351"/>
                  <a:pt x="7715" y="15218"/>
                </a:cubicBezTo>
                <a:lnTo>
                  <a:pt x="7715" y="12272"/>
                </a:lnTo>
                <a:cubicBezTo>
                  <a:pt x="7715" y="12140"/>
                  <a:pt x="7753" y="12025"/>
                  <a:pt x="7830" y="11928"/>
                </a:cubicBezTo>
                <a:cubicBezTo>
                  <a:pt x="7905" y="11830"/>
                  <a:pt x="7996" y="11782"/>
                  <a:pt x="8100" y="11782"/>
                </a:cubicBezTo>
                <a:lnTo>
                  <a:pt x="21215" y="11782"/>
                </a:lnTo>
                <a:cubicBezTo>
                  <a:pt x="21319" y="11782"/>
                  <a:pt x="21410" y="11830"/>
                  <a:pt x="21486" y="11928"/>
                </a:cubicBezTo>
                <a:cubicBezTo>
                  <a:pt x="21562" y="12025"/>
                  <a:pt x="21600" y="12140"/>
                  <a:pt x="21600" y="12272"/>
                </a:cubicBezTo>
                <a:close/>
                <a:moveTo>
                  <a:pt x="21600" y="6382"/>
                </a:moveTo>
                <a:lnTo>
                  <a:pt x="21600" y="9327"/>
                </a:lnTo>
                <a:cubicBezTo>
                  <a:pt x="21600" y="9460"/>
                  <a:pt x="21562" y="9575"/>
                  <a:pt x="21486" y="9672"/>
                </a:cubicBezTo>
                <a:cubicBezTo>
                  <a:pt x="21410" y="9770"/>
                  <a:pt x="21319" y="9818"/>
                  <a:pt x="21215" y="9818"/>
                </a:cubicBezTo>
                <a:lnTo>
                  <a:pt x="8100" y="9818"/>
                </a:lnTo>
                <a:cubicBezTo>
                  <a:pt x="7996" y="9818"/>
                  <a:pt x="7905" y="9770"/>
                  <a:pt x="7830" y="9672"/>
                </a:cubicBezTo>
                <a:cubicBezTo>
                  <a:pt x="7753" y="9575"/>
                  <a:pt x="7715" y="9460"/>
                  <a:pt x="7715" y="9327"/>
                </a:cubicBezTo>
                <a:lnTo>
                  <a:pt x="7715" y="6382"/>
                </a:lnTo>
                <a:cubicBezTo>
                  <a:pt x="7715" y="6249"/>
                  <a:pt x="7753" y="6134"/>
                  <a:pt x="7830" y="6037"/>
                </a:cubicBezTo>
                <a:cubicBezTo>
                  <a:pt x="7905" y="5940"/>
                  <a:pt x="7996" y="5891"/>
                  <a:pt x="8100" y="5891"/>
                </a:cubicBezTo>
                <a:lnTo>
                  <a:pt x="21215" y="5891"/>
                </a:lnTo>
                <a:cubicBezTo>
                  <a:pt x="21319" y="5891"/>
                  <a:pt x="21410" y="5940"/>
                  <a:pt x="21486" y="6037"/>
                </a:cubicBezTo>
                <a:cubicBezTo>
                  <a:pt x="21562" y="6134"/>
                  <a:pt x="21600" y="6249"/>
                  <a:pt x="21600" y="6382"/>
                </a:cubicBezTo>
                <a:close/>
                <a:moveTo>
                  <a:pt x="21600" y="18164"/>
                </a:moveTo>
                <a:lnTo>
                  <a:pt x="21600" y="21109"/>
                </a:lnTo>
                <a:cubicBezTo>
                  <a:pt x="21600" y="21242"/>
                  <a:pt x="21562" y="21356"/>
                  <a:pt x="21486" y="21454"/>
                </a:cubicBezTo>
                <a:cubicBezTo>
                  <a:pt x="21410" y="21552"/>
                  <a:pt x="21319" y="21600"/>
                  <a:pt x="21215" y="21600"/>
                </a:cubicBezTo>
                <a:lnTo>
                  <a:pt x="386" y="21600"/>
                </a:lnTo>
                <a:cubicBezTo>
                  <a:pt x="281" y="21600"/>
                  <a:pt x="192" y="21552"/>
                  <a:pt x="115" y="21454"/>
                </a:cubicBezTo>
                <a:cubicBezTo>
                  <a:pt x="38" y="21356"/>
                  <a:pt x="0" y="21242"/>
                  <a:pt x="0" y="21109"/>
                </a:cubicBezTo>
                <a:lnTo>
                  <a:pt x="0" y="18164"/>
                </a:lnTo>
                <a:cubicBezTo>
                  <a:pt x="0" y="18031"/>
                  <a:pt x="38" y="17916"/>
                  <a:pt x="115" y="17818"/>
                </a:cubicBezTo>
                <a:cubicBezTo>
                  <a:pt x="192" y="17720"/>
                  <a:pt x="281" y="17672"/>
                  <a:pt x="386" y="17672"/>
                </a:cubicBezTo>
                <a:lnTo>
                  <a:pt x="21215" y="17672"/>
                </a:lnTo>
                <a:cubicBezTo>
                  <a:pt x="21319" y="17672"/>
                  <a:pt x="21410" y="17720"/>
                  <a:pt x="21486" y="17818"/>
                </a:cubicBezTo>
                <a:cubicBezTo>
                  <a:pt x="21562" y="17916"/>
                  <a:pt x="21600" y="18031"/>
                  <a:pt x="21600" y="18164"/>
                </a:cubicBezTo>
                <a:close/>
                <a:moveTo>
                  <a:pt x="4244" y="10800"/>
                </a:moveTo>
                <a:cubicBezTo>
                  <a:pt x="4244" y="10943"/>
                  <a:pt x="4207" y="11060"/>
                  <a:pt x="4134" y="11153"/>
                </a:cubicBezTo>
                <a:lnTo>
                  <a:pt x="663" y="15571"/>
                </a:lnTo>
                <a:cubicBezTo>
                  <a:pt x="591" y="15664"/>
                  <a:pt x="499" y="15709"/>
                  <a:pt x="386" y="15709"/>
                </a:cubicBezTo>
                <a:cubicBezTo>
                  <a:pt x="281" y="15709"/>
                  <a:pt x="192" y="15661"/>
                  <a:pt x="115" y="15563"/>
                </a:cubicBezTo>
                <a:cubicBezTo>
                  <a:pt x="38" y="15467"/>
                  <a:pt x="0" y="15351"/>
                  <a:pt x="0" y="15218"/>
                </a:cubicBezTo>
                <a:lnTo>
                  <a:pt x="0" y="6382"/>
                </a:lnTo>
                <a:cubicBezTo>
                  <a:pt x="0" y="6249"/>
                  <a:pt x="38" y="6134"/>
                  <a:pt x="115" y="6037"/>
                </a:cubicBezTo>
                <a:cubicBezTo>
                  <a:pt x="192" y="5940"/>
                  <a:pt x="281" y="5891"/>
                  <a:pt x="386" y="5891"/>
                </a:cubicBezTo>
                <a:cubicBezTo>
                  <a:pt x="499" y="5891"/>
                  <a:pt x="591" y="5937"/>
                  <a:pt x="663" y="6029"/>
                </a:cubicBezTo>
                <a:lnTo>
                  <a:pt x="4134" y="10447"/>
                </a:lnTo>
                <a:cubicBezTo>
                  <a:pt x="4207" y="10539"/>
                  <a:pt x="4244" y="10657"/>
                  <a:pt x="4244" y="10800"/>
                </a:cubicBezTo>
                <a:close/>
                <a:moveTo>
                  <a:pt x="21600" y="491"/>
                </a:moveTo>
                <a:lnTo>
                  <a:pt x="21600" y="3436"/>
                </a:lnTo>
                <a:cubicBezTo>
                  <a:pt x="21600" y="3569"/>
                  <a:pt x="21562" y="3684"/>
                  <a:pt x="21486" y="3781"/>
                </a:cubicBezTo>
                <a:cubicBezTo>
                  <a:pt x="21410" y="3879"/>
                  <a:pt x="21319" y="3927"/>
                  <a:pt x="21215" y="3927"/>
                </a:cubicBezTo>
                <a:lnTo>
                  <a:pt x="386" y="3927"/>
                </a:lnTo>
                <a:cubicBezTo>
                  <a:pt x="281" y="3927"/>
                  <a:pt x="192" y="3879"/>
                  <a:pt x="115" y="3781"/>
                </a:cubicBezTo>
                <a:cubicBezTo>
                  <a:pt x="38" y="3684"/>
                  <a:pt x="0" y="3569"/>
                  <a:pt x="0" y="3436"/>
                </a:cubicBezTo>
                <a:lnTo>
                  <a:pt x="0" y="491"/>
                </a:lnTo>
                <a:cubicBezTo>
                  <a:pt x="0" y="358"/>
                  <a:pt x="38" y="243"/>
                  <a:pt x="115" y="146"/>
                </a:cubicBezTo>
                <a:cubicBezTo>
                  <a:pt x="192" y="49"/>
                  <a:pt x="281" y="0"/>
                  <a:pt x="386" y="0"/>
                </a:cubicBezTo>
                <a:lnTo>
                  <a:pt x="21215" y="0"/>
                </a:lnTo>
                <a:cubicBezTo>
                  <a:pt x="21319" y="0"/>
                  <a:pt x="21410" y="49"/>
                  <a:pt x="21486" y="146"/>
                </a:cubicBezTo>
                <a:cubicBezTo>
                  <a:pt x="21562" y="243"/>
                  <a:pt x="21600" y="358"/>
                  <a:pt x="21600" y="491"/>
                </a:cubicBezTo>
                <a:close/>
                <a:moveTo>
                  <a:pt x="21600" y="491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0" name="AutoShape 198"/>
          <p:cNvSpPr>
            <a:spLocks/>
          </p:cNvSpPr>
          <p:nvPr/>
        </p:nvSpPr>
        <p:spPr bwMode="auto">
          <a:xfrm>
            <a:off x="18791238" y="6223000"/>
            <a:ext cx="153987" cy="338138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7278" y="982"/>
                </a:moveTo>
                <a:lnTo>
                  <a:pt x="17278" y="3927"/>
                </a:lnTo>
                <a:cubicBezTo>
                  <a:pt x="17278" y="4193"/>
                  <a:pt x="17066" y="4423"/>
                  <a:pt x="16639" y="4617"/>
                </a:cubicBezTo>
                <a:cubicBezTo>
                  <a:pt x="16212" y="4812"/>
                  <a:pt x="15705" y="4909"/>
                  <a:pt x="15119" y="4909"/>
                </a:cubicBezTo>
                <a:lnTo>
                  <a:pt x="6481" y="4909"/>
                </a:lnTo>
                <a:cubicBezTo>
                  <a:pt x="5895" y="4909"/>
                  <a:pt x="5388" y="4812"/>
                  <a:pt x="4961" y="4617"/>
                </a:cubicBezTo>
                <a:cubicBezTo>
                  <a:pt x="4534" y="4423"/>
                  <a:pt x="4322" y="4193"/>
                  <a:pt x="4322" y="3927"/>
                </a:cubicBezTo>
                <a:lnTo>
                  <a:pt x="4322" y="982"/>
                </a:lnTo>
                <a:cubicBezTo>
                  <a:pt x="4322" y="716"/>
                  <a:pt x="4534" y="486"/>
                  <a:pt x="4961" y="292"/>
                </a:cubicBezTo>
                <a:cubicBezTo>
                  <a:pt x="5388" y="97"/>
                  <a:pt x="5895" y="0"/>
                  <a:pt x="6481" y="0"/>
                </a:cubicBezTo>
                <a:lnTo>
                  <a:pt x="15119" y="0"/>
                </a:lnTo>
                <a:cubicBezTo>
                  <a:pt x="15705" y="0"/>
                  <a:pt x="16212" y="97"/>
                  <a:pt x="16639" y="292"/>
                </a:cubicBezTo>
                <a:cubicBezTo>
                  <a:pt x="17066" y="486"/>
                  <a:pt x="17278" y="716"/>
                  <a:pt x="17278" y="982"/>
                </a:cubicBezTo>
                <a:close/>
                <a:moveTo>
                  <a:pt x="21600" y="18654"/>
                </a:moveTo>
                <a:lnTo>
                  <a:pt x="21600" y="20618"/>
                </a:lnTo>
                <a:cubicBezTo>
                  <a:pt x="21600" y="20884"/>
                  <a:pt x="21385" y="21114"/>
                  <a:pt x="20958" y="21308"/>
                </a:cubicBezTo>
                <a:cubicBezTo>
                  <a:pt x="20531" y="21502"/>
                  <a:pt x="20024" y="21600"/>
                  <a:pt x="19441" y="21600"/>
                </a:cubicBezTo>
                <a:lnTo>
                  <a:pt x="2159" y="21600"/>
                </a:lnTo>
                <a:cubicBezTo>
                  <a:pt x="1576" y="21600"/>
                  <a:pt x="1069" y="21502"/>
                  <a:pt x="642" y="21308"/>
                </a:cubicBezTo>
                <a:cubicBezTo>
                  <a:pt x="215" y="21114"/>
                  <a:pt x="0" y="20884"/>
                  <a:pt x="0" y="20618"/>
                </a:cubicBezTo>
                <a:lnTo>
                  <a:pt x="0" y="18654"/>
                </a:lnTo>
                <a:cubicBezTo>
                  <a:pt x="0" y="18389"/>
                  <a:pt x="215" y="18158"/>
                  <a:pt x="642" y="17964"/>
                </a:cubicBezTo>
                <a:cubicBezTo>
                  <a:pt x="1069" y="17770"/>
                  <a:pt x="1576" y="17672"/>
                  <a:pt x="2159" y="17672"/>
                </a:cubicBezTo>
                <a:lnTo>
                  <a:pt x="4322" y="17672"/>
                </a:lnTo>
                <a:lnTo>
                  <a:pt x="4322" y="11782"/>
                </a:lnTo>
                <a:lnTo>
                  <a:pt x="2159" y="11782"/>
                </a:lnTo>
                <a:cubicBezTo>
                  <a:pt x="1576" y="11782"/>
                  <a:pt x="1069" y="11685"/>
                  <a:pt x="642" y="11490"/>
                </a:cubicBezTo>
                <a:cubicBezTo>
                  <a:pt x="215" y="11296"/>
                  <a:pt x="0" y="11066"/>
                  <a:pt x="0" y="10800"/>
                </a:cubicBezTo>
                <a:lnTo>
                  <a:pt x="0" y="8836"/>
                </a:lnTo>
                <a:cubicBezTo>
                  <a:pt x="0" y="8570"/>
                  <a:pt x="215" y="8340"/>
                  <a:pt x="642" y="8146"/>
                </a:cubicBezTo>
                <a:cubicBezTo>
                  <a:pt x="1069" y="7952"/>
                  <a:pt x="1576" y="7855"/>
                  <a:pt x="2159" y="7855"/>
                </a:cubicBezTo>
                <a:lnTo>
                  <a:pt x="15119" y="7855"/>
                </a:lnTo>
                <a:cubicBezTo>
                  <a:pt x="15705" y="7855"/>
                  <a:pt x="16212" y="7952"/>
                  <a:pt x="16639" y="8146"/>
                </a:cubicBezTo>
                <a:cubicBezTo>
                  <a:pt x="17066" y="8340"/>
                  <a:pt x="17278" y="8570"/>
                  <a:pt x="17278" y="8836"/>
                </a:cubicBezTo>
                <a:lnTo>
                  <a:pt x="17278" y="17672"/>
                </a:lnTo>
                <a:lnTo>
                  <a:pt x="19441" y="17672"/>
                </a:lnTo>
                <a:cubicBezTo>
                  <a:pt x="20024" y="17672"/>
                  <a:pt x="20531" y="17770"/>
                  <a:pt x="20958" y="17964"/>
                </a:cubicBezTo>
                <a:cubicBezTo>
                  <a:pt x="21385" y="18158"/>
                  <a:pt x="21600" y="18389"/>
                  <a:pt x="21600" y="18654"/>
                </a:cubicBezTo>
                <a:close/>
                <a:moveTo>
                  <a:pt x="21600" y="18654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1" name="AutoShape 199"/>
          <p:cNvSpPr>
            <a:spLocks/>
          </p:cNvSpPr>
          <p:nvPr/>
        </p:nvSpPr>
        <p:spPr bwMode="auto">
          <a:xfrm>
            <a:off x="1216025" y="7027863"/>
            <a:ext cx="368300" cy="3683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2600" y="4949"/>
                </a:moveTo>
                <a:lnTo>
                  <a:pt x="12600" y="2699"/>
                </a:lnTo>
                <a:cubicBezTo>
                  <a:pt x="12600" y="2569"/>
                  <a:pt x="12558" y="2461"/>
                  <a:pt x="12474" y="2377"/>
                </a:cubicBezTo>
                <a:cubicBezTo>
                  <a:pt x="12389" y="2292"/>
                  <a:pt x="12281" y="2250"/>
                  <a:pt x="12150" y="2250"/>
                </a:cubicBezTo>
                <a:lnTo>
                  <a:pt x="9450" y="2250"/>
                </a:lnTo>
                <a:cubicBezTo>
                  <a:pt x="9319" y="2250"/>
                  <a:pt x="9211" y="2292"/>
                  <a:pt x="9126" y="2377"/>
                </a:cubicBezTo>
                <a:cubicBezTo>
                  <a:pt x="9042" y="2461"/>
                  <a:pt x="9000" y="2569"/>
                  <a:pt x="9000" y="2699"/>
                </a:cubicBezTo>
                <a:lnTo>
                  <a:pt x="9000" y="4949"/>
                </a:lnTo>
                <a:cubicBezTo>
                  <a:pt x="9000" y="5081"/>
                  <a:pt x="9042" y="5189"/>
                  <a:pt x="9126" y="5274"/>
                </a:cubicBezTo>
                <a:cubicBezTo>
                  <a:pt x="9211" y="5358"/>
                  <a:pt x="9319" y="5400"/>
                  <a:pt x="9450" y="5400"/>
                </a:cubicBezTo>
                <a:lnTo>
                  <a:pt x="12150" y="5400"/>
                </a:lnTo>
                <a:cubicBezTo>
                  <a:pt x="12281" y="5400"/>
                  <a:pt x="12389" y="5358"/>
                  <a:pt x="12474" y="5274"/>
                </a:cubicBezTo>
                <a:cubicBezTo>
                  <a:pt x="12558" y="5189"/>
                  <a:pt x="12600" y="5081"/>
                  <a:pt x="12600" y="4949"/>
                </a:cubicBezTo>
                <a:close/>
                <a:moveTo>
                  <a:pt x="14400" y="17549"/>
                </a:moveTo>
                <a:lnTo>
                  <a:pt x="14400" y="15300"/>
                </a:lnTo>
                <a:cubicBezTo>
                  <a:pt x="14400" y="15169"/>
                  <a:pt x="14358" y="15061"/>
                  <a:pt x="14273" y="14976"/>
                </a:cubicBezTo>
                <a:cubicBezTo>
                  <a:pt x="14189" y="14891"/>
                  <a:pt x="14081" y="14850"/>
                  <a:pt x="13950" y="14850"/>
                </a:cubicBezTo>
                <a:lnTo>
                  <a:pt x="12600" y="14850"/>
                </a:lnTo>
                <a:lnTo>
                  <a:pt x="12600" y="7650"/>
                </a:lnTo>
                <a:cubicBezTo>
                  <a:pt x="12600" y="7519"/>
                  <a:pt x="12558" y="7411"/>
                  <a:pt x="12474" y="7326"/>
                </a:cubicBezTo>
                <a:cubicBezTo>
                  <a:pt x="12389" y="7243"/>
                  <a:pt x="12281" y="7200"/>
                  <a:pt x="12150" y="7200"/>
                </a:cubicBezTo>
                <a:lnTo>
                  <a:pt x="7650" y="7200"/>
                </a:lnTo>
                <a:cubicBezTo>
                  <a:pt x="7519" y="7200"/>
                  <a:pt x="7411" y="7243"/>
                  <a:pt x="7327" y="7326"/>
                </a:cubicBezTo>
                <a:cubicBezTo>
                  <a:pt x="7242" y="7411"/>
                  <a:pt x="7200" y="7519"/>
                  <a:pt x="7200" y="7650"/>
                </a:cubicBezTo>
                <a:lnTo>
                  <a:pt x="7200" y="9900"/>
                </a:lnTo>
                <a:cubicBezTo>
                  <a:pt x="7200" y="10032"/>
                  <a:pt x="7242" y="10138"/>
                  <a:pt x="7327" y="10223"/>
                </a:cubicBezTo>
                <a:cubicBezTo>
                  <a:pt x="7411" y="10308"/>
                  <a:pt x="7519" y="10349"/>
                  <a:pt x="7650" y="10349"/>
                </a:cubicBezTo>
                <a:lnTo>
                  <a:pt x="9000" y="10349"/>
                </a:lnTo>
                <a:lnTo>
                  <a:pt x="9000" y="14850"/>
                </a:lnTo>
                <a:lnTo>
                  <a:pt x="7650" y="14850"/>
                </a:lnTo>
                <a:cubicBezTo>
                  <a:pt x="7519" y="14850"/>
                  <a:pt x="7411" y="14891"/>
                  <a:pt x="7327" y="14976"/>
                </a:cubicBezTo>
                <a:cubicBezTo>
                  <a:pt x="7242" y="15061"/>
                  <a:pt x="7200" y="15169"/>
                  <a:pt x="7200" y="15300"/>
                </a:cubicBezTo>
                <a:lnTo>
                  <a:pt x="7200" y="17549"/>
                </a:lnTo>
                <a:cubicBezTo>
                  <a:pt x="7200" y="17680"/>
                  <a:pt x="7242" y="17788"/>
                  <a:pt x="7327" y="17873"/>
                </a:cubicBezTo>
                <a:cubicBezTo>
                  <a:pt x="7411" y="17958"/>
                  <a:pt x="7519" y="18000"/>
                  <a:pt x="7650" y="18000"/>
                </a:cubicBezTo>
                <a:lnTo>
                  <a:pt x="13950" y="18000"/>
                </a:lnTo>
                <a:cubicBezTo>
                  <a:pt x="14081" y="18000"/>
                  <a:pt x="14189" y="17958"/>
                  <a:pt x="14273" y="17873"/>
                </a:cubicBezTo>
                <a:cubicBezTo>
                  <a:pt x="14358" y="17788"/>
                  <a:pt x="14400" y="17680"/>
                  <a:pt x="14400" y="17549"/>
                </a:cubicBezTo>
                <a:close/>
                <a:moveTo>
                  <a:pt x="20151" y="5379"/>
                </a:moveTo>
                <a:cubicBezTo>
                  <a:pt x="21117" y="7034"/>
                  <a:pt x="21600" y="8841"/>
                  <a:pt x="21600" y="10800"/>
                </a:cubicBezTo>
                <a:cubicBezTo>
                  <a:pt x="21600" y="12759"/>
                  <a:pt x="21117" y="14566"/>
                  <a:pt x="20151" y="16221"/>
                </a:cubicBezTo>
                <a:cubicBezTo>
                  <a:pt x="19186" y="17876"/>
                  <a:pt x="17876" y="19185"/>
                  <a:pt x="16221" y="20151"/>
                </a:cubicBezTo>
                <a:cubicBezTo>
                  <a:pt x="14566" y="21116"/>
                  <a:pt x="12759" y="21600"/>
                  <a:pt x="10800" y="21600"/>
                </a:cubicBezTo>
                <a:cubicBezTo>
                  <a:pt x="8840" y="21600"/>
                  <a:pt x="7033" y="21116"/>
                  <a:pt x="5379" y="20151"/>
                </a:cubicBezTo>
                <a:cubicBezTo>
                  <a:pt x="3724" y="19185"/>
                  <a:pt x="2414" y="17876"/>
                  <a:pt x="1449" y="16221"/>
                </a:cubicBezTo>
                <a:cubicBezTo>
                  <a:pt x="483" y="14566"/>
                  <a:pt x="0" y="12759"/>
                  <a:pt x="0" y="10800"/>
                </a:cubicBezTo>
                <a:cubicBezTo>
                  <a:pt x="0" y="8841"/>
                  <a:pt x="483" y="7034"/>
                  <a:pt x="1449" y="5379"/>
                </a:cubicBezTo>
                <a:cubicBezTo>
                  <a:pt x="2414" y="3724"/>
                  <a:pt x="3724" y="2415"/>
                  <a:pt x="5379" y="1449"/>
                </a:cubicBezTo>
                <a:cubicBezTo>
                  <a:pt x="7033" y="482"/>
                  <a:pt x="8840" y="0"/>
                  <a:pt x="10800" y="0"/>
                </a:cubicBezTo>
                <a:cubicBezTo>
                  <a:pt x="12759" y="0"/>
                  <a:pt x="14566" y="482"/>
                  <a:pt x="16221" y="1449"/>
                </a:cubicBezTo>
                <a:cubicBezTo>
                  <a:pt x="17876" y="2415"/>
                  <a:pt x="19186" y="3724"/>
                  <a:pt x="20151" y="5379"/>
                </a:cubicBezTo>
                <a:close/>
                <a:moveTo>
                  <a:pt x="20151" y="5379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2" name="AutoShape 200"/>
          <p:cNvSpPr>
            <a:spLocks/>
          </p:cNvSpPr>
          <p:nvPr/>
        </p:nvSpPr>
        <p:spPr bwMode="auto">
          <a:xfrm>
            <a:off x="1920875" y="7038975"/>
            <a:ext cx="215900" cy="338138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5247"/>
                </a:moveTo>
                <a:lnTo>
                  <a:pt x="21600" y="6811"/>
                </a:lnTo>
                <a:cubicBezTo>
                  <a:pt x="21600" y="6954"/>
                  <a:pt x="21528" y="7072"/>
                  <a:pt x="21383" y="7165"/>
                </a:cubicBezTo>
                <a:cubicBezTo>
                  <a:pt x="21239" y="7256"/>
                  <a:pt x="21055" y="7303"/>
                  <a:pt x="20830" y="7303"/>
                </a:cubicBezTo>
                <a:lnTo>
                  <a:pt x="16790" y="7303"/>
                </a:lnTo>
                <a:cubicBezTo>
                  <a:pt x="16420" y="8776"/>
                  <a:pt x="15386" y="9972"/>
                  <a:pt x="13687" y="10892"/>
                </a:cubicBezTo>
                <a:cubicBezTo>
                  <a:pt x="11986" y="11813"/>
                  <a:pt x="9774" y="12376"/>
                  <a:pt x="7048" y="12579"/>
                </a:cubicBezTo>
                <a:cubicBezTo>
                  <a:pt x="9725" y="14400"/>
                  <a:pt x="13406" y="17142"/>
                  <a:pt x="18088" y="20803"/>
                </a:cubicBezTo>
                <a:cubicBezTo>
                  <a:pt x="18312" y="20967"/>
                  <a:pt x="18344" y="21141"/>
                  <a:pt x="18184" y="21324"/>
                </a:cubicBezTo>
                <a:cubicBezTo>
                  <a:pt x="18056" y="21509"/>
                  <a:pt x="17824" y="21600"/>
                  <a:pt x="17487" y="21600"/>
                </a:cubicBezTo>
                <a:lnTo>
                  <a:pt x="12796" y="21600"/>
                </a:lnTo>
                <a:cubicBezTo>
                  <a:pt x="12540" y="21600"/>
                  <a:pt x="12340" y="21538"/>
                  <a:pt x="12195" y="21417"/>
                </a:cubicBezTo>
                <a:cubicBezTo>
                  <a:pt x="7288" y="17663"/>
                  <a:pt x="3296" y="14743"/>
                  <a:pt x="216" y="12657"/>
                </a:cubicBezTo>
                <a:cubicBezTo>
                  <a:pt x="72" y="12564"/>
                  <a:pt x="0" y="12452"/>
                  <a:pt x="0" y="12319"/>
                </a:cubicBezTo>
                <a:lnTo>
                  <a:pt x="0" y="10371"/>
                </a:lnTo>
                <a:cubicBezTo>
                  <a:pt x="0" y="10238"/>
                  <a:pt x="76" y="10123"/>
                  <a:pt x="228" y="10025"/>
                </a:cubicBezTo>
                <a:cubicBezTo>
                  <a:pt x="381" y="9929"/>
                  <a:pt x="561" y="9879"/>
                  <a:pt x="770" y="9879"/>
                </a:cubicBezTo>
                <a:lnTo>
                  <a:pt x="3464" y="9879"/>
                </a:lnTo>
                <a:cubicBezTo>
                  <a:pt x="5581" y="9879"/>
                  <a:pt x="7284" y="9660"/>
                  <a:pt x="8575" y="9220"/>
                </a:cubicBezTo>
                <a:cubicBezTo>
                  <a:pt x="9866" y="8780"/>
                  <a:pt x="10688" y="8141"/>
                  <a:pt x="11040" y="7303"/>
                </a:cubicBezTo>
                <a:lnTo>
                  <a:pt x="770" y="7303"/>
                </a:lnTo>
                <a:cubicBezTo>
                  <a:pt x="545" y="7303"/>
                  <a:pt x="361" y="7256"/>
                  <a:pt x="216" y="7165"/>
                </a:cubicBezTo>
                <a:cubicBezTo>
                  <a:pt x="72" y="7072"/>
                  <a:pt x="0" y="6954"/>
                  <a:pt x="0" y="6811"/>
                </a:cubicBezTo>
                <a:lnTo>
                  <a:pt x="0" y="5247"/>
                </a:lnTo>
                <a:cubicBezTo>
                  <a:pt x="0" y="5104"/>
                  <a:pt x="72" y="4986"/>
                  <a:pt x="216" y="4893"/>
                </a:cubicBezTo>
                <a:cubicBezTo>
                  <a:pt x="361" y="4802"/>
                  <a:pt x="545" y="4756"/>
                  <a:pt x="770" y="4756"/>
                </a:cubicBezTo>
                <a:lnTo>
                  <a:pt x="10704" y="4756"/>
                </a:lnTo>
                <a:cubicBezTo>
                  <a:pt x="9790" y="3600"/>
                  <a:pt x="7641" y="3023"/>
                  <a:pt x="4257" y="3023"/>
                </a:cubicBezTo>
                <a:lnTo>
                  <a:pt x="770" y="3023"/>
                </a:lnTo>
                <a:cubicBezTo>
                  <a:pt x="561" y="3023"/>
                  <a:pt x="381" y="2974"/>
                  <a:pt x="228" y="2877"/>
                </a:cubicBezTo>
                <a:cubicBezTo>
                  <a:pt x="76" y="2779"/>
                  <a:pt x="0" y="2664"/>
                  <a:pt x="0" y="2531"/>
                </a:cubicBezTo>
                <a:lnTo>
                  <a:pt x="0" y="491"/>
                </a:lnTo>
                <a:cubicBezTo>
                  <a:pt x="0" y="348"/>
                  <a:pt x="72" y="230"/>
                  <a:pt x="216" y="138"/>
                </a:cubicBezTo>
                <a:cubicBezTo>
                  <a:pt x="361" y="46"/>
                  <a:pt x="545" y="0"/>
                  <a:pt x="770" y="0"/>
                </a:cubicBezTo>
                <a:lnTo>
                  <a:pt x="20782" y="0"/>
                </a:lnTo>
                <a:cubicBezTo>
                  <a:pt x="21006" y="0"/>
                  <a:pt x="21191" y="46"/>
                  <a:pt x="21335" y="138"/>
                </a:cubicBezTo>
                <a:cubicBezTo>
                  <a:pt x="21480" y="230"/>
                  <a:pt x="21552" y="348"/>
                  <a:pt x="21552" y="491"/>
                </a:cubicBezTo>
                <a:lnTo>
                  <a:pt x="21552" y="2056"/>
                </a:lnTo>
                <a:cubicBezTo>
                  <a:pt x="21552" y="2199"/>
                  <a:pt x="21480" y="2317"/>
                  <a:pt x="21335" y="2409"/>
                </a:cubicBezTo>
                <a:cubicBezTo>
                  <a:pt x="21191" y="2500"/>
                  <a:pt x="21006" y="2547"/>
                  <a:pt x="20782" y="2547"/>
                </a:cubicBezTo>
                <a:lnTo>
                  <a:pt x="15177" y="2547"/>
                </a:lnTo>
                <a:cubicBezTo>
                  <a:pt x="15931" y="3171"/>
                  <a:pt x="16444" y="3906"/>
                  <a:pt x="16717" y="4756"/>
                </a:cubicBezTo>
                <a:lnTo>
                  <a:pt x="20830" y="4756"/>
                </a:lnTo>
                <a:cubicBezTo>
                  <a:pt x="21055" y="4756"/>
                  <a:pt x="21239" y="4802"/>
                  <a:pt x="21383" y="4893"/>
                </a:cubicBezTo>
                <a:cubicBezTo>
                  <a:pt x="21528" y="4986"/>
                  <a:pt x="21600" y="5104"/>
                  <a:pt x="21600" y="5247"/>
                </a:cubicBezTo>
                <a:close/>
                <a:moveTo>
                  <a:pt x="21600" y="5247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3" name="AutoShape 201"/>
          <p:cNvSpPr>
            <a:spLocks/>
          </p:cNvSpPr>
          <p:nvPr/>
        </p:nvSpPr>
        <p:spPr bwMode="auto">
          <a:xfrm>
            <a:off x="2554288" y="7027863"/>
            <a:ext cx="368300" cy="3683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9153" y="5695"/>
                </a:moveTo>
                <a:lnTo>
                  <a:pt x="19153" y="3375"/>
                </a:lnTo>
                <a:cubicBezTo>
                  <a:pt x="19153" y="3113"/>
                  <a:pt x="19059" y="2885"/>
                  <a:pt x="18872" y="2693"/>
                </a:cubicBezTo>
                <a:cubicBezTo>
                  <a:pt x="18684" y="2501"/>
                  <a:pt x="18455" y="2405"/>
                  <a:pt x="18183" y="2405"/>
                </a:cubicBezTo>
                <a:lnTo>
                  <a:pt x="15736" y="2405"/>
                </a:lnTo>
                <a:cubicBezTo>
                  <a:pt x="15464" y="2405"/>
                  <a:pt x="15234" y="2501"/>
                  <a:pt x="15047" y="2693"/>
                </a:cubicBezTo>
                <a:cubicBezTo>
                  <a:pt x="14859" y="2885"/>
                  <a:pt x="14766" y="3113"/>
                  <a:pt x="14766" y="3375"/>
                </a:cubicBezTo>
                <a:lnTo>
                  <a:pt x="14766" y="5695"/>
                </a:lnTo>
                <a:cubicBezTo>
                  <a:pt x="14766" y="5967"/>
                  <a:pt x="14859" y="6197"/>
                  <a:pt x="15047" y="6384"/>
                </a:cubicBezTo>
                <a:cubicBezTo>
                  <a:pt x="15234" y="6572"/>
                  <a:pt x="15464" y="6666"/>
                  <a:pt x="15736" y="6666"/>
                </a:cubicBezTo>
                <a:lnTo>
                  <a:pt x="18183" y="6666"/>
                </a:lnTo>
                <a:cubicBezTo>
                  <a:pt x="18455" y="6666"/>
                  <a:pt x="18684" y="6572"/>
                  <a:pt x="18872" y="6384"/>
                </a:cubicBezTo>
                <a:cubicBezTo>
                  <a:pt x="19059" y="6197"/>
                  <a:pt x="19153" y="5967"/>
                  <a:pt x="19153" y="5695"/>
                </a:cubicBezTo>
                <a:close/>
                <a:moveTo>
                  <a:pt x="13887" y="13731"/>
                </a:moveTo>
                <a:cubicBezTo>
                  <a:pt x="14735" y="12911"/>
                  <a:pt x="15159" y="11920"/>
                  <a:pt x="15159" y="10757"/>
                </a:cubicBezTo>
                <a:cubicBezTo>
                  <a:pt x="15159" y="9596"/>
                  <a:pt x="14735" y="8604"/>
                  <a:pt x="13887" y="7784"/>
                </a:cubicBezTo>
                <a:cubicBezTo>
                  <a:pt x="13038" y="6963"/>
                  <a:pt x="12014" y="6553"/>
                  <a:pt x="10814" y="6553"/>
                </a:cubicBezTo>
                <a:cubicBezTo>
                  <a:pt x="9623" y="6553"/>
                  <a:pt x="8604" y="6963"/>
                  <a:pt x="7756" y="7784"/>
                </a:cubicBezTo>
                <a:cubicBezTo>
                  <a:pt x="6907" y="8604"/>
                  <a:pt x="6483" y="9596"/>
                  <a:pt x="6483" y="10757"/>
                </a:cubicBezTo>
                <a:cubicBezTo>
                  <a:pt x="6483" y="11920"/>
                  <a:pt x="6907" y="12911"/>
                  <a:pt x="7756" y="13731"/>
                </a:cubicBezTo>
                <a:cubicBezTo>
                  <a:pt x="8604" y="14553"/>
                  <a:pt x="9623" y="14963"/>
                  <a:pt x="10814" y="14963"/>
                </a:cubicBezTo>
                <a:cubicBezTo>
                  <a:pt x="12014" y="14963"/>
                  <a:pt x="13038" y="14553"/>
                  <a:pt x="13887" y="13731"/>
                </a:cubicBezTo>
                <a:close/>
                <a:moveTo>
                  <a:pt x="19153" y="18252"/>
                </a:moveTo>
                <a:lnTo>
                  <a:pt x="19153" y="9140"/>
                </a:lnTo>
                <a:lnTo>
                  <a:pt x="17255" y="9140"/>
                </a:lnTo>
                <a:cubicBezTo>
                  <a:pt x="17442" y="9731"/>
                  <a:pt x="17536" y="10345"/>
                  <a:pt x="17536" y="10983"/>
                </a:cubicBezTo>
                <a:cubicBezTo>
                  <a:pt x="17536" y="12164"/>
                  <a:pt x="17236" y="13254"/>
                  <a:pt x="16636" y="14252"/>
                </a:cubicBezTo>
                <a:cubicBezTo>
                  <a:pt x="16036" y="15250"/>
                  <a:pt x="15220" y="16040"/>
                  <a:pt x="14189" y="16621"/>
                </a:cubicBezTo>
                <a:cubicBezTo>
                  <a:pt x="13158" y="17203"/>
                  <a:pt x="12033" y="17494"/>
                  <a:pt x="10814" y="17494"/>
                </a:cubicBezTo>
                <a:cubicBezTo>
                  <a:pt x="8967" y="17494"/>
                  <a:pt x="7387" y="16858"/>
                  <a:pt x="6075" y="15587"/>
                </a:cubicBezTo>
                <a:cubicBezTo>
                  <a:pt x="4762" y="14318"/>
                  <a:pt x="4106" y="12782"/>
                  <a:pt x="4106" y="10983"/>
                </a:cubicBezTo>
                <a:cubicBezTo>
                  <a:pt x="4106" y="10345"/>
                  <a:pt x="4200" y="9731"/>
                  <a:pt x="4387" y="9140"/>
                </a:cubicBezTo>
                <a:lnTo>
                  <a:pt x="2405" y="9140"/>
                </a:lnTo>
                <a:lnTo>
                  <a:pt x="2405" y="18252"/>
                </a:lnTo>
                <a:cubicBezTo>
                  <a:pt x="2405" y="18497"/>
                  <a:pt x="2487" y="18701"/>
                  <a:pt x="2651" y="18864"/>
                </a:cubicBezTo>
                <a:cubicBezTo>
                  <a:pt x="2815" y="19028"/>
                  <a:pt x="3019" y="19111"/>
                  <a:pt x="3263" y="19111"/>
                </a:cubicBezTo>
                <a:lnTo>
                  <a:pt x="18295" y="19111"/>
                </a:lnTo>
                <a:cubicBezTo>
                  <a:pt x="18529" y="19111"/>
                  <a:pt x="18731" y="19028"/>
                  <a:pt x="18900" y="18864"/>
                </a:cubicBezTo>
                <a:cubicBezTo>
                  <a:pt x="19069" y="18701"/>
                  <a:pt x="19153" y="18497"/>
                  <a:pt x="19153" y="18252"/>
                </a:cubicBezTo>
                <a:close/>
                <a:moveTo>
                  <a:pt x="21600" y="2771"/>
                </a:moveTo>
                <a:lnTo>
                  <a:pt x="21600" y="18829"/>
                </a:lnTo>
                <a:cubicBezTo>
                  <a:pt x="21600" y="19588"/>
                  <a:pt x="21328" y="20240"/>
                  <a:pt x="20784" y="20784"/>
                </a:cubicBezTo>
                <a:cubicBezTo>
                  <a:pt x="20240" y="21327"/>
                  <a:pt x="19589" y="21600"/>
                  <a:pt x="18830" y="21600"/>
                </a:cubicBezTo>
                <a:lnTo>
                  <a:pt x="2770" y="21600"/>
                </a:lnTo>
                <a:cubicBezTo>
                  <a:pt x="2011" y="21600"/>
                  <a:pt x="1359" y="21327"/>
                  <a:pt x="816" y="20784"/>
                </a:cubicBezTo>
                <a:cubicBezTo>
                  <a:pt x="272" y="20240"/>
                  <a:pt x="0" y="19588"/>
                  <a:pt x="0" y="18829"/>
                </a:cubicBezTo>
                <a:lnTo>
                  <a:pt x="0" y="2771"/>
                </a:lnTo>
                <a:cubicBezTo>
                  <a:pt x="0" y="2011"/>
                  <a:pt x="272" y="1359"/>
                  <a:pt x="816" y="815"/>
                </a:cubicBezTo>
                <a:cubicBezTo>
                  <a:pt x="1359" y="273"/>
                  <a:pt x="2011" y="0"/>
                  <a:pt x="2770" y="0"/>
                </a:cubicBezTo>
                <a:lnTo>
                  <a:pt x="18830" y="0"/>
                </a:lnTo>
                <a:cubicBezTo>
                  <a:pt x="19589" y="0"/>
                  <a:pt x="20240" y="273"/>
                  <a:pt x="20784" y="815"/>
                </a:cubicBezTo>
                <a:cubicBezTo>
                  <a:pt x="21328" y="1359"/>
                  <a:pt x="21600" y="2011"/>
                  <a:pt x="21600" y="2771"/>
                </a:cubicBezTo>
                <a:close/>
                <a:moveTo>
                  <a:pt x="21600" y="2771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4" name="AutoShape 202"/>
          <p:cNvSpPr>
            <a:spLocks/>
          </p:cNvSpPr>
          <p:nvPr/>
        </p:nvSpPr>
        <p:spPr bwMode="auto">
          <a:xfrm>
            <a:off x="3284538" y="9205913"/>
            <a:ext cx="244475" cy="3683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0" y="21572"/>
                </a:moveTo>
                <a:lnTo>
                  <a:pt x="359" y="20376"/>
                </a:lnTo>
                <a:cubicBezTo>
                  <a:pt x="415" y="20366"/>
                  <a:pt x="956" y="20273"/>
                  <a:pt x="1983" y="20095"/>
                </a:cubicBezTo>
                <a:cubicBezTo>
                  <a:pt x="3051" y="19917"/>
                  <a:pt x="3867" y="19734"/>
                  <a:pt x="4430" y="19546"/>
                </a:cubicBezTo>
                <a:cubicBezTo>
                  <a:pt x="4837" y="19200"/>
                  <a:pt x="5126" y="18726"/>
                  <a:pt x="5294" y="18126"/>
                </a:cubicBezTo>
                <a:lnTo>
                  <a:pt x="5864" y="16172"/>
                </a:lnTo>
                <a:lnTo>
                  <a:pt x="7045" y="12403"/>
                </a:lnTo>
                <a:lnTo>
                  <a:pt x="7298" y="11503"/>
                </a:lnTo>
                <a:cubicBezTo>
                  <a:pt x="7411" y="11091"/>
                  <a:pt x="7530" y="10694"/>
                  <a:pt x="7657" y="10315"/>
                </a:cubicBezTo>
                <a:cubicBezTo>
                  <a:pt x="7784" y="9935"/>
                  <a:pt x="7896" y="9620"/>
                  <a:pt x="7994" y="9372"/>
                </a:cubicBezTo>
                <a:cubicBezTo>
                  <a:pt x="8093" y="9124"/>
                  <a:pt x="8181" y="8906"/>
                  <a:pt x="8258" y="8718"/>
                </a:cubicBezTo>
                <a:cubicBezTo>
                  <a:pt x="8336" y="8531"/>
                  <a:pt x="8399" y="8388"/>
                  <a:pt x="8448" y="8290"/>
                </a:cubicBezTo>
                <a:cubicBezTo>
                  <a:pt x="8497" y="8191"/>
                  <a:pt x="8522" y="8137"/>
                  <a:pt x="8522" y="8128"/>
                </a:cubicBezTo>
                <a:lnTo>
                  <a:pt x="9134" y="5920"/>
                </a:lnTo>
                <a:lnTo>
                  <a:pt x="9471" y="5034"/>
                </a:lnTo>
                <a:lnTo>
                  <a:pt x="9935" y="3136"/>
                </a:lnTo>
                <a:lnTo>
                  <a:pt x="10104" y="2433"/>
                </a:lnTo>
                <a:lnTo>
                  <a:pt x="10104" y="1898"/>
                </a:lnTo>
                <a:cubicBezTo>
                  <a:pt x="9527" y="1693"/>
                  <a:pt x="8515" y="1561"/>
                  <a:pt x="7066" y="1505"/>
                </a:cubicBezTo>
                <a:cubicBezTo>
                  <a:pt x="6673" y="1487"/>
                  <a:pt x="6405" y="1467"/>
                  <a:pt x="6265" y="1449"/>
                </a:cubicBezTo>
                <a:lnTo>
                  <a:pt x="6666" y="0"/>
                </a:lnTo>
                <a:lnTo>
                  <a:pt x="13352" y="196"/>
                </a:lnTo>
                <a:cubicBezTo>
                  <a:pt x="13901" y="216"/>
                  <a:pt x="14414" y="225"/>
                  <a:pt x="14892" y="225"/>
                </a:cubicBezTo>
                <a:cubicBezTo>
                  <a:pt x="15820" y="225"/>
                  <a:pt x="17325" y="183"/>
                  <a:pt x="19406" y="98"/>
                </a:cubicBezTo>
                <a:cubicBezTo>
                  <a:pt x="19870" y="80"/>
                  <a:pt x="20348" y="59"/>
                  <a:pt x="20841" y="36"/>
                </a:cubicBezTo>
                <a:cubicBezTo>
                  <a:pt x="21333" y="12"/>
                  <a:pt x="21586" y="0"/>
                  <a:pt x="21600" y="0"/>
                </a:cubicBezTo>
                <a:cubicBezTo>
                  <a:pt x="21572" y="178"/>
                  <a:pt x="21530" y="356"/>
                  <a:pt x="21473" y="534"/>
                </a:cubicBezTo>
                <a:cubicBezTo>
                  <a:pt x="21375" y="807"/>
                  <a:pt x="21284" y="1046"/>
                  <a:pt x="21199" y="1252"/>
                </a:cubicBezTo>
                <a:cubicBezTo>
                  <a:pt x="20426" y="1430"/>
                  <a:pt x="19660" y="1575"/>
                  <a:pt x="18900" y="1688"/>
                </a:cubicBezTo>
                <a:cubicBezTo>
                  <a:pt x="18000" y="1838"/>
                  <a:pt x="17290" y="1982"/>
                  <a:pt x="16770" y="2124"/>
                </a:cubicBezTo>
                <a:cubicBezTo>
                  <a:pt x="16601" y="2415"/>
                  <a:pt x="16432" y="2827"/>
                  <a:pt x="16264" y="3361"/>
                </a:cubicBezTo>
                <a:cubicBezTo>
                  <a:pt x="16137" y="3773"/>
                  <a:pt x="16045" y="4158"/>
                  <a:pt x="15989" y="4514"/>
                </a:cubicBezTo>
                <a:cubicBezTo>
                  <a:pt x="15370" y="6380"/>
                  <a:pt x="14906" y="7813"/>
                  <a:pt x="14597" y="8818"/>
                </a:cubicBezTo>
                <a:lnTo>
                  <a:pt x="13310" y="13190"/>
                </a:lnTo>
                <a:lnTo>
                  <a:pt x="12509" y="15412"/>
                </a:lnTo>
                <a:lnTo>
                  <a:pt x="11602" y="18716"/>
                </a:lnTo>
                <a:lnTo>
                  <a:pt x="11349" y="19350"/>
                </a:lnTo>
                <a:cubicBezTo>
                  <a:pt x="11320" y="19415"/>
                  <a:pt x="11327" y="19541"/>
                  <a:pt x="11370" y="19729"/>
                </a:cubicBezTo>
                <a:cubicBezTo>
                  <a:pt x="12269" y="19870"/>
                  <a:pt x="13106" y="19969"/>
                  <a:pt x="13880" y="20025"/>
                </a:cubicBezTo>
                <a:cubicBezTo>
                  <a:pt x="14386" y="20072"/>
                  <a:pt x="14850" y="20118"/>
                  <a:pt x="15272" y="20165"/>
                </a:cubicBezTo>
                <a:cubicBezTo>
                  <a:pt x="15258" y="20438"/>
                  <a:pt x="15209" y="20709"/>
                  <a:pt x="15124" y="20981"/>
                </a:cubicBezTo>
                <a:cubicBezTo>
                  <a:pt x="15026" y="21271"/>
                  <a:pt x="14963" y="21464"/>
                  <a:pt x="14935" y="21557"/>
                </a:cubicBezTo>
                <a:cubicBezTo>
                  <a:pt x="14681" y="21557"/>
                  <a:pt x="14519" y="21562"/>
                  <a:pt x="14449" y="21572"/>
                </a:cubicBezTo>
                <a:cubicBezTo>
                  <a:pt x="14112" y="21590"/>
                  <a:pt x="13816" y="21600"/>
                  <a:pt x="13563" y="21600"/>
                </a:cubicBezTo>
                <a:cubicBezTo>
                  <a:pt x="13437" y="21600"/>
                  <a:pt x="13240" y="21585"/>
                  <a:pt x="12973" y="21557"/>
                </a:cubicBezTo>
                <a:cubicBezTo>
                  <a:pt x="12706" y="21520"/>
                  <a:pt x="11686" y="21440"/>
                  <a:pt x="9914" y="21318"/>
                </a:cubicBezTo>
                <a:lnTo>
                  <a:pt x="5738" y="21291"/>
                </a:lnTo>
                <a:cubicBezTo>
                  <a:pt x="5161" y="21281"/>
                  <a:pt x="3937" y="21332"/>
                  <a:pt x="2067" y="21445"/>
                </a:cubicBezTo>
                <a:cubicBezTo>
                  <a:pt x="1027" y="21510"/>
                  <a:pt x="337" y="21552"/>
                  <a:pt x="0" y="21572"/>
                </a:cubicBezTo>
                <a:close/>
                <a:moveTo>
                  <a:pt x="0" y="21572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" name="AutoShape 203"/>
          <p:cNvSpPr>
            <a:spLocks/>
          </p:cNvSpPr>
          <p:nvPr/>
        </p:nvSpPr>
        <p:spPr bwMode="auto">
          <a:xfrm>
            <a:off x="3284538" y="7038975"/>
            <a:ext cx="246062" cy="338138"/>
          </a:xfrm>
          <a:custGeom>
            <a:avLst/>
            <a:gdLst/>
            <a:ahLst/>
            <a:cxnLst/>
            <a:rect l="0" t="0" r="r" b="b"/>
            <a:pathLst>
              <a:path w="21539" h="21600">
                <a:moveTo>
                  <a:pt x="12649" y="21600"/>
                </a:moveTo>
                <a:lnTo>
                  <a:pt x="9041" y="21600"/>
                </a:lnTo>
                <a:cubicBezTo>
                  <a:pt x="8859" y="21600"/>
                  <a:pt x="8702" y="21554"/>
                  <a:pt x="8569" y="21462"/>
                </a:cubicBezTo>
                <a:cubicBezTo>
                  <a:pt x="8436" y="21370"/>
                  <a:pt x="8370" y="21253"/>
                  <a:pt x="8370" y="21110"/>
                </a:cubicBezTo>
                <a:lnTo>
                  <a:pt x="8370" y="16046"/>
                </a:lnTo>
                <a:lnTo>
                  <a:pt x="2328" y="16046"/>
                </a:lnTo>
                <a:cubicBezTo>
                  <a:pt x="2147" y="16046"/>
                  <a:pt x="1989" y="16001"/>
                  <a:pt x="1856" y="15908"/>
                </a:cubicBezTo>
                <a:cubicBezTo>
                  <a:pt x="1724" y="15817"/>
                  <a:pt x="1657" y="15699"/>
                  <a:pt x="1657" y="15556"/>
                </a:cubicBezTo>
                <a:lnTo>
                  <a:pt x="1657" y="13976"/>
                </a:lnTo>
                <a:cubicBezTo>
                  <a:pt x="1657" y="13843"/>
                  <a:pt x="1724" y="13728"/>
                  <a:pt x="1856" y="13630"/>
                </a:cubicBezTo>
                <a:cubicBezTo>
                  <a:pt x="1989" y="13534"/>
                  <a:pt x="2147" y="13484"/>
                  <a:pt x="2328" y="13484"/>
                </a:cubicBezTo>
                <a:lnTo>
                  <a:pt x="8370" y="13484"/>
                </a:lnTo>
                <a:lnTo>
                  <a:pt x="8370" y="12181"/>
                </a:lnTo>
                <a:lnTo>
                  <a:pt x="2328" y="12181"/>
                </a:lnTo>
                <a:cubicBezTo>
                  <a:pt x="2147" y="12181"/>
                  <a:pt x="1989" y="12135"/>
                  <a:pt x="1856" y="12043"/>
                </a:cubicBezTo>
                <a:cubicBezTo>
                  <a:pt x="1724" y="11951"/>
                  <a:pt x="1657" y="11833"/>
                  <a:pt x="1657" y="11690"/>
                </a:cubicBezTo>
                <a:lnTo>
                  <a:pt x="1657" y="10095"/>
                </a:lnTo>
                <a:cubicBezTo>
                  <a:pt x="1657" y="9962"/>
                  <a:pt x="1724" y="9847"/>
                  <a:pt x="1856" y="9749"/>
                </a:cubicBezTo>
                <a:cubicBezTo>
                  <a:pt x="1989" y="9652"/>
                  <a:pt x="2147" y="9603"/>
                  <a:pt x="2328" y="9603"/>
                </a:cubicBezTo>
                <a:lnTo>
                  <a:pt x="6818" y="9603"/>
                </a:lnTo>
                <a:lnTo>
                  <a:pt x="84" y="737"/>
                </a:lnTo>
                <a:cubicBezTo>
                  <a:pt x="-28" y="573"/>
                  <a:pt x="-28" y="410"/>
                  <a:pt x="84" y="245"/>
                </a:cubicBezTo>
                <a:cubicBezTo>
                  <a:pt x="223" y="82"/>
                  <a:pt x="419" y="0"/>
                  <a:pt x="671" y="0"/>
                </a:cubicBezTo>
                <a:lnTo>
                  <a:pt x="4741" y="0"/>
                </a:lnTo>
                <a:cubicBezTo>
                  <a:pt x="5007" y="0"/>
                  <a:pt x="5209" y="92"/>
                  <a:pt x="5349" y="276"/>
                </a:cubicBezTo>
                <a:lnTo>
                  <a:pt x="9859" y="6796"/>
                </a:lnTo>
                <a:cubicBezTo>
                  <a:pt x="10125" y="7185"/>
                  <a:pt x="10517" y="7824"/>
                  <a:pt x="11034" y="8714"/>
                </a:cubicBezTo>
                <a:cubicBezTo>
                  <a:pt x="11174" y="8468"/>
                  <a:pt x="11387" y="8121"/>
                  <a:pt x="11674" y="7671"/>
                </a:cubicBezTo>
                <a:cubicBezTo>
                  <a:pt x="11961" y="7221"/>
                  <a:pt x="12153" y="6909"/>
                  <a:pt x="12251" y="6735"/>
                </a:cubicBezTo>
                <a:lnTo>
                  <a:pt x="16258" y="292"/>
                </a:lnTo>
                <a:cubicBezTo>
                  <a:pt x="16369" y="98"/>
                  <a:pt x="16572" y="0"/>
                  <a:pt x="16866" y="0"/>
                </a:cubicBezTo>
                <a:lnTo>
                  <a:pt x="20873" y="0"/>
                </a:lnTo>
                <a:cubicBezTo>
                  <a:pt x="21111" y="0"/>
                  <a:pt x="21299" y="82"/>
                  <a:pt x="21439" y="245"/>
                </a:cubicBezTo>
                <a:cubicBezTo>
                  <a:pt x="21565" y="388"/>
                  <a:pt x="21572" y="548"/>
                  <a:pt x="21460" y="720"/>
                </a:cubicBezTo>
                <a:lnTo>
                  <a:pt x="14894" y="9603"/>
                </a:lnTo>
                <a:lnTo>
                  <a:pt x="19404" y="9603"/>
                </a:lnTo>
                <a:cubicBezTo>
                  <a:pt x="19586" y="9603"/>
                  <a:pt x="19743" y="9652"/>
                  <a:pt x="19876" y="9749"/>
                </a:cubicBezTo>
                <a:cubicBezTo>
                  <a:pt x="20009" y="9847"/>
                  <a:pt x="20075" y="9962"/>
                  <a:pt x="20075" y="10095"/>
                </a:cubicBezTo>
                <a:lnTo>
                  <a:pt x="20075" y="11690"/>
                </a:lnTo>
                <a:cubicBezTo>
                  <a:pt x="20075" y="11833"/>
                  <a:pt x="20009" y="11951"/>
                  <a:pt x="19876" y="12043"/>
                </a:cubicBezTo>
                <a:cubicBezTo>
                  <a:pt x="19743" y="12135"/>
                  <a:pt x="19586" y="12181"/>
                  <a:pt x="19404" y="12181"/>
                </a:cubicBezTo>
                <a:lnTo>
                  <a:pt x="13321" y="12181"/>
                </a:lnTo>
                <a:lnTo>
                  <a:pt x="13321" y="13484"/>
                </a:lnTo>
                <a:lnTo>
                  <a:pt x="19404" y="13484"/>
                </a:lnTo>
                <a:cubicBezTo>
                  <a:pt x="19586" y="13484"/>
                  <a:pt x="19743" y="13534"/>
                  <a:pt x="19876" y="13630"/>
                </a:cubicBezTo>
                <a:cubicBezTo>
                  <a:pt x="20009" y="13728"/>
                  <a:pt x="20075" y="13843"/>
                  <a:pt x="20075" y="13976"/>
                </a:cubicBezTo>
                <a:lnTo>
                  <a:pt x="20075" y="15556"/>
                </a:lnTo>
                <a:cubicBezTo>
                  <a:pt x="20075" y="15699"/>
                  <a:pt x="20009" y="15817"/>
                  <a:pt x="19876" y="15908"/>
                </a:cubicBezTo>
                <a:cubicBezTo>
                  <a:pt x="19743" y="16001"/>
                  <a:pt x="19586" y="16046"/>
                  <a:pt x="19404" y="16046"/>
                </a:cubicBezTo>
                <a:lnTo>
                  <a:pt x="13321" y="16046"/>
                </a:lnTo>
                <a:lnTo>
                  <a:pt x="13321" y="21110"/>
                </a:lnTo>
                <a:cubicBezTo>
                  <a:pt x="13321" y="21242"/>
                  <a:pt x="13254" y="21358"/>
                  <a:pt x="13121" y="21454"/>
                </a:cubicBezTo>
                <a:cubicBezTo>
                  <a:pt x="12988" y="21552"/>
                  <a:pt x="12831" y="21600"/>
                  <a:pt x="12649" y="21600"/>
                </a:cubicBezTo>
                <a:close/>
                <a:moveTo>
                  <a:pt x="12649" y="21600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6" name="AutoShape 204"/>
          <p:cNvSpPr>
            <a:spLocks/>
          </p:cNvSpPr>
          <p:nvPr/>
        </p:nvSpPr>
        <p:spPr bwMode="auto">
          <a:xfrm>
            <a:off x="3895725" y="7016750"/>
            <a:ext cx="403225" cy="382588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9959" y="7056"/>
                </a:moveTo>
                <a:cubicBezTo>
                  <a:pt x="10438" y="6549"/>
                  <a:pt x="10678" y="5934"/>
                  <a:pt x="10678" y="5210"/>
                </a:cubicBezTo>
                <a:cubicBezTo>
                  <a:pt x="10678" y="4487"/>
                  <a:pt x="10438" y="3872"/>
                  <a:pt x="9959" y="3365"/>
                </a:cubicBezTo>
                <a:cubicBezTo>
                  <a:pt x="9480" y="2858"/>
                  <a:pt x="8898" y="2605"/>
                  <a:pt x="8214" y="2605"/>
                </a:cubicBezTo>
                <a:cubicBezTo>
                  <a:pt x="7529" y="2605"/>
                  <a:pt x="6948" y="2858"/>
                  <a:pt x="6468" y="3365"/>
                </a:cubicBezTo>
                <a:cubicBezTo>
                  <a:pt x="5989" y="3872"/>
                  <a:pt x="5750" y="4487"/>
                  <a:pt x="5750" y="5210"/>
                </a:cubicBezTo>
                <a:cubicBezTo>
                  <a:pt x="5750" y="5590"/>
                  <a:pt x="5831" y="5966"/>
                  <a:pt x="5994" y="6337"/>
                </a:cubicBezTo>
                <a:cubicBezTo>
                  <a:pt x="5643" y="6165"/>
                  <a:pt x="5288" y="6078"/>
                  <a:pt x="4928" y="6078"/>
                </a:cubicBezTo>
                <a:cubicBezTo>
                  <a:pt x="4244" y="6078"/>
                  <a:pt x="3662" y="6332"/>
                  <a:pt x="3183" y="6839"/>
                </a:cubicBezTo>
                <a:cubicBezTo>
                  <a:pt x="2704" y="7344"/>
                  <a:pt x="2464" y="7960"/>
                  <a:pt x="2464" y="8683"/>
                </a:cubicBezTo>
                <a:cubicBezTo>
                  <a:pt x="2464" y="9408"/>
                  <a:pt x="2704" y="10022"/>
                  <a:pt x="3183" y="10528"/>
                </a:cubicBezTo>
                <a:cubicBezTo>
                  <a:pt x="3662" y="11035"/>
                  <a:pt x="4244" y="11289"/>
                  <a:pt x="4928" y="11289"/>
                </a:cubicBezTo>
                <a:cubicBezTo>
                  <a:pt x="5613" y="11289"/>
                  <a:pt x="6194" y="11035"/>
                  <a:pt x="6674" y="10528"/>
                </a:cubicBezTo>
                <a:cubicBezTo>
                  <a:pt x="7153" y="10022"/>
                  <a:pt x="7392" y="9408"/>
                  <a:pt x="7392" y="8683"/>
                </a:cubicBezTo>
                <a:cubicBezTo>
                  <a:pt x="7392" y="8304"/>
                  <a:pt x="7311" y="7928"/>
                  <a:pt x="7149" y="7558"/>
                </a:cubicBezTo>
                <a:cubicBezTo>
                  <a:pt x="7499" y="7729"/>
                  <a:pt x="7855" y="7815"/>
                  <a:pt x="8214" y="7815"/>
                </a:cubicBezTo>
                <a:cubicBezTo>
                  <a:pt x="8898" y="7815"/>
                  <a:pt x="9480" y="7562"/>
                  <a:pt x="9959" y="7056"/>
                </a:cubicBezTo>
                <a:close/>
                <a:moveTo>
                  <a:pt x="21600" y="14762"/>
                </a:moveTo>
                <a:cubicBezTo>
                  <a:pt x="21600" y="14915"/>
                  <a:pt x="21390" y="15214"/>
                  <a:pt x="20971" y="15658"/>
                </a:cubicBezTo>
                <a:cubicBezTo>
                  <a:pt x="20552" y="16101"/>
                  <a:pt x="20269" y="16322"/>
                  <a:pt x="20124" y="16322"/>
                </a:cubicBezTo>
                <a:cubicBezTo>
                  <a:pt x="20047" y="16322"/>
                  <a:pt x="19925" y="16250"/>
                  <a:pt x="19758" y="16106"/>
                </a:cubicBezTo>
                <a:cubicBezTo>
                  <a:pt x="19591" y="15961"/>
                  <a:pt x="19435" y="15812"/>
                  <a:pt x="19290" y="15658"/>
                </a:cubicBezTo>
                <a:cubicBezTo>
                  <a:pt x="19144" y="15504"/>
                  <a:pt x="18979" y="15323"/>
                  <a:pt x="18796" y="15114"/>
                </a:cubicBezTo>
                <a:cubicBezTo>
                  <a:pt x="18612" y="14907"/>
                  <a:pt x="18507" y="14788"/>
                  <a:pt x="18481" y="14762"/>
                </a:cubicBezTo>
                <a:lnTo>
                  <a:pt x="17249" y="16064"/>
                </a:lnTo>
                <a:lnTo>
                  <a:pt x="20073" y="19049"/>
                </a:lnTo>
                <a:cubicBezTo>
                  <a:pt x="20312" y="19302"/>
                  <a:pt x="20432" y="19610"/>
                  <a:pt x="20432" y="19971"/>
                </a:cubicBezTo>
                <a:cubicBezTo>
                  <a:pt x="20432" y="20352"/>
                  <a:pt x="20265" y="20718"/>
                  <a:pt x="19932" y="21071"/>
                </a:cubicBezTo>
                <a:cubicBezTo>
                  <a:pt x="19598" y="21424"/>
                  <a:pt x="19251" y="21600"/>
                  <a:pt x="18892" y="21600"/>
                </a:cubicBezTo>
                <a:cubicBezTo>
                  <a:pt x="18550" y="21600"/>
                  <a:pt x="18259" y="21473"/>
                  <a:pt x="18019" y="21220"/>
                </a:cubicBezTo>
                <a:lnTo>
                  <a:pt x="9407" y="12116"/>
                </a:lnTo>
                <a:cubicBezTo>
                  <a:pt x="7901" y="13301"/>
                  <a:pt x="6340" y="13893"/>
                  <a:pt x="4723" y="13893"/>
                </a:cubicBezTo>
                <a:cubicBezTo>
                  <a:pt x="3328" y="13893"/>
                  <a:pt x="2193" y="13430"/>
                  <a:pt x="1316" y="12503"/>
                </a:cubicBezTo>
                <a:cubicBezTo>
                  <a:pt x="438" y="11575"/>
                  <a:pt x="0" y="10375"/>
                  <a:pt x="0" y="8901"/>
                </a:cubicBezTo>
                <a:cubicBezTo>
                  <a:pt x="0" y="7453"/>
                  <a:pt x="406" y="6038"/>
                  <a:pt x="1219" y="4654"/>
                </a:cubicBezTo>
                <a:cubicBezTo>
                  <a:pt x="2032" y="3270"/>
                  <a:pt x="3093" y="2149"/>
                  <a:pt x="4402" y="1289"/>
                </a:cubicBezTo>
                <a:cubicBezTo>
                  <a:pt x="5711" y="430"/>
                  <a:pt x="7050" y="0"/>
                  <a:pt x="8419" y="0"/>
                </a:cubicBezTo>
                <a:cubicBezTo>
                  <a:pt x="9814" y="0"/>
                  <a:pt x="10950" y="463"/>
                  <a:pt x="11827" y="1390"/>
                </a:cubicBezTo>
                <a:cubicBezTo>
                  <a:pt x="12704" y="2318"/>
                  <a:pt x="13142" y="3519"/>
                  <a:pt x="13142" y="4993"/>
                </a:cubicBezTo>
                <a:cubicBezTo>
                  <a:pt x="13142" y="6703"/>
                  <a:pt x="12582" y="8354"/>
                  <a:pt x="11461" y="9945"/>
                </a:cubicBezTo>
                <a:lnTo>
                  <a:pt x="16017" y="14762"/>
                </a:lnTo>
                <a:lnTo>
                  <a:pt x="17249" y="13460"/>
                </a:lnTo>
                <a:cubicBezTo>
                  <a:pt x="17224" y="13432"/>
                  <a:pt x="17112" y="13321"/>
                  <a:pt x="16915" y="13127"/>
                </a:cubicBezTo>
                <a:cubicBezTo>
                  <a:pt x="16719" y="12933"/>
                  <a:pt x="16547" y="12758"/>
                  <a:pt x="16402" y="12604"/>
                </a:cubicBezTo>
                <a:cubicBezTo>
                  <a:pt x="16256" y="12450"/>
                  <a:pt x="16115" y="12286"/>
                  <a:pt x="15979" y="12109"/>
                </a:cubicBezTo>
                <a:cubicBezTo>
                  <a:pt x="15842" y="11933"/>
                  <a:pt x="15773" y="11804"/>
                  <a:pt x="15773" y="11722"/>
                </a:cubicBezTo>
                <a:cubicBezTo>
                  <a:pt x="15773" y="11569"/>
                  <a:pt x="15983" y="11271"/>
                  <a:pt x="16402" y="10827"/>
                </a:cubicBezTo>
                <a:cubicBezTo>
                  <a:pt x="16821" y="10384"/>
                  <a:pt x="17104" y="10162"/>
                  <a:pt x="17249" y="10162"/>
                </a:cubicBezTo>
                <a:cubicBezTo>
                  <a:pt x="17360" y="10162"/>
                  <a:pt x="17459" y="10207"/>
                  <a:pt x="17544" y="10298"/>
                </a:cubicBezTo>
                <a:cubicBezTo>
                  <a:pt x="17596" y="10353"/>
                  <a:pt x="17792" y="10554"/>
                  <a:pt x="18135" y="10901"/>
                </a:cubicBezTo>
                <a:cubicBezTo>
                  <a:pt x="18477" y="11251"/>
                  <a:pt x="18828" y="11610"/>
                  <a:pt x="19187" y="11980"/>
                </a:cubicBezTo>
                <a:cubicBezTo>
                  <a:pt x="19546" y="12351"/>
                  <a:pt x="19916" y="12741"/>
                  <a:pt x="20297" y="13147"/>
                </a:cubicBezTo>
                <a:cubicBezTo>
                  <a:pt x="20678" y="13554"/>
                  <a:pt x="20990" y="13907"/>
                  <a:pt x="21234" y="14206"/>
                </a:cubicBezTo>
                <a:cubicBezTo>
                  <a:pt x="21478" y="14504"/>
                  <a:pt x="21600" y="14689"/>
                  <a:pt x="21600" y="14762"/>
                </a:cubicBezTo>
                <a:close/>
                <a:moveTo>
                  <a:pt x="21600" y="14762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7" name="AutoShape 205"/>
          <p:cNvSpPr>
            <a:spLocks/>
          </p:cNvSpPr>
          <p:nvPr/>
        </p:nvSpPr>
        <p:spPr bwMode="auto">
          <a:xfrm>
            <a:off x="4614863" y="7070725"/>
            <a:ext cx="460375" cy="276225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8720" y="14701"/>
                </a:moveTo>
                <a:lnTo>
                  <a:pt x="18720" y="16500"/>
                </a:lnTo>
                <a:cubicBezTo>
                  <a:pt x="18720" y="16701"/>
                  <a:pt x="18660" y="16801"/>
                  <a:pt x="18540" y="16801"/>
                </a:cubicBezTo>
                <a:lnTo>
                  <a:pt x="17460" y="16801"/>
                </a:lnTo>
                <a:cubicBezTo>
                  <a:pt x="17340" y="16801"/>
                  <a:pt x="17280" y="16701"/>
                  <a:pt x="17280" y="16500"/>
                </a:cubicBezTo>
                <a:lnTo>
                  <a:pt x="17280" y="14701"/>
                </a:lnTo>
                <a:cubicBezTo>
                  <a:pt x="17280" y="14501"/>
                  <a:pt x="17340" y="14399"/>
                  <a:pt x="17460" y="14399"/>
                </a:cubicBezTo>
                <a:lnTo>
                  <a:pt x="18540" y="14399"/>
                </a:lnTo>
                <a:cubicBezTo>
                  <a:pt x="18660" y="14399"/>
                  <a:pt x="18720" y="14501"/>
                  <a:pt x="18720" y="14701"/>
                </a:cubicBezTo>
                <a:close/>
                <a:moveTo>
                  <a:pt x="18720" y="5099"/>
                </a:moveTo>
                <a:lnTo>
                  <a:pt x="18720" y="11700"/>
                </a:lnTo>
                <a:cubicBezTo>
                  <a:pt x="18720" y="11900"/>
                  <a:pt x="18660" y="12000"/>
                  <a:pt x="18540" y="12000"/>
                </a:cubicBezTo>
                <a:lnTo>
                  <a:pt x="16020" y="12000"/>
                </a:lnTo>
                <a:cubicBezTo>
                  <a:pt x="15900" y="12000"/>
                  <a:pt x="15840" y="11900"/>
                  <a:pt x="15840" y="11700"/>
                </a:cubicBezTo>
                <a:lnTo>
                  <a:pt x="15840" y="9900"/>
                </a:lnTo>
                <a:cubicBezTo>
                  <a:pt x="15840" y="9700"/>
                  <a:pt x="15900" y="9600"/>
                  <a:pt x="16020" y="9600"/>
                </a:cubicBezTo>
                <a:lnTo>
                  <a:pt x="17280" y="9600"/>
                </a:lnTo>
                <a:lnTo>
                  <a:pt x="17280" y="5099"/>
                </a:lnTo>
                <a:cubicBezTo>
                  <a:pt x="17280" y="4899"/>
                  <a:pt x="17340" y="4799"/>
                  <a:pt x="17460" y="4799"/>
                </a:cubicBezTo>
                <a:lnTo>
                  <a:pt x="18540" y="4799"/>
                </a:lnTo>
                <a:cubicBezTo>
                  <a:pt x="18660" y="4799"/>
                  <a:pt x="18720" y="4899"/>
                  <a:pt x="18720" y="5099"/>
                </a:cubicBezTo>
                <a:close/>
                <a:moveTo>
                  <a:pt x="15840" y="5099"/>
                </a:moveTo>
                <a:lnTo>
                  <a:pt x="15840" y="6899"/>
                </a:lnTo>
                <a:cubicBezTo>
                  <a:pt x="15840" y="7099"/>
                  <a:pt x="15780" y="7199"/>
                  <a:pt x="15660" y="7199"/>
                </a:cubicBezTo>
                <a:lnTo>
                  <a:pt x="14580" y="7199"/>
                </a:lnTo>
                <a:cubicBezTo>
                  <a:pt x="14460" y="7199"/>
                  <a:pt x="14400" y="7099"/>
                  <a:pt x="14400" y="6899"/>
                </a:cubicBezTo>
                <a:lnTo>
                  <a:pt x="14400" y="5099"/>
                </a:lnTo>
                <a:cubicBezTo>
                  <a:pt x="14400" y="4899"/>
                  <a:pt x="14460" y="4799"/>
                  <a:pt x="14580" y="4799"/>
                </a:cubicBezTo>
                <a:lnTo>
                  <a:pt x="15660" y="4799"/>
                </a:lnTo>
                <a:cubicBezTo>
                  <a:pt x="15780" y="4799"/>
                  <a:pt x="15840" y="4899"/>
                  <a:pt x="15840" y="5099"/>
                </a:cubicBezTo>
                <a:close/>
                <a:moveTo>
                  <a:pt x="14400" y="9900"/>
                </a:moveTo>
                <a:lnTo>
                  <a:pt x="14400" y="11700"/>
                </a:lnTo>
                <a:cubicBezTo>
                  <a:pt x="14400" y="11900"/>
                  <a:pt x="14340" y="12000"/>
                  <a:pt x="14220" y="12000"/>
                </a:cubicBezTo>
                <a:lnTo>
                  <a:pt x="13140" y="12000"/>
                </a:lnTo>
                <a:cubicBezTo>
                  <a:pt x="13020" y="12000"/>
                  <a:pt x="12960" y="11900"/>
                  <a:pt x="12960" y="11700"/>
                </a:cubicBezTo>
                <a:lnTo>
                  <a:pt x="12960" y="9900"/>
                </a:lnTo>
                <a:cubicBezTo>
                  <a:pt x="12960" y="9700"/>
                  <a:pt x="13020" y="9600"/>
                  <a:pt x="13140" y="9600"/>
                </a:cubicBezTo>
                <a:lnTo>
                  <a:pt x="14220" y="9600"/>
                </a:lnTo>
                <a:cubicBezTo>
                  <a:pt x="14340" y="9600"/>
                  <a:pt x="14400" y="9700"/>
                  <a:pt x="14400" y="9900"/>
                </a:cubicBezTo>
                <a:close/>
                <a:moveTo>
                  <a:pt x="12960" y="5099"/>
                </a:moveTo>
                <a:lnTo>
                  <a:pt x="12960" y="6899"/>
                </a:lnTo>
                <a:cubicBezTo>
                  <a:pt x="12960" y="7099"/>
                  <a:pt x="12900" y="7199"/>
                  <a:pt x="12780" y="7199"/>
                </a:cubicBezTo>
                <a:lnTo>
                  <a:pt x="11700" y="7199"/>
                </a:lnTo>
                <a:cubicBezTo>
                  <a:pt x="11580" y="7199"/>
                  <a:pt x="11520" y="7099"/>
                  <a:pt x="11520" y="6899"/>
                </a:cubicBezTo>
                <a:lnTo>
                  <a:pt x="11520" y="5099"/>
                </a:lnTo>
                <a:cubicBezTo>
                  <a:pt x="11520" y="4899"/>
                  <a:pt x="11580" y="4799"/>
                  <a:pt x="11700" y="4799"/>
                </a:cubicBezTo>
                <a:lnTo>
                  <a:pt x="12780" y="4799"/>
                </a:lnTo>
                <a:cubicBezTo>
                  <a:pt x="12900" y="4799"/>
                  <a:pt x="12960" y="4899"/>
                  <a:pt x="12960" y="5099"/>
                </a:cubicBezTo>
                <a:close/>
                <a:moveTo>
                  <a:pt x="11520" y="9900"/>
                </a:moveTo>
                <a:lnTo>
                  <a:pt x="11520" y="11700"/>
                </a:lnTo>
                <a:cubicBezTo>
                  <a:pt x="11520" y="11900"/>
                  <a:pt x="11460" y="12000"/>
                  <a:pt x="11340" y="12000"/>
                </a:cubicBezTo>
                <a:lnTo>
                  <a:pt x="10260" y="12000"/>
                </a:lnTo>
                <a:cubicBezTo>
                  <a:pt x="10140" y="12000"/>
                  <a:pt x="10080" y="11900"/>
                  <a:pt x="10080" y="11700"/>
                </a:cubicBezTo>
                <a:lnTo>
                  <a:pt x="10080" y="9900"/>
                </a:lnTo>
                <a:cubicBezTo>
                  <a:pt x="10080" y="9700"/>
                  <a:pt x="10140" y="9600"/>
                  <a:pt x="10260" y="9600"/>
                </a:cubicBezTo>
                <a:lnTo>
                  <a:pt x="11340" y="9600"/>
                </a:lnTo>
                <a:cubicBezTo>
                  <a:pt x="11460" y="9600"/>
                  <a:pt x="11520" y="9700"/>
                  <a:pt x="11520" y="9900"/>
                </a:cubicBezTo>
                <a:close/>
                <a:moveTo>
                  <a:pt x="10080" y="5099"/>
                </a:moveTo>
                <a:lnTo>
                  <a:pt x="10080" y="6899"/>
                </a:lnTo>
                <a:cubicBezTo>
                  <a:pt x="10080" y="7099"/>
                  <a:pt x="10020" y="7199"/>
                  <a:pt x="9900" y="7199"/>
                </a:cubicBezTo>
                <a:lnTo>
                  <a:pt x="8820" y="7199"/>
                </a:lnTo>
                <a:cubicBezTo>
                  <a:pt x="8700" y="7199"/>
                  <a:pt x="8640" y="7099"/>
                  <a:pt x="8640" y="6899"/>
                </a:cubicBezTo>
                <a:lnTo>
                  <a:pt x="8640" y="5099"/>
                </a:lnTo>
                <a:cubicBezTo>
                  <a:pt x="8640" y="4899"/>
                  <a:pt x="8700" y="4799"/>
                  <a:pt x="8820" y="4799"/>
                </a:cubicBezTo>
                <a:lnTo>
                  <a:pt x="9900" y="4799"/>
                </a:lnTo>
                <a:cubicBezTo>
                  <a:pt x="10020" y="4799"/>
                  <a:pt x="10080" y="4899"/>
                  <a:pt x="10080" y="5099"/>
                </a:cubicBezTo>
                <a:close/>
                <a:moveTo>
                  <a:pt x="8640" y="9900"/>
                </a:moveTo>
                <a:lnTo>
                  <a:pt x="8640" y="11700"/>
                </a:lnTo>
                <a:cubicBezTo>
                  <a:pt x="8640" y="11900"/>
                  <a:pt x="8580" y="12000"/>
                  <a:pt x="8460" y="12000"/>
                </a:cubicBezTo>
                <a:lnTo>
                  <a:pt x="7380" y="12000"/>
                </a:lnTo>
                <a:cubicBezTo>
                  <a:pt x="7260" y="12000"/>
                  <a:pt x="7200" y="11900"/>
                  <a:pt x="7200" y="11700"/>
                </a:cubicBezTo>
                <a:lnTo>
                  <a:pt x="7200" y="9900"/>
                </a:lnTo>
                <a:cubicBezTo>
                  <a:pt x="7200" y="9700"/>
                  <a:pt x="7260" y="9600"/>
                  <a:pt x="7380" y="9600"/>
                </a:cubicBezTo>
                <a:lnTo>
                  <a:pt x="8460" y="9600"/>
                </a:lnTo>
                <a:cubicBezTo>
                  <a:pt x="8580" y="9600"/>
                  <a:pt x="8640" y="9700"/>
                  <a:pt x="8640" y="9900"/>
                </a:cubicBezTo>
                <a:close/>
                <a:moveTo>
                  <a:pt x="15840" y="14701"/>
                </a:moveTo>
                <a:lnTo>
                  <a:pt x="15840" y="16500"/>
                </a:lnTo>
                <a:cubicBezTo>
                  <a:pt x="15840" y="16701"/>
                  <a:pt x="15780" y="16801"/>
                  <a:pt x="15660" y="16801"/>
                </a:cubicBezTo>
                <a:lnTo>
                  <a:pt x="5940" y="16801"/>
                </a:lnTo>
                <a:cubicBezTo>
                  <a:pt x="5820" y="16801"/>
                  <a:pt x="5760" y="16701"/>
                  <a:pt x="5760" y="16500"/>
                </a:cubicBezTo>
                <a:lnTo>
                  <a:pt x="5760" y="14701"/>
                </a:lnTo>
                <a:cubicBezTo>
                  <a:pt x="5760" y="14501"/>
                  <a:pt x="5820" y="14399"/>
                  <a:pt x="5940" y="14399"/>
                </a:cubicBezTo>
                <a:lnTo>
                  <a:pt x="15660" y="14399"/>
                </a:lnTo>
                <a:cubicBezTo>
                  <a:pt x="15780" y="14399"/>
                  <a:pt x="15840" y="14501"/>
                  <a:pt x="15840" y="14701"/>
                </a:cubicBezTo>
                <a:close/>
                <a:moveTo>
                  <a:pt x="7200" y="5099"/>
                </a:moveTo>
                <a:lnTo>
                  <a:pt x="7200" y="6899"/>
                </a:lnTo>
                <a:cubicBezTo>
                  <a:pt x="7200" y="7099"/>
                  <a:pt x="7140" y="7199"/>
                  <a:pt x="7020" y="7199"/>
                </a:cubicBezTo>
                <a:lnTo>
                  <a:pt x="5940" y="7199"/>
                </a:lnTo>
                <a:cubicBezTo>
                  <a:pt x="5820" y="7199"/>
                  <a:pt x="5760" y="7099"/>
                  <a:pt x="5760" y="6899"/>
                </a:cubicBezTo>
                <a:lnTo>
                  <a:pt x="5760" y="5099"/>
                </a:lnTo>
                <a:cubicBezTo>
                  <a:pt x="5760" y="4899"/>
                  <a:pt x="5820" y="4799"/>
                  <a:pt x="5940" y="4799"/>
                </a:cubicBezTo>
                <a:lnTo>
                  <a:pt x="7020" y="4799"/>
                </a:lnTo>
                <a:cubicBezTo>
                  <a:pt x="7140" y="4799"/>
                  <a:pt x="7200" y="4899"/>
                  <a:pt x="7200" y="5099"/>
                </a:cubicBezTo>
                <a:close/>
                <a:moveTo>
                  <a:pt x="4320" y="14701"/>
                </a:moveTo>
                <a:lnTo>
                  <a:pt x="4320" y="16500"/>
                </a:lnTo>
                <a:cubicBezTo>
                  <a:pt x="4320" y="16701"/>
                  <a:pt x="4260" y="16801"/>
                  <a:pt x="4140" y="16801"/>
                </a:cubicBezTo>
                <a:lnTo>
                  <a:pt x="3060" y="16801"/>
                </a:lnTo>
                <a:cubicBezTo>
                  <a:pt x="2940" y="16801"/>
                  <a:pt x="2880" y="16701"/>
                  <a:pt x="2880" y="16500"/>
                </a:cubicBezTo>
                <a:lnTo>
                  <a:pt x="2880" y="14701"/>
                </a:lnTo>
                <a:cubicBezTo>
                  <a:pt x="2880" y="14501"/>
                  <a:pt x="2940" y="14399"/>
                  <a:pt x="3060" y="14399"/>
                </a:cubicBezTo>
                <a:lnTo>
                  <a:pt x="4140" y="14399"/>
                </a:lnTo>
                <a:cubicBezTo>
                  <a:pt x="4260" y="14399"/>
                  <a:pt x="4320" y="14501"/>
                  <a:pt x="4320" y="14701"/>
                </a:cubicBezTo>
                <a:close/>
                <a:moveTo>
                  <a:pt x="5760" y="9900"/>
                </a:moveTo>
                <a:lnTo>
                  <a:pt x="5760" y="11700"/>
                </a:lnTo>
                <a:cubicBezTo>
                  <a:pt x="5760" y="11900"/>
                  <a:pt x="5700" y="12000"/>
                  <a:pt x="5580" y="12000"/>
                </a:cubicBezTo>
                <a:lnTo>
                  <a:pt x="3060" y="12000"/>
                </a:lnTo>
                <a:cubicBezTo>
                  <a:pt x="2940" y="12000"/>
                  <a:pt x="2880" y="11900"/>
                  <a:pt x="2880" y="11700"/>
                </a:cubicBezTo>
                <a:lnTo>
                  <a:pt x="2880" y="9900"/>
                </a:lnTo>
                <a:cubicBezTo>
                  <a:pt x="2880" y="9700"/>
                  <a:pt x="2940" y="9600"/>
                  <a:pt x="3060" y="9600"/>
                </a:cubicBezTo>
                <a:lnTo>
                  <a:pt x="5580" y="9600"/>
                </a:lnTo>
                <a:cubicBezTo>
                  <a:pt x="5700" y="9600"/>
                  <a:pt x="5760" y="9700"/>
                  <a:pt x="5760" y="9900"/>
                </a:cubicBezTo>
                <a:close/>
                <a:moveTo>
                  <a:pt x="4320" y="5099"/>
                </a:moveTo>
                <a:lnTo>
                  <a:pt x="4320" y="6899"/>
                </a:lnTo>
                <a:cubicBezTo>
                  <a:pt x="4320" y="7099"/>
                  <a:pt x="4260" y="7199"/>
                  <a:pt x="4140" y="7199"/>
                </a:cubicBezTo>
                <a:lnTo>
                  <a:pt x="3060" y="7199"/>
                </a:lnTo>
                <a:cubicBezTo>
                  <a:pt x="2940" y="7199"/>
                  <a:pt x="2880" y="7099"/>
                  <a:pt x="2880" y="6899"/>
                </a:cubicBezTo>
                <a:lnTo>
                  <a:pt x="2880" y="5099"/>
                </a:lnTo>
                <a:cubicBezTo>
                  <a:pt x="2880" y="4899"/>
                  <a:pt x="2940" y="4799"/>
                  <a:pt x="3060" y="4799"/>
                </a:cubicBezTo>
                <a:lnTo>
                  <a:pt x="4140" y="4799"/>
                </a:lnTo>
                <a:cubicBezTo>
                  <a:pt x="4260" y="4799"/>
                  <a:pt x="4320" y="4899"/>
                  <a:pt x="4320" y="5099"/>
                </a:cubicBezTo>
                <a:close/>
                <a:moveTo>
                  <a:pt x="20160" y="19200"/>
                </a:moveTo>
                <a:lnTo>
                  <a:pt x="20160" y="2400"/>
                </a:lnTo>
                <a:lnTo>
                  <a:pt x="1440" y="2400"/>
                </a:lnTo>
                <a:lnTo>
                  <a:pt x="1440" y="19200"/>
                </a:lnTo>
                <a:cubicBezTo>
                  <a:pt x="1440" y="19200"/>
                  <a:pt x="20160" y="19200"/>
                  <a:pt x="20160" y="19200"/>
                </a:cubicBezTo>
                <a:close/>
                <a:moveTo>
                  <a:pt x="21600" y="2400"/>
                </a:moveTo>
                <a:lnTo>
                  <a:pt x="21600" y="19200"/>
                </a:lnTo>
                <a:cubicBezTo>
                  <a:pt x="21600" y="19863"/>
                  <a:pt x="21459" y="20428"/>
                  <a:pt x="21178" y="20898"/>
                </a:cubicBezTo>
                <a:cubicBezTo>
                  <a:pt x="20897" y="21366"/>
                  <a:pt x="20557" y="21600"/>
                  <a:pt x="20160" y="21600"/>
                </a:cubicBezTo>
                <a:lnTo>
                  <a:pt x="1440" y="21600"/>
                </a:lnTo>
                <a:cubicBezTo>
                  <a:pt x="1042" y="21600"/>
                  <a:pt x="703" y="21366"/>
                  <a:pt x="422" y="20898"/>
                </a:cubicBezTo>
                <a:cubicBezTo>
                  <a:pt x="141" y="20428"/>
                  <a:pt x="0" y="19863"/>
                  <a:pt x="0" y="19200"/>
                </a:cubicBezTo>
                <a:lnTo>
                  <a:pt x="0" y="2400"/>
                </a:lnTo>
                <a:cubicBezTo>
                  <a:pt x="0" y="1737"/>
                  <a:pt x="141" y="1172"/>
                  <a:pt x="422" y="702"/>
                </a:cubicBezTo>
                <a:cubicBezTo>
                  <a:pt x="703" y="234"/>
                  <a:pt x="1042" y="0"/>
                  <a:pt x="1440" y="0"/>
                </a:cubicBezTo>
                <a:lnTo>
                  <a:pt x="20160" y="0"/>
                </a:lnTo>
                <a:cubicBezTo>
                  <a:pt x="20557" y="0"/>
                  <a:pt x="20897" y="234"/>
                  <a:pt x="21178" y="702"/>
                </a:cubicBezTo>
                <a:cubicBezTo>
                  <a:pt x="21459" y="1172"/>
                  <a:pt x="21600" y="1737"/>
                  <a:pt x="21600" y="2400"/>
                </a:cubicBezTo>
                <a:close/>
                <a:moveTo>
                  <a:pt x="21600" y="2400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8" name="AutoShape 206"/>
          <p:cNvSpPr>
            <a:spLocks/>
          </p:cNvSpPr>
          <p:nvPr/>
        </p:nvSpPr>
        <p:spPr bwMode="auto">
          <a:xfrm>
            <a:off x="5280025" y="7038975"/>
            <a:ext cx="430213" cy="338138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5320" y="16384"/>
                </a:moveTo>
                <a:lnTo>
                  <a:pt x="16260" y="11782"/>
                </a:lnTo>
                <a:lnTo>
                  <a:pt x="14308" y="11782"/>
                </a:lnTo>
                <a:lnTo>
                  <a:pt x="15284" y="16369"/>
                </a:lnTo>
                <a:cubicBezTo>
                  <a:pt x="15284" y="16380"/>
                  <a:pt x="15286" y="16397"/>
                  <a:pt x="15290" y="16423"/>
                </a:cubicBezTo>
                <a:cubicBezTo>
                  <a:pt x="15294" y="16448"/>
                  <a:pt x="15300" y="16467"/>
                  <a:pt x="15308" y="16476"/>
                </a:cubicBezTo>
                <a:cubicBezTo>
                  <a:pt x="15308" y="16467"/>
                  <a:pt x="15310" y="16451"/>
                  <a:pt x="15314" y="16431"/>
                </a:cubicBezTo>
                <a:cubicBezTo>
                  <a:pt x="15318" y="16411"/>
                  <a:pt x="15320" y="16395"/>
                  <a:pt x="15320" y="16384"/>
                </a:cubicBezTo>
                <a:close/>
                <a:moveTo>
                  <a:pt x="16658" y="9818"/>
                </a:moveTo>
                <a:lnTo>
                  <a:pt x="17056" y="7854"/>
                </a:lnTo>
                <a:lnTo>
                  <a:pt x="13476" y="7854"/>
                </a:lnTo>
                <a:lnTo>
                  <a:pt x="13886" y="9818"/>
                </a:lnTo>
                <a:cubicBezTo>
                  <a:pt x="13886" y="9818"/>
                  <a:pt x="16658" y="9818"/>
                  <a:pt x="16658" y="9818"/>
                </a:cubicBezTo>
                <a:close/>
                <a:moveTo>
                  <a:pt x="9908" y="9818"/>
                </a:moveTo>
                <a:lnTo>
                  <a:pt x="11584" y="9818"/>
                </a:lnTo>
                <a:lnTo>
                  <a:pt x="11162" y="7854"/>
                </a:lnTo>
                <a:lnTo>
                  <a:pt x="10318" y="7854"/>
                </a:lnTo>
                <a:cubicBezTo>
                  <a:pt x="10318" y="7854"/>
                  <a:pt x="9908" y="9818"/>
                  <a:pt x="9908" y="9818"/>
                </a:cubicBezTo>
                <a:close/>
                <a:moveTo>
                  <a:pt x="6195" y="16369"/>
                </a:moveTo>
                <a:lnTo>
                  <a:pt x="7172" y="11782"/>
                </a:lnTo>
                <a:lnTo>
                  <a:pt x="5255" y="11782"/>
                </a:lnTo>
                <a:lnTo>
                  <a:pt x="6159" y="16384"/>
                </a:lnTo>
                <a:cubicBezTo>
                  <a:pt x="6167" y="16395"/>
                  <a:pt x="6172" y="16411"/>
                  <a:pt x="6172" y="16431"/>
                </a:cubicBezTo>
                <a:cubicBezTo>
                  <a:pt x="6172" y="16451"/>
                  <a:pt x="6175" y="16467"/>
                  <a:pt x="6184" y="16476"/>
                </a:cubicBezTo>
                <a:cubicBezTo>
                  <a:pt x="6184" y="16467"/>
                  <a:pt x="6185" y="16448"/>
                  <a:pt x="6189" y="16423"/>
                </a:cubicBezTo>
                <a:cubicBezTo>
                  <a:pt x="6193" y="16397"/>
                  <a:pt x="6195" y="16380"/>
                  <a:pt x="6195" y="16369"/>
                </a:cubicBezTo>
                <a:close/>
                <a:moveTo>
                  <a:pt x="7594" y="9818"/>
                </a:moveTo>
                <a:lnTo>
                  <a:pt x="8016" y="7854"/>
                </a:lnTo>
                <a:lnTo>
                  <a:pt x="4496" y="7854"/>
                </a:lnTo>
                <a:lnTo>
                  <a:pt x="4882" y="9818"/>
                </a:lnTo>
                <a:cubicBezTo>
                  <a:pt x="4882" y="9818"/>
                  <a:pt x="7594" y="9818"/>
                  <a:pt x="7594" y="9818"/>
                </a:cubicBezTo>
                <a:close/>
                <a:moveTo>
                  <a:pt x="21600" y="10309"/>
                </a:moveTo>
                <a:lnTo>
                  <a:pt x="21600" y="11291"/>
                </a:lnTo>
                <a:cubicBezTo>
                  <a:pt x="21600" y="11434"/>
                  <a:pt x="21564" y="11552"/>
                  <a:pt x="21492" y="11644"/>
                </a:cubicBezTo>
                <a:cubicBezTo>
                  <a:pt x="21419" y="11735"/>
                  <a:pt x="21327" y="11782"/>
                  <a:pt x="21214" y="11782"/>
                </a:cubicBezTo>
                <a:lnTo>
                  <a:pt x="18647" y="11782"/>
                </a:lnTo>
                <a:lnTo>
                  <a:pt x="16670" y="21232"/>
                </a:lnTo>
                <a:cubicBezTo>
                  <a:pt x="16614" y="21478"/>
                  <a:pt x="16489" y="21600"/>
                  <a:pt x="16297" y="21600"/>
                </a:cubicBezTo>
                <a:lnTo>
                  <a:pt x="14380" y="21600"/>
                </a:lnTo>
                <a:cubicBezTo>
                  <a:pt x="14187" y="21600"/>
                  <a:pt x="14062" y="21478"/>
                  <a:pt x="14006" y="21232"/>
                </a:cubicBezTo>
                <a:lnTo>
                  <a:pt x="12005" y="11782"/>
                </a:lnTo>
                <a:lnTo>
                  <a:pt x="9486" y="11782"/>
                </a:lnTo>
                <a:lnTo>
                  <a:pt x="7473" y="21232"/>
                </a:lnTo>
                <a:cubicBezTo>
                  <a:pt x="7417" y="21478"/>
                  <a:pt x="7292" y="21600"/>
                  <a:pt x="7100" y="21600"/>
                </a:cubicBezTo>
                <a:lnTo>
                  <a:pt x="5183" y="21600"/>
                </a:lnTo>
                <a:cubicBezTo>
                  <a:pt x="5095" y="21600"/>
                  <a:pt x="5016" y="21565"/>
                  <a:pt x="4948" y="21493"/>
                </a:cubicBezTo>
                <a:cubicBezTo>
                  <a:pt x="4880" y="21422"/>
                  <a:pt x="4838" y="21335"/>
                  <a:pt x="4822" y="21232"/>
                </a:cubicBezTo>
                <a:lnTo>
                  <a:pt x="2893" y="11782"/>
                </a:lnTo>
                <a:lnTo>
                  <a:pt x="386" y="11782"/>
                </a:lnTo>
                <a:cubicBezTo>
                  <a:pt x="273" y="11782"/>
                  <a:pt x="181" y="11735"/>
                  <a:pt x="108" y="11644"/>
                </a:cubicBezTo>
                <a:cubicBezTo>
                  <a:pt x="36" y="11552"/>
                  <a:pt x="0" y="11434"/>
                  <a:pt x="0" y="11291"/>
                </a:cubicBezTo>
                <a:lnTo>
                  <a:pt x="0" y="10309"/>
                </a:lnTo>
                <a:cubicBezTo>
                  <a:pt x="0" y="10166"/>
                  <a:pt x="36" y="10048"/>
                  <a:pt x="108" y="9957"/>
                </a:cubicBezTo>
                <a:cubicBezTo>
                  <a:pt x="181" y="9865"/>
                  <a:pt x="273" y="9818"/>
                  <a:pt x="386" y="9818"/>
                </a:cubicBezTo>
                <a:lnTo>
                  <a:pt x="2495" y="9818"/>
                </a:lnTo>
                <a:lnTo>
                  <a:pt x="2097" y="7854"/>
                </a:lnTo>
                <a:lnTo>
                  <a:pt x="386" y="7854"/>
                </a:lnTo>
                <a:cubicBezTo>
                  <a:pt x="273" y="7854"/>
                  <a:pt x="181" y="7809"/>
                  <a:pt x="108" y="7716"/>
                </a:cubicBezTo>
                <a:cubicBezTo>
                  <a:pt x="36" y="7624"/>
                  <a:pt x="0" y="7508"/>
                  <a:pt x="0" y="7364"/>
                </a:cubicBezTo>
                <a:lnTo>
                  <a:pt x="0" y="6381"/>
                </a:lnTo>
                <a:cubicBezTo>
                  <a:pt x="0" y="6239"/>
                  <a:pt x="36" y="6121"/>
                  <a:pt x="108" y="6029"/>
                </a:cubicBezTo>
                <a:cubicBezTo>
                  <a:pt x="181" y="5937"/>
                  <a:pt x="273" y="5891"/>
                  <a:pt x="386" y="5891"/>
                </a:cubicBezTo>
                <a:lnTo>
                  <a:pt x="1700" y="5891"/>
                </a:lnTo>
                <a:lnTo>
                  <a:pt x="627" y="613"/>
                </a:lnTo>
                <a:cubicBezTo>
                  <a:pt x="587" y="461"/>
                  <a:pt x="607" y="317"/>
                  <a:pt x="687" y="183"/>
                </a:cubicBezTo>
                <a:cubicBezTo>
                  <a:pt x="767" y="62"/>
                  <a:pt x="872" y="0"/>
                  <a:pt x="1000" y="0"/>
                </a:cubicBezTo>
                <a:lnTo>
                  <a:pt x="2652" y="0"/>
                </a:lnTo>
                <a:cubicBezTo>
                  <a:pt x="2861" y="0"/>
                  <a:pt x="2985" y="123"/>
                  <a:pt x="3025" y="368"/>
                </a:cubicBezTo>
                <a:lnTo>
                  <a:pt x="4110" y="5891"/>
                </a:lnTo>
                <a:lnTo>
                  <a:pt x="8437" y="5891"/>
                </a:lnTo>
                <a:lnTo>
                  <a:pt x="9607" y="368"/>
                </a:lnTo>
                <a:cubicBezTo>
                  <a:pt x="9663" y="123"/>
                  <a:pt x="9787" y="0"/>
                  <a:pt x="9980" y="0"/>
                </a:cubicBezTo>
                <a:lnTo>
                  <a:pt x="11499" y="0"/>
                </a:lnTo>
                <a:cubicBezTo>
                  <a:pt x="11692" y="0"/>
                  <a:pt x="11816" y="123"/>
                  <a:pt x="11873" y="368"/>
                </a:cubicBezTo>
                <a:lnTo>
                  <a:pt x="13054" y="5891"/>
                </a:lnTo>
                <a:lnTo>
                  <a:pt x="17454" y="5891"/>
                </a:lnTo>
                <a:lnTo>
                  <a:pt x="18575" y="368"/>
                </a:lnTo>
                <a:cubicBezTo>
                  <a:pt x="18615" y="123"/>
                  <a:pt x="18739" y="0"/>
                  <a:pt x="18948" y="0"/>
                </a:cubicBezTo>
                <a:lnTo>
                  <a:pt x="20600" y="0"/>
                </a:lnTo>
                <a:cubicBezTo>
                  <a:pt x="20728" y="0"/>
                  <a:pt x="20833" y="62"/>
                  <a:pt x="20913" y="183"/>
                </a:cubicBezTo>
                <a:cubicBezTo>
                  <a:pt x="20993" y="317"/>
                  <a:pt x="21013" y="461"/>
                  <a:pt x="20973" y="613"/>
                </a:cubicBezTo>
                <a:lnTo>
                  <a:pt x="19876" y="5891"/>
                </a:lnTo>
                <a:lnTo>
                  <a:pt x="21214" y="5891"/>
                </a:lnTo>
                <a:cubicBezTo>
                  <a:pt x="21327" y="5891"/>
                  <a:pt x="21419" y="5937"/>
                  <a:pt x="21492" y="6029"/>
                </a:cubicBezTo>
                <a:cubicBezTo>
                  <a:pt x="21564" y="6121"/>
                  <a:pt x="21600" y="6239"/>
                  <a:pt x="21600" y="6381"/>
                </a:cubicBezTo>
                <a:lnTo>
                  <a:pt x="21600" y="7364"/>
                </a:lnTo>
                <a:cubicBezTo>
                  <a:pt x="21600" y="7508"/>
                  <a:pt x="21564" y="7624"/>
                  <a:pt x="21492" y="7716"/>
                </a:cubicBezTo>
                <a:cubicBezTo>
                  <a:pt x="21419" y="7809"/>
                  <a:pt x="21327" y="7854"/>
                  <a:pt x="21214" y="7854"/>
                </a:cubicBezTo>
                <a:lnTo>
                  <a:pt x="19467" y="7854"/>
                </a:lnTo>
                <a:lnTo>
                  <a:pt x="19057" y="9818"/>
                </a:lnTo>
                <a:lnTo>
                  <a:pt x="21214" y="9818"/>
                </a:lnTo>
                <a:cubicBezTo>
                  <a:pt x="21327" y="9818"/>
                  <a:pt x="21419" y="9865"/>
                  <a:pt x="21492" y="9957"/>
                </a:cubicBezTo>
                <a:cubicBezTo>
                  <a:pt x="21564" y="10048"/>
                  <a:pt x="21600" y="10166"/>
                  <a:pt x="21600" y="10309"/>
                </a:cubicBezTo>
                <a:close/>
                <a:moveTo>
                  <a:pt x="21600" y="10309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9" name="AutoShape 207"/>
          <p:cNvSpPr>
            <a:spLocks/>
          </p:cNvSpPr>
          <p:nvPr/>
        </p:nvSpPr>
        <p:spPr bwMode="auto">
          <a:xfrm>
            <a:off x="6019800" y="7050088"/>
            <a:ext cx="461963" cy="306387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1700" y="19981"/>
                </a:moveTo>
                <a:cubicBezTo>
                  <a:pt x="11820" y="19981"/>
                  <a:pt x="11880" y="19890"/>
                  <a:pt x="11880" y="19710"/>
                </a:cubicBezTo>
                <a:cubicBezTo>
                  <a:pt x="11880" y="19530"/>
                  <a:pt x="11820" y="19440"/>
                  <a:pt x="11700" y="19440"/>
                </a:cubicBezTo>
                <a:lnTo>
                  <a:pt x="9900" y="19440"/>
                </a:lnTo>
                <a:cubicBezTo>
                  <a:pt x="9780" y="19440"/>
                  <a:pt x="9720" y="19530"/>
                  <a:pt x="9720" y="19710"/>
                </a:cubicBezTo>
                <a:cubicBezTo>
                  <a:pt x="9720" y="19890"/>
                  <a:pt x="9780" y="19981"/>
                  <a:pt x="9900" y="19981"/>
                </a:cubicBezTo>
                <a:cubicBezTo>
                  <a:pt x="9900" y="19981"/>
                  <a:pt x="11700" y="19981"/>
                  <a:pt x="11700" y="19981"/>
                </a:cubicBezTo>
                <a:close/>
                <a:moveTo>
                  <a:pt x="4320" y="2700"/>
                </a:moveTo>
                <a:lnTo>
                  <a:pt x="4320" y="14581"/>
                </a:lnTo>
                <a:cubicBezTo>
                  <a:pt x="4320" y="14727"/>
                  <a:pt x="4355" y="14853"/>
                  <a:pt x="4427" y="14961"/>
                </a:cubicBezTo>
                <a:cubicBezTo>
                  <a:pt x="4498" y="15067"/>
                  <a:pt x="4582" y="15120"/>
                  <a:pt x="4680" y="15120"/>
                </a:cubicBezTo>
                <a:lnTo>
                  <a:pt x="16920" y="15120"/>
                </a:lnTo>
                <a:cubicBezTo>
                  <a:pt x="17017" y="15120"/>
                  <a:pt x="17102" y="15067"/>
                  <a:pt x="17173" y="14961"/>
                </a:cubicBezTo>
                <a:cubicBezTo>
                  <a:pt x="17244" y="14853"/>
                  <a:pt x="17280" y="14727"/>
                  <a:pt x="17280" y="14581"/>
                </a:cubicBezTo>
                <a:lnTo>
                  <a:pt x="17280" y="2700"/>
                </a:lnTo>
                <a:cubicBezTo>
                  <a:pt x="17280" y="2554"/>
                  <a:pt x="17244" y="2428"/>
                  <a:pt x="17173" y="2320"/>
                </a:cubicBezTo>
                <a:cubicBezTo>
                  <a:pt x="17102" y="2214"/>
                  <a:pt x="17017" y="2161"/>
                  <a:pt x="16920" y="2161"/>
                </a:cubicBezTo>
                <a:lnTo>
                  <a:pt x="4680" y="2161"/>
                </a:lnTo>
                <a:cubicBezTo>
                  <a:pt x="4582" y="2161"/>
                  <a:pt x="4498" y="2214"/>
                  <a:pt x="4427" y="2320"/>
                </a:cubicBezTo>
                <a:cubicBezTo>
                  <a:pt x="4355" y="2428"/>
                  <a:pt x="4320" y="2554"/>
                  <a:pt x="4320" y="2700"/>
                </a:cubicBezTo>
                <a:close/>
                <a:moveTo>
                  <a:pt x="4680" y="17281"/>
                </a:moveTo>
                <a:cubicBezTo>
                  <a:pt x="4185" y="17281"/>
                  <a:pt x="3761" y="17016"/>
                  <a:pt x="3409" y="16487"/>
                </a:cubicBezTo>
                <a:cubicBezTo>
                  <a:pt x="3056" y="15958"/>
                  <a:pt x="2880" y="15323"/>
                  <a:pt x="2880" y="14581"/>
                </a:cubicBezTo>
                <a:lnTo>
                  <a:pt x="2880" y="2700"/>
                </a:lnTo>
                <a:cubicBezTo>
                  <a:pt x="2880" y="1958"/>
                  <a:pt x="3056" y="1323"/>
                  <a:pt x="3409" y="794"/>
                </a:cubicBezTo>
                <a:cubicBezTo>
                  <a:pt x="3761" y="265"/>
                  <a:pt x="4185" y="0"/>
                  <a:pt x="4680" y="0"/>
                </a:cubicBezTo>
                <a:lnTo>
                  <a:pt x="16920" y="0"/>
                </a:lnTo>
                <a:cubicBezTo>
                  <a:pt x="17415" y="0"/>
                  <a:pt x="17838" y="265"/>
                  <a:pt x="18191" y="794"/>
                </a:cubicBezTo>
                <a:cubicBezTo>
                  <a:pt x="18544" y="1323"/>
                  <a:pt x="18720" y="1958"/>
                  <a:pt x="18720" y="2700"/>
                </a:cubicBezTo>
                <a:lnTo>
                  <a:pt x="18720" y="14581"/>
                </a:lnTo>
                <a:cubicBezTo>
                  <a:pt x="18720" y="15323"/>
                  <a:pt x="18544" y="15958"/>
                  <a:pt x="18191" y="16487"/>
                </a:cubicBezTo>
                <a:cubicBezTo>
                  <a:pt x="17838" y="17016"/>
                  <a:pt x="17415" y="17281"/>
                  <a:pt x="16920" y="17281"/>
                </a:cubicBezTo>
                <a:cubicBezTo>
                  <a:pt x="16920" y="17281"/>
                  <a:pt x="4680" y="17281"/>
                  <a:pt x="4680" y="17281"/>
                </a:cubicBezTo>
                <a:close/>
                <a:moveTo>
                  <a:pt x="19800" y="18361"/>
                </a:moveTo>
                <a:lnTo>
                  <a:pt x="21600" y="18361"/>
                </a:lnTo>
                <a:lnTo>
                  <a:pt x="21600" y="19981"/>
                </a:lnTo>
                <a:cubicBezTo>
                  <a:pt x="21600" y="20430"/>
                  <a:pt x="21424" y="20813"/>
                  <a:pt x="21071" y="21127"/>
                </a:cubicBezTo>
                <a:cubicBezTo>
                  <a:pt x="20719" y="21442"/>
                  <a:pt x="20295" y="21600"/>
                  <a:pt x="19800" y="21600"/>
                </a:cubicBezTo>
                <a:lnTo>
                  <a:pt x="1800" y="21600"/>
                </a:lnTo>
                <a:cubicBezTo>
                  <a:pt x="1305" y="21600"/>
                  <a:pt x="881" y="21442"/>
                  <a:pt x="529" y="21127"/>
                </a:cubicBezTo>
                <a:cubicBezTo>
                  <a:pt x="176" y="20813"/>
                  <a:pt x="0" y="20430"/>
                  <a:pt x="0" y="19981"/>
                </a:cubicBezTo>
                <a:lnTo>
                  <a:pt x="0" y="18361"/>
                </a:lnTo>
                <a:lnTo>
                  <a:pt x="1800" y="18361"/>
                </a:lnTo>
                <a:cubicBezTo>
                  <a:pt x="1800" y="18361"/>
                  <a:pt x="19800" y="18361"/>
                  <a:pt x="19800" y="18361"/>
                </a:cubicBezTo>
                <a:close/>
                <a:moveTo>
                  <a:pt x="19800" y="18361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0" name="AutoShape 208"/>
          <p:cNvSpPr>
            <a:spLocks/>
          </p:cNvSpPr>
          <p:nvPr/>
        </p:nvSpPr>
        <p:spPr bwMode="auto">
          <a:xfrm>
            <a:off x="6781800" y="7038975"/>
            <a:ext cx="431800" cy="338138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5200" y="9527"/>
                </a:moveTo>
                <a:cubicBezTo>
                  <a:pt x="15352" y="9333"/>
                  <a:pt x="15429" y="9103"/>
                  <a:pt x="15429" y="8836"/>
                </a:cubicBezTo>
                <a:cubicBezTo>
                  <a:pt x="15429" y="8571"/>
                  <a:pt x="15352" y="8341"/>
                  <a:pt x="15200" y="8146"/>
                </a:cubicBezTo>
                <a:cubicBezTo>
                  <a:pt x="15047" y="7952"/>
                  <a:pt x="14866" y="7854"/>
                  <a:pt x="14657" y="7854"/>
                </a:cubicBezTo>
                <a:cubicBezTo>
                  <a:pt x="13275" y="7854"/>
                  <a:pt x="11997" y="8108"/>
                  <a:pt x="10824" y="8614"/>
                </a:cubicBezTo>
                <a:cubicBezTo>
                  <a:pt x="9651" y="9120"/>
                  <a:pt x="8608" y="9806"/>
                  <a:pt x="7696" y="10669"/>
                </a:cubicBezTo>
                <a:cubicBezTo>
                  <a:pt x="6784" y="11535"/>
                  <a:pt x="5838" y="12657"/>
                  <a:pt x="4858" y="14038"/>
                </a:cubicBezTo>
                <a:cubicBezTo>
                  <a:pt x="4705" y="14252"/>
                  <a:pt x="4629" y="14482"/>
                  <a:pt x="4629" y="14727"/>
                </a:cubicBezTo>
                <a:cubicBezTo>
                  <a:pt x="4629" y="14994"/>
                  <a:pt x="4705" y="15224"/>
                  <a:pt x="4858" y="15418"/>
                </a:cubicBezTo>
                <a:cubicBezTo>
                  <a:pt x="5010" y="15612"/>
                  <a:pt x="5191" y="15709"/>
                  <a:pt x="5400" y="15709"/>
                </a:cubicBezTo>
                <a:cubicBezTo>
                  <a:pt x="5593" y="15709"/>
                  <a:pt x="5774" y="15612"/>
                  <a:pt x="5942" y="15418"/>
                </a:cubicBezTo>
                <a:cubicBezTo>
                  <a:pt x="6159" y="15172"/>
                  <a:pt x="6457" y="14809"/>
                  <a:pt x="6834" y="14328"/>
                </a:cubicBezTo>
                <a:cubicBezTo>
                  <a:pt x="7212" y="13849"/>
                  <a:pt x="7481" y="13510"/>
                  <a:pt x="7642" y="13316"/>
                </a:cubicBezTo>
                <a:cubicBezTo>
                  <a:pt x="8743" y="12047"/>
                  <a:pt x="9822" y="11148"/>
                  <a:pt x="10878" y="10616"/>
                </a:cubicBezTo>
                <a:cubicBezTo>
                  <a:pt x="11935" y="10084"/>
                  <a:pt x="13195" y="9818"/>
                  <a:pt x="14657" y="9818"/>
                </a:cubicBezTo>
                <a:cubicBezTo>
                  <a:pt x="14866" y="9818"/>
                  <a:pt x="15047" y="9721"/>
                  <a:pt x="15200" y="9527"/>
                </a:cubicBezTo>
                <a:close/>
                <a:moveTo>
                  <a:pt x="21600" y="5799"/>
                </a:moveTo>
                <a:cubicBezTo>
                  <a:pt x="21600" y="6771"/>
                  <a:pt x="21520" y="7758"/>
                  <a:pt x="21359" y="8760"/>
                </a:cubicBezTo>
                <a:cubicBezTo>
                  <a:pt x="20989" y="11051"/>
                  <a:pt x="20248" y="13009"/>
                  <a:pt x="19135" y="14635"/>
                </a:cubicBezTo>
                <a:cubicBezTo>
                  <a:pt x="18022" y="16262"/>
                  <a:pt x="16586" y="17632"/>
                  <a:pt x="14826" y="18747"/>
                </a:cubicBezTo>
                <a:cubicBezTo>
                  <a:pt x="13106" y="19851"/>
                  <a:pt x="11346" y="20404"/>
                  <a:pt x="9547" y="20404"/>
                </a:cubicBezTo>
                <a:cubicBezTo>
                  <a:pt x="8357" y="20404"/>
                  <a:pt x="7208" y="20163"/>
                  <a:pt x="6099" y="19682"/>
                </a:cubicBezTo>
                <a:cubicBezTo>
                  <a:pt x="5979" y="19631"/>
                  <a:pt x="5625" y="19417"/>
                  <a:pt x="5038" y="19038"/>
                </a:cubicBezTo>
                <a:cubicBezTo>
                  <a:pt x="4452" y="18660"/>
                  <a:pt x="4066" y="18470"/>
                  <a:pt x="3881" y="18470"/>
                </a:cubicBezTo>
                <a:cubicBezTo>
                  <a:pt x="3753" y="18470"/>
                  <a:pt x="3594" y="18635"/>
                  <a:pt x="3405" y="18962"/>
                </a:cubicBezTo>
                <a:cubicBezTo>
                  <a:pt x="3216" y="19289"/>
                  <a:pt x="3035" y="19647"/>
                  <a:pt x="2863" y="20036"/>
                </a:cubicBezTo>
                <a:cubicBezTo>
                  <a:pt x="2690" y="20424"/>
                  <a:pt x="2479" y="20782"/>
                  <a:pt x="2230" y="21110"/>
                </a:cubicBezTo>
                <a:cubicBezTo>
                  <a:pt x="1981" y="21437"/>
                  <a:pt x="1740" y="21600"/>
                  <a:pt x="1507" y="21600"/>
                </a:cubicBezTo>
                <a:cubicBezTo>
                  <a:pt x="1266" y="21600"/>
                  <a:pt x="1061" y="21544"/>
                  <a:pt x="892" y="21431"/>
                </a:cubicBezTo>
                <a:cubicBezTo>
                  <a:pt x="723" y="21319"/>
                  <a:pt x="598" y="21197"/>
                  <a:pt x="518" y="21063"/>
                </a:cubicBezTo>
                <a:cubicBezTo>
                  <a:pt x="438" y="20930"/>
                  <a:pt x="329" y="20716"/>
                  <a:pt x="193" y="20419"/>
                </a:cubicBezTo>
                <a:cubicBezTo>
                  <a:pt x="177" y="20379"/>
                  <a:pt x="153" y="20322"/>
                  <a:pt x="120" y="20250"/>
                </a:cubicBezTo>
                <a:cubicBezTo>
                  <a:pt x="88" y="20179"/>
                  <a:pt x="66" y="20128"/>
                  <a:pt x="54" y="20097"/>
                </a:cubicBezTo>
                <a:cubicBezTo>
                  <a:pt x="42" y="20067"/>
                  <a:pt x="30" y="20018"/>
                  <a:pt x="18" y="19951"/>
                </a:cubicBezTo>
                <a:cubicBezTo>
                  <a:pt x="6" y="19884"/>
                  <a:pt x="0" y="19816"/>
                  <a:pt x="0" y="19744"/>
                </a:cubicBezTo>
                <a:cubicBezTo>
                  <a:pt x="0" y="19386"/>
                  <a:pt x="124" y="19010"/>
                  <a:pt x="374" y="18616"/>
                </a:cubicBezTo>
                <a:cubicBezTo>
                  <a:pt x="623" y="18223"/>
                  <a:pt x="896" y="17888"/>
                  <a:pt x="1193" y="17612"/>
                </a:cubicBezTo>
                <a:cubicBezTo>
                  <a:pt x="1490" y="17336"/>
                  <a:pt x="1764" y="17049"/>
                  <a:pt x="2013" y="16752"/>
                </a:cubicBezTo>
                <a:cubicBezTo>
                  <a:pt x="2262" y="16456"/>
                  <a:pt x="2387" y="16211"/>
                  <a:pt x="2387" y="16016"/>
                </a:cubicBezTo>
                <a:cubicBezTo>
                  <a:pt x="2387" y="15975"/>
                  <a:pt x="2330" y="15781"/>
                  <a:pt x="2218" y="15433"/>
                </a:cubicBezTo>
                <a:cubicBezTo>
                  <a:pt x="2105" y="15086"/>
                  <a:pt x="2041" y="14861"/>
                  <a:pt x="2025" y="14758"/>
                </a:cubicBezTo>
                <a:cubicBezTo>
                  <a:pt x="1953" y="14237"/>
                  <a:pt x="1917" y="13705"/>
                  <a:pt x="1917" y="13163"/>
                </a:cubicBezTo>
                <a:cubicBezTo>
                  <a:pt x="1917" y="11987"/>
                  <a:pt x="2091" y="10861"/>
                  <a:pt x="2441" y="9788"/>
                </a:cubicBezTo>
                <a:cubicBezTo>
                  <a:pt x="2790" y="8714"/>
                  <a:pt x="3268" y="7770"/>
                  <a:pt x="3875" y="6957"/>
                </a:cubicBezTo>
                <a:cubicBezTo>
                  <a:pt x="4482" y="6144"/>
                  <a:pt x="5167" y="5433"/>
                  <a:pt x="5930" y="4825"/>
                </a:cubicBezTo>
                <a:cubicBezTo>
                  <a:pt x="6694" y="4216"/>
                  <a:pt x="7513" y="3728"/>
                  <a:pt x="8389" y="3360"/>
                </a:cubicBezTo>
                <a:cubicBezTo>
                  <a:pt x="8831" y="3175"/>
                  <a:pt x="9414" y="3045"/>
                  <a:pt x="10137" y="2969"/>
                </a:cubicBezTo>
                <a:cubicBezTo>
                  <a:pt x="10860" y="2891"/>
                  <a:pt x="11582" y="2846"/>
                  <a:pt x="12301" y="2831"/>
                </a:cubicBezTo>
                <a:cubicBezTo>
                  <a:pt x="13020" y="2815"/>
                  <a:pt x="13737" y="2784"/>
                  <a:pt x="14452" y="2739"/>
                </a:cubicBezTo>
                <a:cubicBezTo>
                  <a:pt x="15168" y="2692"/>
                  <a:pt x="15824" y="2570"/>
                  <a:pt x="16423" y="2370"/>
                </a:cubicBezTo>
                <a:cubicBezTo>
                  <a:pt x="17022" y="2171"/>
                  <a:pt x="17478" y="1882"/>
                  <a:pt x="17791" y="1504"/>
                </a:cubicBezTo>
                <a:cubicBezTo>
                  <a:pt x="17871" y="1401"/>
                  <a:pt x="17990" y="1251"/>
                  <a:pt x="18147" y="1051"/>
                </a:cubicBezTo>
                <a:cubicBezTo>
                  <a:pt x="18303" y="852"/>
                  <a:pt x="18422" y="708"/>
                  <a:pt x="18502" y="621"/>
                </a:cubicBezTo>
                <a:cubicBezTo>
                  <a:pt x="18582" y="534"/>
                  <a:pt x="18691" y="433"/>
                  <a:pt x="18828" y="315"/>
                </a:cubicBezTo>
                <a:cubicBezTo>
                  <a:pt x="18964" y="197"/>
                  <a:pt x="19111" y="115"/>
                  <a:pt x="19268" y="70"/>
                </a:cubicBezTo>
                <a:cubicBezTo>
                  <a:pt x="19425" y="23"/>
                  <a:pt x="19599" y="0"/>
                  <a:pt x="19792" y="0"/>
                </a:cubicBezTo>
                <a:cubicBezTo>
                  <a:pt x="20106" y="0"/>
                  <a:pt x="20389" y="236"/>
                  <a:pt x="20642" y="706"/>
                </a:cubicBezTo>
                <a:cubicBezTo>
                  <a:pt x="20895" y="1176"/>
                  <a:pt x="21086" y="1749"/>
                  <a:pt x="21214" y="2424"/>
                </a:cubicBezTo>
                <a:cubicBezTo>
                  <a:pt x="21343" y="3099"/>
                  <a:pt x="21439" y="3734"/>
                  <a:pt x="21504" y="4326"/>
                </a:cubicBezTo>
                <a:cubicBezTo>
                  <a:pt x="21568" y="4919"/>
                  <a:pt x="21600" y="5410"/>
                  <a:pt x="21600" y="5799"/>
                </a:cubicBezTo>
                <a:close/>
                <a:moveTo>
                  <a:pt x="21600" y="5799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1" name="AutoShape 209"/>
          <p:cNvSpPr>
            <a:spLocks/>
          </p:cNvSpPr>
          <p:nvPr/>
        </p:nvSpPr>
        <p:spPr bwMode="auto">
          <a:xfrm>
            <a:off x="7534275" y="6996113"/>
            <a:ext cx="415925" cy="415925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18668"/>
                </a:moveTo>
                <a:cubicBezTo>
                  <a:pt x="21600" y="19109"/>
                  <a:pt x="21446" y="19483"/>
                  <a:pt x="21138" y="19791"/>
                </a:cubicBezTo>
                <a:lnTo>
                  <a:pt x="19803" y="21138"/>
                </a:lnTo>
                <a:cubicBezTo>
                  <a:pt x="19479" y="21446"/>
                  <a:pt x="19100" y="21600"/>
                  <a:pt x="18668" y="21600"/>
                </a:cubicBezTo>
                <a:cubicBezTo>
                  <a:pt x="18227" y="21600"/>
                  <a:pt x="17852" y="21446"/>
                  <a:pt x="17545" y="21138"/>
                </a:cubicBezTo>
                <a:lnTo>
                  <a:pt x="13015" y="16597"/>
                </a:lnTo>
                <a:cubicBezTo>
                  <a:pt x="12699" y="16297"/>
                  <a:pt x="12541" y="15922"/>
                  <a:pt x="12541" y="15474"/>
                </a:cubicBezTo>
                <a:cubicBezTo>
                  <a:pt x="12541" y="15033"/>
                  <a:pt x="12719" y="14633"/>
                  <a:pt x="13077" y="14275"/>
                </a:cubicBezTo>
                <a:lnTo>
                  <a:pt x="9883" y="11080"/>
                </a:lnTo>
                <a:lnTo>
                  <a:pt x="8311" y="12653"/>
                </a:lnTo>
                <a:cubicBezTo>
                  <a:pt x="8194" y="12770"/>
                  <a:pt x="8053" y="12828"/>
                  <a:pt x="7886" y="12828"/>
                </a:cubicBezTo>
                <a:cubicBezTo>
                  <a:pt x="7720" y="12828"/>
                  <a:pt x="7579" y="12770"/>
                  <a:pt x="7462" y="12653"/>
                </a:cubicBezTo>
                <a:cubicBezTo>
                  <a:pt x="7479" y="12670"/>
                  <a:pt x="7531" y="12720"/>
                  <a:pt x="7618" y="12803"/>
                </a:cubicBezTo>
                <a:cubicBezTo>
                  <a:pt x="7705" y="12887"/>
                  <a:pt x="7757" y="12940"/>
                  <a:pt x="7774" y="12965"/>
                </a:cubicBezTo>
                <a:cubicBezTo>
                  <a:pt x="7791" y="12990"/>
                  <a:pt x="7832" y="13038"/>
                  <a:pt x="7899" y="13109"/>
                </a:cubicBezTo>
                <a:cubicBezTo>
                  <a:pt x="7965" y="13180"/>
                  <a:pt x="8007" y="13235"/>
                  <a:pt x="8024" y="13278"/>
                </a:cubicBezTo>
                <a:cubicBezTo>
                  <a:pt x="8040" y="13319"/>
                  <a:pt x="8065" y="13375"/>
                  <a:pt x="8098" y="13445"/>
                </a:cubicBezTo>
                <a:cubicBezTo>
                  <a:pt x="8132" y="13516"/>
                  <a:pt x="8154" y="13585"/>
                  <a:pt x="8167" y="13651"/>
                </a:cubicBezTo>
                <a:cubicBezTo>
                  <a:pt x="8180" y="13718"/>
                  <a:pt x="8186" y="13793"/>
                  <a:pt x="8186" y="13876"/>
                </a:cubicBezTo>
                <a:cubicBezTo>
                  <a:pt x="8186" y="14193"/>
                  <a:pt x="8069" y="14475"/>
                  <a:pt x="7836" y="14724"/>
                </a:cubicBezTo>
                <a:cubicBezTo>
                  <a:pt x="7811" y="14749"/>
                  <a:pt x="7743" y="14824"/>
                  <a:pt x="7631" y="14950"/>
                </a:cubicBezTo>
                <a:cubicBezTo>
                  <a:pt x="7518" y="15074"/>
                  <a:pt x="7439" y="15159"/>
                  <a:pt x="7393" y="15205"/>
                </a:cubicBezTo>
                <a:cubicBezTo>
                  <a:pt x="7348" y="15250"/>
                  <a:pt x="7271" y="15319"/>
                  <a:pt x="7163" y="15411"/>
                </a:cubicBezTo>
                <a:cubicBezTo>
                  <a:pt x="7054" y="15503"/>
                  <a:pt x="6963" y="15567"/>
                  <a:pt x="6888" y="15604"/>
                </a:cubicBezTo>
                <a:cubicBezTo>
                  <a:pt x="6813" y="15641"/>
                  <a:pt x="6722" y="15680"/>
                  <a:pt x="6613" y="15717"/>
                </a:cubicBezTo>
                <a:cubicBezTo>
                  <a:pt x="6505" y="15754"/>
                  <a:pt x="6397" y="15773"/>
                  <a:pt x="6289" y="15773"/>
                </a:cubicBezTo>
                <a:cubicBezTo>
                  <a:pt x="5956" y="15773"/>
                  <a:pt x="5673" y="15657"/>
                  <a:pt x="5441" y="15424"/>
                </a:cubicBezTo>
                <a:lnTo>
                  <a:pt x="349" y="10332"/>
                </a:lnTo>
                <a:cubicBezTo>
                  <a:pt x="116" y="10099"/>
                  <a:pt x="0" y="9817"/>
                  <a:pt x="0" y="9484"/>
                </a:cubicBezTo>
                <a:cubicBezTo>
                  <a:pt x="0" y="9376"/>
                  <a:pt x="19" y="9268"/>
                  <a:pt x="56" y="9159"/>
                </a:cubicBezTo>
                <a:cubicBezTo>
                  <a:pt x="94" y="9051"/>
                  <a:pt x="131" y="8960"/>
                  <a:pt x="168" y="8884"/>
                </a:cubicBezTo>
                <a:cubicBezTo>
                  <a:pt x="206" y="8809"/>
                  <a:pt x="270" y="8719"/>
                  <a:pt x="362" y="8610"/>
                </a:cubicBezTo>
                <a:cubicBezTo>
                  <a:pt x="453" y="8502"/>
                  <a:pt x="522" y="8425"/>
                  <a:pt x="568" y="8379"/>
                </a:cubicBezTo>
                <a:cubicBezTo>
                  <a:pt x="613" y="8333"/>
                  <a:pt x="699" y="8255"/>
                  <a:pt x="824" y="8143"/>
                </a:cubicBezTo>
                <a:cubicBezTo>
                  <a:pt x="948" y="8030"/>
                  <a:pt x="1023" y="7961"/>
                  <a:pt x="1048" y="7937"/>
                </a:cubicBezTo>
                <a:cubicBezTo>
                  <a:pt x="1298" y="7704"/>
                  <a:pt x="1580" y="7587"/>
                  <a:pt x="1897" y="7587"/>
                </a:cubicBezTo>
                <a:cubicBezTo>
                  <a:pt x="1980" y="7587"/>
                  <a:pt x="2055" y="7594"/>
                  <a:pt x="2121" y="7606"/>
                </a:cubicBezTo>
                <a:cubicBezTo>
                  <a:pt x="2188" y="7618"/>
                  <a:pt x="2256" y="7642"/>
                  <a:pt x="2327" y="7674"/>
                </a:cubicBezTo>
                <a:cubicBezTo>
                  <a:pt x="2398" y="7708"/>
                  <a:pt x="2454" y="7733"/>
                  <a:pt x="2496" y="7749"/>
                </a:cubicBezTo>
                <a:cubicBezTo>
                  <a:pt x="2537" y="7766"/>
                  <a:pt x="2593" y="7807"/>
                  <a:pt x="2664" y="7874"/>
                </a:cubicBezTo>
                <a:cubicBezTo>
                  <a:pt x="2735" y="7941"/>
                  <a:pt x="2783" y="7982"/>
                  <a:pt x="2808" y="7999"/>
                </a:cubicBezTo>
                <a:cubicBezTo>
                  <a:pt x="2832" y="8015"/>
                  <a:pt x="2887" y="8067"/>
                  <a:pt x="2970" y="8155"/>
                </a:cubicBezTo>
                <a:cubicBezTo>
                  <a:pt x="3053" y="8242"/>
                  <a:pt x="3103" y="8294"/>
                  <a:pt x="3119" y="8310"/>
                </a:cubicBezTo>
                <a:cubicBezTo>
                  <a:pt x="3003" y="8194"/>
                  <a:pt x="2945" y="8053"/>
                  <a:pt x="2945" y="7887"/>
                </a:cubicBezTo>
                <a:cubicBezTo>
                  <a:pt x="2945" y="7720"/>
                  <a:pt x="3003" y="7578"/>
                  <a:pt x="3119" y="7462"/>
                </a:cubicBezTo>
                <a:lnTo>
                  <a:pt x="7462" y="3120"/>
                </a:lnTo>
                <a:cubicBezTo>
                  <a:pt x="7579" y="3003"/>
                  <a:pt x="7720" y="2944"/>
                  <a:pt x="7886" y="2944"/>
                </a:cubicBezTo>
                <a:cubicBezTo>
                  <a:pt x="8053" y="2944"/>
                  <a:pt x="8194" y="3003"/>
                  <a:pt x="8311" y="3120"/>
                </a:cubicBezTo>
                <a:cubicBezTo>
                  <a:pt x="8294" y="3103"/>
                  <a:pt x="8242" y="3053"/>
                  <a:pt x="8154" y="2969"/>
                </a:cubicBezTo>
                <a:cubicBezTo>
                  <a:pt x="8067" y="2887"/>
                  <a:pt x="8015" y="2832"/>
                  <a:pt x="7999" y="2807"/>
                </a:cubicBezTo>
                <a:cubicBezTo>
                  <a:pt x="7982" y="2782"/>
                  <a:pt x="7940" y="2735"/>
                  <a:pt x="7874" y="2664"/>
                </a:cubicBezTo>
                <a:cubicBezTo>
                  <a:pt x="7807" y="2594"/>
                  <a:pt x="7766" y="2537"/>
                  <a:pt x="7749" y="2496"/>
                </a:cubicBezTo>
                <a:cubicBezTo>
                  <a:pt x="7732" y="2454"/>
                  <a:pt x="7707" y="2398"/>
                  <a:pt x="7674" y="2327"/>
                </a:cubicBezTo>
                <a:cubicBezTo>
                  <a:pt x="7641" y="2257"/>
                  <a:pt x="7618" y="2188"/>
                  <a:pt x="7605" y="2121"/>
                </a:cubicBezTo>
                <a:cubicBezTo>
                  <a:pt x="7593" y="2054"/>
                  <a:pt x="7587" y="1980"/>
                  <a:pt x="7587" y="1896"/>
                </a:cubicBezTo>
                <a:cubicBezTo>
                  <a:pt x="7587" y="1581"/>
                  <a:pt x="7703" y="1297"/>
                  <a:pt x="7936" y="1048"/>
                </a:cubicBezTo>
                <a:cubicBezTo>
                  <a:pt x="7961" y="1023"/>
                  <a:pt x="8030" y="949"/>
                  <a:pt x="8142" y="824"/>
                </a:cubicBezTo>
                <a:cubicBezTo>
                  <a:pt x="8254" y="698"/>
                  <a:pt x="8333" y="613"/>
                  <a:pt x="8379" y="568"/>
                </a:cubicBezTo>
                <a:cubicBezTo>
                  <a:pt x="8425" y="522"/>
                  <a:pt x="8502" y="453"/>
                  <a:pt x="8610" y="362"/>
                </a:cubicBezTo>
                <a:cubicBezTo>
                  <a:pt x="8718" y="270"/>
                  <a:pt x="8810" y="206"/>
                  <a:pt x="8885" y="169"/>
                </a:cubicBezTo>
                <a:cubicBezTo>
                  <a:pt x="8959" y="131"/>
                  <a:pt x="9051" y="94"/>
                  <a:pt x="9159" y="56"/>
                </a:cubicBezTo>
                <a:cubicBezTo>
                  <a:pt x="9267" y="19"/>
                  <a:pt x="9375" y="0"/>
                  <a:pt x="9483" y="0"/>
                </a:cubicBezTo>
                <a:cubicBezTo>
                  <a:pt x="9816" y="0"/>
                  <a:pt x="10099" y="117"/>
                  <a:pt x="10332" y="350"/>
                </a:cubicBezTo>
                <a:lnTo>
                  <a:pt x="15423" y="5441"/>
                </a:lnTo>
                <a:cubicBezTo>
                  <a:pt x="15656" y="5673"/>
                  <a:pt x="15773" y="5956"/>
                  <a:pt x="15773" y="6289"/>
                </a:cubicBezTo>
                <a:cubicBezTo>
                  <a:pt x="15773" y="6398"/>
                  <a:pt x="15754" y="6505"/>
                  <a:pt x="15716" y="6613"/>
                </a:cubicBezTo>
                <a:cubicBezTo>
                  <a:pt x="15679" y="6722"/>
                  <a:pt x="15642" y="6814"/>
                  <a:pt x="15604" y="6888"/>
                </a:cubicBezTo>
                <a:cubicBezTo>
                  <a:pt x="15567" y="6963"/>
                  <a:pt x="15502" y="7054"/>
                  <a:pt x="15411" y="7162"/>
                </a:cubicBezTo>
                <a:cubicBezTo>
                  <a:pt x="15319" y="7271"/>
                  <a:pt x="15250" y="7347"/>
                  <a:pt x="15205" y="7393"/>
                </a:cubicBezTo>
                <a:cubicBezTo>
                  <a:pt x="15159" y="7439"/>
                  <a:pt x="15074" y="7518"/>
                  <a:pt x="14949" y="7631"/>
                </a:cubicBezTo>
                <a:cubicBezTo>
                  <a:pt x="14824" y="7743"/>
                  <a:pt x="14749" y="7811"/>
                  <a:pt x="14724" y="7837"/>
                </a:cubicBezTo>
                <a:cubicBezTo>
                  <a:pt x="14475" y="8070"/>
                  <a:pt x="14192" y="8186"/>
                  <a:pt x="13876" y="8186"/>
                </a:cubicBezTo>
                <a:cubicBezTo>
                  <a:pt x="13793" y="8186"/>
                  <a:pt x="13718" y="8180"/>
                  <a:pt x="13651" y="8168"/>
                </a:cubicBezTo>
                <a:cubicBezTo>
                  <a:pt x="13585" y="8155"/>
                  <a:pt x="13516" y="8132"/>
                  <a:pt x="13446" y="8099"/>
                </a:cubicBezTo>
                <a:cubicBezTo>
                  <a:pt x="13375" y="8065"/>
                  <a:pt x="13319" y="8040"/>
                  <a:pt x="13277" y="8024"/>
                </a:cubicBezTo>
                <a:cubicBezTo>
                  <a:pt x="13235" y="8008"/>
                  <a:pt x="13179" y="7965"/>
                  <a:pt x="13109" y="7899"/>
                </a:cubicBezTo>
                <a:cubicBezTo>
                  <a:pt x="13038" y="7832"/>
                  <a:pt x="12990" y="7791"/>
                  <a:pt x="12965" y="7774"/>
                </a:cubicBezTo>
                <a:cubicBezTo>
                  <a:pt x="12940" y="7757"/>
                  <a:pt x="12886" y="7706"/>
                  <a:pt x="12803" y="7618"/>
                </a:cubicBezTo>
                <a:cubicBezTo>
                  <a:pt x="12719" y="7530"/>
                  <a:pt x="12670" y="7479"/>
                  <a:pt x="12653" y="7462"/>
                </a:cubicBezTo>
                <a:cubicBezTo>
                  <a:pt x="12769" y="7578"/>
                  <a:pt x="12828" y="7720"/>
                  <a:pt x="12828" y="7887"/>
                </a:cubicBezTo>
                <a:cubicBezTo>
                  <a:pt x="12828" y="8053"/>
                  <a:pt x="12769" y="8194"/>
                  <a:pt x="12653" y="8310"/>
                </a:cubicBezTo>
                <a:lnTo>
                  <a:pt x="11081" y="9883"/>
                </a:lnTo>
                <a:lnTo>
                  <a:pt x="14275" y="13077"/>
                </a:lnTo>
                <a:cubicBezTo>
                  <a:pt x="14633" y="12720"/>
                  <a:pt x="15032" y="12541"/>
                  <a:pt x="15473" y="12541"/>
                </a:cubicBezTo>
                <a:cubicBezTo>
                  <a:pt x="15906" y="12541"/>
                  <a:pt x="16284" y="12695"/>
                  <a:pt x="16609" y="13002"/>
                </a:cubicBezTo>
                <a:lnTo>
                  <a:pt x="21138" y="17533"/>
                </a:lnTo>
                <a:cubicBezTo>
                  <a:pt x="21446" y="17857"/>
                  <a:pt x="21600" y="18235"/>
                  <a:pt x="21600" y="18668"/>
                </a:cubicBezTo>
                <a:close/>
                <a:moveTo>
                  <a:pt x="21600" y="18668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2" name="AutoShape 210"/>
          <p:cNvSpPr>
            <a:spLocks/>
          </p:cNvSpPr>
          <p:nvPr/>
        </p:nvSpPr>
        <p:spPr bwMode="auto">
          <a:xfrm>
            <a:off x="8424863" y="7027863"/>
            <a:ext cx="368300" cy="3683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9799" y="9816"/>
                </a:moveTo>
                <a:cubicBezTo>
                  <a:pt x="19799" y="9403"/>
                  <a:pt x="19766" y="8872"/>
                  <a:pt x="19700" y="8220"/>
                </a:cubicBezTo>
                <a:cubicBezTo>
                  <a:pt x="19635" y="7568"/>
                  <a:pt x="19550" y="7115"/>
                  <a:pt x="19447" y="6862"/>
                </a:cubicBezTo>
                <a:cubicBezTo>
                  <a:pt x="19335" y="6581"/>
                  <a:pt x="19255" y="6375"/>
                  <a:pt x="19208" y="6243"/>
                </a:cubicBezTo>
                <a:cubicBezTo>
                  <a:pt x="19161" y="6112"/>
                  <a:pt x="19119" y="5941"/>
                  <a:pt x="19081" y="5730"/>
                </a:cubicBezTo>
                <a:cubicBezTo>
                  <a:pt x="19044" y="5519"/>
                  <a:pt x="19025" y="5292"/>
                  <a:pt x="19025" y="5049"/>
                </a:cubicBezTo>
                <a:cubicBezTo>
                  <a:pt x="19025" y="4833"/>
                  <a:pt x="19048" y="4511"/>
                  <a:pt x="19095" y="4085"/>
                </a:cubicBezTo>
                <a:cubicBezTo>
                  <a:pt x="19142" y="3658"/>
                  <a:pt x="19166" y="3343"/>
                  <a:pt x="19166" y="3136"/>
                </a:cubicBezTo>
                <a:cubicBezTo>
                  <a:pt x="19166" y="2789"/>
                  <a:pt x="19119" y="2531"/>
                  <a:pt x="19025" y="2363"/>
                </a:cubicBezTo>
                <a:cubicBezTo>
                  <a:pt x="18987" y="2353"/>
                  <a:pt x="18926" y="2348"/>
                  <a:pt x="18842" y="2348"/>
                </a:cubicBezTo>
                <a:cubicBezTo>
                  <a:pt x="18664" y="2348"/>
                  <a:pt x="18392" y="2369"/>
                  <a:pt x="18026" y="2412"/>
                </a:cubicBezTo>
                <a:cubicBezTo>
                  <a:pt x="17660" y="2454"/>
                  <a:pt x="17383" y="2475"/>
                  <a:pt x="17196" y="2475"/>
                </a:cubicBezTo>
                <a:cubicBezTo>
                  <a:pt x="16633" y="2475"/>
                  <a:pt x="15807" y="2363"/>
                  <a:pt x="14719" y="2137"/>
                </a:cubicBezTo>
                <a:cubicBezTo>
                  <a:pt x="13631" y="1913"/>
                  <a:pt x="12810" y="1800"/>
                  <a:pt x="12257" y="1800"/>
                </a:cubicBezTo>
                <a:cubicBezTo>
                  <a:pt x="11853" y="1800"/>
                  <a:pt x="11410" y="1854"/>
                  <a:pt x="10927" y="1962"/>
                </a:cubicBezTo>
                <a:cubicBezTo>
                  <a:pt x="10443" y="2070"/>
                  <a:pt x="10045" y="2180"/>
                  <a:pt x="9731" y="2292"/>
                </a:cubicBezTo>
                <a:cubicBezTo>
                  <a:pt x="9416" y="2405"/>
                  <a:pt x="8996" y="2564"/>
                  <a:pt x="8471" y="2771"/>
                </a:cubicBezTo>
                <a:cubicBezTo>
                  <a:pt x="7186" y="3276"/>
                  <a:pt x="6238" y="3760"/>
                  <a:pt x="5629" y="4219"/>
                </a:cubicBezTo>
                <a:cubicBezTo>
                  <a:pt x="4728" y="4903"/>
                  <a:pt x="3980" y="5792"/>
                  <a:pt x="3384" y="6883"/>
                </a:cubicBezTo>
                <a:cubicBezTo>
                  <a:pt x="2788" y="7975"/>
                  <a:pt x="2376" y="9081"/>
                  <a:pt x="2146" y="10202"/>
                </a:cubicBezTo>
                <a:cubicBezTo>
                  <a:pt x="1916" y="11323"/>
                  <a:pt x="1801" y="12487"/>
                  <a:pt x="1801" y="13697"/>
                </a:cubicBezTo>
                <a:cubicBezTo>
                  <a:pt x="1801" y="14071"/>
                  <a:pt x="1860" y="14634"/>
                  <a:pt x="1977" y="15384"/>
                </a:cubicBezTo>
                <a:cubicBezTo>
                  <a:pt x="2094" y="16134"/>
                  <a:pt x="2153" y="16701"/>
                  <a:pt x="2153" y="17085"/>
                </a:cubicBezTo>
                <a:cubicBezTo>
                  <a:pt x="2153" y="17301"/>
                  <a:pt x="2101" y="17613"/>
                  <a:pt x="1998" y="18020"/>
                </a:cubicBezTo>
                <a:cubicBezTo>
                  <a:pt x="1895" y="18428"/>
                  <a:pt x="1844" y="18736"/>
                  <a:pt x="1844" y="18941"/>
                </a:cubicBezTo>
                <a:cubicBezTo>
                  <a:pt x="1844" y="19149"/>
                  <a:pt x="1900" y="19319"/>
                  <a:pt x="2012" y="19455"/>
                </a:cubicBezTo>
                <a:cubicBezTo>
                  <a:pt x="2125" y="19591"/>
                  <a:pt x="2284" y="19659"/>
                  <a:pt x="2491" y="19659"/>
                </a:cubicBezTo>
                <a:cubicBezTo>
                  <a:pt x="2716" y="19659"/>
                  <a:pt x="3056" y="19608"/>
                  <a:pt x="3511" y="19505"/>
                </a:cubicBezTo>
                <a:cubicBezTo>
                  <a:pt x="3966" y="19401"/>
                  <a:pt x="4310" y="19350"/>
                  <a:pt x="4545" y="19350"/>
                </a:cubicBezTo>
                <a:cubicBezTo>
                  <a:pt x="5080" y="19350"/>
                  <a:pt x="5875" y="19422"/>
                  <a:pt x="6930" y="19567"/>
                </a:cubicBezTo>
                <a:cubicBezTo>
                  <a:pt x="7986" y="19713"/>
                  <a:pt x="8781" y="19786"/>
                  <a:pt x="9315" y="19786"/>
                </a:cubicBezTo>
                <a:cubicBezTo>
                  <a:pt x="11013" y="19786"/>
                  <a:pt x="12346" y="19616"/>
                  <a:pt x="13312" y="19279"/>
                </a:cubicBezTo>
                <a:cubicBezTo>
                  <a:pt x="14522" y="18858"/>
                  <a:pt x="15627" y="18142"/>
                  <a:pt x="16626" y="17134"/>
                </a:cubicBezTo>
                <a:cubicBezTo>
                  <a:pt x="17625" y="16128"/>
                  <a:pt x="18403" y="14976"/>
                  <a:pt x="18962" y="13682"/>
                </a:cubicBezTo>
                <a:cubicBezTo>
                  <a:pt x="19520" y="12388"/>
                  <a:pt x="19799" y="11100"/>
                  <a:pt x="19799" y="9816"/>
                </a:cubicBezTo>
                <a:close/>
                <a:moveTo>
                  <a:pt x="21600" y="9787"/>
                </a:moveTo>
                <a:cubicBezTo>
                  <a:pt x="21600" y="11334"/>
                  <a:pt x="21272" y="12870"/>
                  <a:pt x="20615" y="14393"/>
                </a:cubicBezTo>
                <a:cubicBezTo>
                  <a:pt x="19958" y="15916"/>
                  <a:pt x="19039" y="17266"/>
                  <a:pt x="17857" y="18443"/>
                </a:cubicBezTo>
                <a:cubicBezTo>
                  <a:pt x="16675" y="19619"/>
                  <a:pt x="15357" y="20465"/>
                  <a:pt x="13903" y="20981"/>
                </a:cubicBezTo>
                <a:cubicBezTo>
                  <a:pt x="12740" y="21393"/>
                  <a:pt x="11210" y="21600"/>
                  <a:pt x="9315" y="21600"/>
                </a:cubicBezTo>
                <a:cubicBezTo>
                  <a:pt x="8781" y="21600"/>
                  <a:pt x="7983" y="21531"/>
                  <a:pt x="6923" y="21395"/>
                </a:cubicBezTo>
                <a:cubicBezTo>
                  <a:pt x="5863" y="21260"/>
                  <a:pt x="5070" y="21191"/>
                  <a:pt x="4545" y="21191"/>
                </a:cubicBezTo>
                <a:cubicBezTo>
                  <a:pt x="4320" y="21191"/>
                  <a:pt x="3980" y="21260"/>
                  <a:pt x="3525" y="21395"/>
                </a:cubicBezTo>
                <a:cubicBezTo>
                  <a:pt x="3070" y="21531"/>
                  <a:pt x="2725" y="21600"/>
                  <a:pt x="2491" y="21600"/>
                </a:cubicBezTo>
                <a:cubicBezTo>
                  <a:pt x="1806" y="21600"/>
                  <a:pt x="1227" y="21340"/>
                  <a:pt x="753" y="20819"/>
                </a:cubicBezTo>
                <a:cubicBezTo>
                  <a:pt x="279" y="20299"/>
                  <a:pt x="42" y="19696"/>
                  <a:pt x="42" y="19012"/>
                </a:cubicBezTo>
                <a:cubicBezTo>
                  <a:pt x="42" y="18786"/>
                  <a:pt x="94" y="18469"/>
                  <a:pt x="197" y="18056"/>
                </a:cubicBezTo>
                <a:cubicBezTo>
                  <a:pt x="300" y="17644"/>
                  <a:pt x="352" y="17329"/>
                  <a:pt x="352" y="17113"/>
                </a:cubicBezTo>
                <a:cubicBezTo>
                  <a:pt x="352" y="16739"/>
                  <a:pt x="293" y="16174"/>
                  <a:pt x="176" y="15419"/>
                </a:cubicBezTo>
                <a:cubicBezTo>
                  <a:pt x="58" y="14664"/>
                  <a:pt x="0" y="14095"/>
                  <a:pt x="0" y="13711"/>
                </a:cubicBezTo>
                <a:cubicBezTo>
                  <a:pt x="0" y="12670"/>
                  <a:pt x="84" y="11651"/>
                  <a:pt x="253" y="10651"/>
                </a:cubicBezTo>
                <a:cubicBezTo>
                  <a:pt x="422" y="9653"/>
                  <a:pt x="678" y="8671"/>
                  <a:pt x="1020" y="7707"/>
                </a:cubicBezTo>
                <a:cubicBezTo>
                  <a:pt x="1363" y="6740"/>
                  <a:pt x="1834" y="5831"/>
                  <a:pt x="2434" y="4978"/>
                </a:cubicBezTo>
                <a:cubicBezTo>
                  <a:pt x="3035" y="4125"/>
                  <a:pt x="3738" y="3394"/>
                  <a:pt x="4545" y="2784"/>
                </a:cubicBezTo>
                <a:cubicBezTo>
                  <a:pt x="5277" y="2232"/>
                  <a:pt x="6365" y="1668"/>
                  <a:pt x="7810" y="1097"/>
                </a:cubicBezTo>
                <a:cubicBezTo>
                  <a:pt x="9630" y="366"/>
                  <a:pt x="11112" y="0"/>
                  <a:pt x="12257" y="0"/>
                </a:cubicBezTo>
                <a:cubicBezTo>
                  <a:pt x="12819" y="0"/>
                  <a:pt x="13642" y="113"/>
                  <a:pt x="14726" y="338"/>
                </a:cubicBezTo>
                <a:cubicBezTo>
                  <a:pt x="15810" y="562"/>
                  <a:pt x="16623" y="675"/>
                  <a:pt x="17167" y="675"/>
                </a:cubicBezTo>
                <a:cubicBezTo>
                  <a:pt x="17345" y="675"/>
                  <a:pt x="17613" y="652"/>
                  <a:pt x="17969" y="605"/>
                </a:cubicBezTo>
                <a:cubicBezTo>
                  <a:pt x="18326" y="557"/>
                  <a:pt x="18598" y="534"/>
                  <a:pt x="18786" y="534"/>
                </a:cubicBezTo>
                <a:cubicBezTo>
                  <a:pt x="19546" y="534"/>
                  <a:pt x="20099" y="771"/>
                  <a:pt x="20446" y="1245"/>
                </a:cubicBezTo>
                <a:cubicBezTo>
                  <a:pt x="20793" y="1719"/>
                  <a:pt x="20967" y="2348"/>
                  <a:pt x="20967" y="3136"/>
                </a:cubicBezTo>
                <a:cubicBezTo>
                  <a:pt x="20967" y="3351"/>
                  <a:pt x="20943" y="3670"/>
                  <a:pt x="20896" y="4093"/>
                </a:cubicBezTo>
                <a:cubicBezTo>
                  <a:pt x="20849" y="4514"/>
                  <a:pt x="20826" y="4833"/>
                  <a:pt x="20826" y="5049"/>
                </a:cubicBezTo>
                <a:cubicBezTo>
                  <a:pt x="20826" y="5142"/>
                  <a:pt x="20831" y="5229"/>
                  <a:pt x="20840" y="5308"/>
                </a:cubicBezTo>
                <a:cubicBezTo>
                  <a:pt x="20849" y="5388"/>
                  <a:pt x="20864" y="5468"/>
                  <a:pt x="20882" y="5547"/>
                </a:cubicBezTo>
                <a:cubicBezTo>
                  <a:pt x="20901" y="5627"/>
                  <a:pt x="20920" y="5691"/>
                  <a:pt x="20939" y="5738"/>
                </a:cubicBezTo>
                <a:cubicBezTo>
                  <a:pt x="20958" y="5784"/>
                  <a:pt x="20988" y="5859"/>
                  <a:pt x="21030" y="5962"/>
                </a:cubicBezTo>
                <a:cubicBezTo>
                  <a:pt x="21072" y="6065"/>
                  <a:pt x="21103" y="6145"/>
                  <a:pt x="21122" y="6202"/>
                </a:cubicBezTo>
                <a:cubicBezTo>
                  <a:pt x="21272" y="6576"/>
                  <a:pt x="21389" y="7132"/>
                  <a:pt x="21473" y="7867"/>
                </a:cubicBezTo>
                <a:cubicBezTo>
                  <a:pt x="21558" y="8604"/>
                  <a:pt x="21600" y="9243"/>
                  <a:pt x="21600" y="9787"/>
                </a:cubicBezTo>
                <a:close/>
                <a:moveTo>
                  <a:pt x="21600" y="9787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3" name="AutoShape 211"/>
          <p:cNvSpPr>
            <a:spLocks/>
          </p:cNvSpPr>
          <p:nvPr/>
        </p:nvSpPr>
        <p:spPr bwMode="auto">
          <a:xfrm>
            <a:off x="9326563" y="7038975"/>
            <a:ext cx="246062" cy="338138"/>
          </a:xfrm>
          <a:custGeom>
            <a:avLst/>
            <a:gdLst/>
            <a:ahLst/>
            <a:cxnLst/>
            <a:rect l="0" t="0" r="r" b="b"/>
            <a:pathLst>
              <a:path w="21451" h="21600">
                <a:moveTo>
                  <a:pt x="684" y="0"/>
                </a:moveTo>
                <a:lnTo>
                  <a:pt x="15405" y="0"/>
                </a:lnTo>
                <a:cubicBezTo>
                  <a:pt x="15585" y="0"/>
                  <a:pt x="15742" y="50"/>
                  <a:pt x="15875" y="146"/>
                </a:cubicBezTo>
                <a:cubicBezTo>
                  <a:pt x="16007" y="244"/>
                  <a:pt x="16074" y="363"/>
                  <a:pt x="16074" y="506"/>
                </a:cubicBezTo>
                <a:lnTo>
                  <a:pt x="16074" y="13745"/>
                </a:lnTo>
                <a:lnTo>
                  <a:pt x="20089" y="13745"/>
                </a:lnTo>
                <a:cubicBezTo>
                  <a:pt x="20646" y="13745"/>
                  <a:pt x="21050" y="13935"/>
                  <a:pt x="21301" y="14313"/>
                </a:cubicBezTo>
                <a:cubicBezTo>
                  <a:pt x="21552" y="14691"/>
                  <a:pt x="21489" y="15044"/>
                  <a:pt x="21113" y="15372"/>
                </a:cubicBezTo>
                <a:lnTo>
                  <a:pt x="14422" y="21263"/>
                </a:lnTo>
                <a:cubicBezTo>
                  <a:pt x="14171" y="21486"/>
                  <a:pt x="13829" y="21600"/>
                  <a:pt x="13397" y="21600"/>
                </a:cubicBezTo>
                <a:cubicBezTo>
                  <a:pt x="12965" y="21600"/>
                  <a:pt x="12623" y="21486"/>
                  <a:pt x="12373" y="21263"/>
                </a:cubicBezTo>
                <a:lnTo>
                  <a:pt x="5681" y="15372"/>
                </a:lnTo>
                <a:cubicBezTo>
                  <a:pt x="5319" y="15054"/>
                  <a:pt x="5256" y="14702"/>
                  <a:pt x="5493" y="14313"/>
                </a:cubicBezTo>
                <a:cubicBezTo>
                  <a:pt x="5744" y="13935"/>
                  <a:pt x="6148" y="13745"/>
                  <a:pt x="6706" y="13745"/>
                </a:cubicBezTo>
                <a:lnTo>
                  <a:pt x="10721" y="13745"/>
                </a:lnTo>
                <a:lnTo>
                  <a:pt x="10721" y="3928"/>
                </a:lnTo>
                <a:lnTo>
                  <a:pt x="4029" y="3928"/>
                </a:lnTo>
                <a:cubicBezTo>
                  <a:pt x="3834" y="3928"/>
                  <a:pt x="3660" y="3871"/>
                  <a:pt x="3506" y="3759"/>
                </a:cubicBezTo>
                <a:lnTo>
                  <a:pt x="161" y="813"/>
                </a:lnTo>
                <a:cubicBezTo>
                  <a:pt x="-20" y="671"/>
                  <a:pt x="-48" y="497"/>
                  <a:pt x="77" y="292"/>
                </a:cubicBezTo>
                <a:cubicBezTo>
                  <a:pt x="203" y="98"/>
                  <a:pt x="405" y="0"/>
                  <a:pt x="684" y="0"/>
                </a:cubicBezTo>
                <a:close/>
                <a:moveTo>
                  <a:pt x="684" y="0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4" name="AutoShape 212"/>
          <p:cNvSpPr>
            <a:spLocks/>
          </p:cNvSpPr>
          <p:nvPr/>
        </p:nvSpPr>
        <p:spPr bwMode="auto">
          <a:xfrm>
            <a:off x="10163175" y="7038975"/>
            <a:ext cx="246063" cy="338138"/>
          </a:xfrm>
          <a:custGeom>
            <a:avLst/>
            <a:gdLst/>
            <a:ahLst/>
            <a:cxnLst/>
            <a:rect l="0" t="0" r="r" b="b"/>
            <a:pathLst>
              <a:path w="21455" h="21600">
                <a:moveTo>
                  <a:pt x="21304" y="7277"/>
                </a:moveTo>
                <a:cubicBezTo>
                  <a:pt x="21053" y="7656"/>
                  <a:pt x="20648" y="7845"/>
                  <a:pt x="20091" y="7845"/>
                </a:cubicBezTo>
                <a:lnTo>
                  <a:pt x="16073" y="7845"/>
                </a:lnTo>
                <a:lnTo>
                  <a:pt x="16073" y="21110"/>
                </a:lnTo>
                <a:cubicBezTo>
                  <a:pt x="16073" y="21253"/>
                  <a:pt x="16011" y="21370"/>
                  <a:pt x="15885" y="21462"/>
                </a:cubicBezTo>
                <a:cubicBezTo>
                  <a:pt x="15759" y="21554"/>
                  <a:pt x="15599" y="21600"/>
                  <a:pt x="15404" y="21600"/>
                </a:cubicBezTo>
                <a:lnTo>
                  <a:pt x="673" y="21600"/>
                </a:lnTo>
                <a:cubicBezTo>
                  <a:pt x="381" y="21600"/>
                  <a:pt x="178" y="21509"/>
                  <a:pt x="66" y="21324"/>
                </a:cubicBezTo>
                <a:cubicBezTo>
                  <a:pt x="-45" y="21119"/>
                  <a:pt x="-17" y="20941"/>
                  <a:pt x="150" y="20787"/>
                </a:cubicBezTo>
                <a:lnTo>
                  <a:pt x="3498" y="17840"/>
                </a:lnTo>
                <a:cubicBezTo>
                  <a:pt x="3624" y="17727"/>
                  <a:pt x="3798" y="17671"/>
                  <a:pt x="4021" y="17671"/>
                </a:cubicBezTo>
                <a:lnTo>
                  <a:pt x="10717" y="17671"/>
                </a:lnTo>
                <a:lnTo>
                  <a:pt x="10717" y="7845"/>
                </a:lnTo>
                <a:lnTo>
                  <a:pt x="6699" y="7845"/>
                </a:lnTo>
                <a:cubicBezTo>
                  <a:pt x="6141" y="7845"/>
                  <a:pt x="5737" y="7656"/>
                  <a:pt x="5486" y="7277"/>
                </a:cubicBezTo>
                <a:cubicBezTo>
                  <a:pt x="5248" y="6899"/>
                  <a:pt x="5311" y="6550"/>
                  <a:pt x="5674" y="6233"/>
                </a:cubicBezTo>
                <a:lnTo>
                  <a:pt x="12370" y="338"/>
                </a:lnTo>
                <a:cubicBezTo>
                  <a:pt x="12621" y="114"/>
                  <a:pt x="12963" y="0"/>
                  <a:pt x="13395" y="0"/>
                </a:cubicBezTo>
                <a:cubicBezTo>
                  <a:pt x="13827" y="0"/>
                  <a:pt x="14169" y="114"/>
                  <a:pt x="14420" y="338"/>
                </a:cubicBezTo>
                <a:lnTo>
                  <a:pt x="21116" y="6233"/>
                </a:lnTo>
                <a:cubicBezTo>
                  <a:pt x="21492" y="6561"/>
                  <a:pt x="21555" y="6908"/>
                  <a:pt x="21304" y="7277"/>
                </a:cubicBezTo>
                <a:close/>
                <a:moveTo>
                  <a:pt x="21304" y="7277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" name="AutoShape 213"/>
          <p:cNvSpPr>
            <a:spLocks/>
          </p:cNvSpPr>
          <p:nvPr/>
        </p:nvSpPr>
        <p:spPr bwMode="auto">
          <a:xfrm>
            <a:off x="10990263" y="7027863"/>
            <a:ext cx="244475" cy="3683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5525" y="6300"/>
                </a:moveTo>
                <a:cubicBezTo>
                  <a:pt x="15525" y="6421"/>
                  <a:pt x="15458" y="6527"/>
                  <a:pt x="15325" y="6617"/>
                </a:cubicBezTo>
                <a:cubicBezTo>
                  <a:pt x="15191" y="6705"/>
                  <a:pt x="15033" y="6750"/>
                  <a:pt x="14850" y="6750"/>
                </a:cubicBezTo>
                <a:cubicBezTo>
                  <a:pt x="14667" y="6750"/>
                  <a:pt x="14509" y="6705"/>
                  <a:pt x="14375" y="6617"/>
                </a:cubicBezTo>
                <a:cubicBezTo>
                  <a:pt x="14242" y="6527"/>
                  <a:pt x="14175" y="6421"/>
                  <a:pt x="14175" y="6300"/>
                </a:cubicBezTo>
                <a:cubicBezTo>
                  <a:pt x="14175" y="5869"/>
                  <a:pt x="13795" y="5536"/>
                  <a:pt x="13036" y="5302"/>
                </a:cubicBezTo>
                <a:cubicBezTo>
                  <a:pt x="12277" y="5067"/>
                  <a:pt x="11531" y="4949"/>
                  <a:pt x="10800" y="4949"/>
                </a:cubicBezTo>
                <a:cubicBezTo>
                  <a:pt x="10617" y="4949"/>
                  <a:pt x="10459" y="4905"/>
                  <a:pt x="10326" y="4816"/>
                </a:cubicBezTo>
                <a:cubicBezTo>
                  <a:pt x="10192" y="4727"/>
                  <a:pt x="10125" y="4622"/>
                  <a:pt x="10125" y="4500"/>
                </a:cubicBezTo>
                <a:cubicBezTo>
                  <a:pt x="10125" y="4379"/>
                  <a:pt x="10192" y="4273"/>
                  <a:pt x="10326" y="4183"/>
                </a:cubicBezTo>
                <a:cubicBezTo>
                  <a:pt x="10459" y="4095"/>
                  <a:pt x="10617" y="4050"/>
                  <a:pt x="10800" y="4050"/>
                </a:cubicBezTo>
                <a:cubicBezTo>
                  <a:pt x="11503" y="4050"/>
                  <a:pt x="12203" y="4125"/>
                  <a:pt x="12899" y="4274"/>
                </a:cubicBezTo>
                <a:cubicBezTo>
                  <a:pt x="13595" y="4425"/>
                  <a:pt x="14207" y="4678"/>
                  <a:pt x="14734" y="5034"/>
                </a:cubicBezTo>
                <a:cubicBezTo>
                  <a:pt x="15261" y="5390"/>
                  <a:pt x="15525" y="5812"/>
                  <a:pt x="15525" y="6300"/>
                </a:cubicBezTo>
                <a:close/>
                <a:moveTo>
                  <a:pt x="18900" y="6300"/>
                </a:moveTo>
                <a:cubicBezTo>
                  <a:pt x="18900" y="5625"/>
                  <a:pt x="18657" y="4997"/>
                  <a:pt x="18172" y="4416"/>
                </a:cubicBezTo>
                <a:cubicBezTo>
                  <a:pt x="17687" y="3835"/>
                  <a:pt x="17055" y="3359"/>
                  <a:pt x="16274" y="2988"/>
                </a:cubicBezTo>
                <a:cubicBezTo>
                  <a:pt x="15493" y="2618"/>
                  <a:pt x="14628" y="2327"/>
                  <a:pt x="13679" y="2116"/>
                </a:cubicBezTo>
                <a:cubicBezTo>
                  <a:pt x="12730" y="1905"/>
                  <a:pt x="11771" y="1800"/>
                  <a:pt x="10800" y="1800"/>
                </a:cubicBezTo>
                <a:cubicBezTo>
                  <a:pt x="9830" y="1800"/>
                  <a:pt x="8870" y="1905"/>
                  <a:pt x="7921" y="2116"/>
                </a:cubicBezTo>
                <a:cubicBezTo>
                  <a:pt x="6972" y="2327"/>
                  <a:pt x="6107" y="2618"/>
                  <a:pt x="5326" y="2988"/>
                </a:cubicBezTo>
                <a:cubicBezTo>
                  <a:pt x="4546" y="3359"/>
                  <a:pt x="3913" y="3835"/>
                  <a:pt x="3428" y="4416"/>
                </a:cubicBezTo>
                <a:cubicBezTo>
                  <a:pt x="2943" y="4997"/>
                  <a:pt x="2700" y="5625"/>
                  <a:pt x="2700" y="6300"/>
                </a:cubicBezTo>
                <a:cubicBezTo>
                  <a:pt x="2700" y="7246"/>
                  <a:pt x="3178" y="8091"/>
                  <a:pt x="4134" y="8831"/>
                </a:cubicBezTo>
                <a:cubicBezTo>
                  <a:pt x="4275" y="8934"/>
                  <a:pt x="4489" y="9089"/>
                  <a:pt x="4778" y="9295"/>
                </a:cubicBezTo>
                <a:cubicBezTo>
                  <a:pt x="5066" y="9501"/>
                  <a:pt x="5280" y="9656"/>
                  <a:pt x="5421" y="9759"/>
                </a:cubicBezTo>
                <a:cubicBezTo>
                  <a:pt x="7221" y="11194"/>
                  <a:pt x="8213" y="12591"/>
                  <a:pt x="8395" y="13950"/>
                </a:cubicBezTo>
                <a:lnTo>
                  <a:pt x="13205" y="13950"/>
                </a:lnTo>
                <a:cubicBezTo>
                  <a:pt x="13387" y="12591"/>
                  <a:pt x="14379" y="11194"/>
                  <a:pt x="16179" y="9759"/>
                </a:cubicBezTo>
                <a:cubicBezTo>
                  <a:pt x="16319" y="9656"/>
                  <a:pt x="16534" y="9501"/>
                  <a:pt x="16823" y="9295"/>
                </a:cubicBezTo>
                <a:cubicBezTo>
                  <a:pt x="17111" y="9089"/>
                  <a:pt x="17325" y="8934"/>
                  <a:pt x="17466" y="8831"/>
                </a:cubicBezTo>
                <a:cubicBezTo>
                  <a:pt x="18422" y="8091"/>
                  <a:pt x="18900" y="7246"/>
                  <a:pt x="18900" y="6300"/>
                </a:cubicBezTo>
                <a:close/>
                <a:moveTo>
                  <a:pt x="21600" y="6300"/>
                </a:moveTo>
                <a:cubicBezTo>
                  <a:pt x="21600" y="7753"/>
                  <a:pt x="20876" y="9009"/>
                  <a:pt x="19428" y="10068"/>
                </a:cubicBezTo>
                <a:cubicBezTo>
                  <a:pt x="18795" y="10527"/>
                  <a:pt x="18271" y="10936"/>
                  <a:pt x="17856" y="11292"/>
                </a:cubicBezTo>
                <a:cubicBezTo>
                  <a:pt x="17441" y="11648"/>
                  <a:pt x="17023" y="12096"/>
                  <a:pt x="16601" y="12635"/>
                </a:cubicBezTo>
                <a:cubicBezTo>
                  <a:pt x="16179" y="13174"/>
                  <a:pt x="15940" y="13677"/>
                  <a:pt x="15884" y="14146"/>
                </a:cubicBezTo>
                <a:cubicBezTo>
                  <a:pt x="16544" y="14409"/>
                  <a:pt x="16875" y="14793"/>
                  <a:pt x="16875" y="15300"/>
                </a:cubicBezTo>
                <a:cubicBezTo>
                  <a:pt x="16875" y="15646"/>
                  <a:pt x="16699" y="15946"/>
                  <a:pt x="16348" y="16200"/>
                </a:cubicBezTo>
                <a:cubicBezTo>
                  <a:pt x="16699" y="16453"/>
                  <a:pt x="16875" y="16752"/>
                  <a:pt x="16875" y="17100"/>
                </a:cubicBezTo>
                <a:cubicBezTo>
                  <a:pt x="16875" y="17587"/>
                  <a:pt x="16559" y="17966"/>
                  <a:pt x="15926" y="18239"/>
                </a:cubicBezTo>
                <a:cubicBezTo>
                  <a:pt x="16109" y="18454"/>
                  <a:pt x="16200" y="18675"/>
                  <a:pt x="16200" y="18899"/>
                </a:cubicBezTo>
                <a:cubicBezTo>
                  <a:pt x="16200" y="19330"/>
                  <a:pt x="15979" y="19664"/>
                  <a:pt x="15536" y="19897"/>
                </a:cubicBezTo>
                <a:cubicBezTo>
                  <a:pt x="15093" y="20132"/>
                  <a:pt x="14547" y="20250"/>
                  <a:pt x="13901" y="20250"/>
                </a:cubicBezTo>
                <a:cubicBezTo>
                  <a:pt x="13619" y="20662"/>
                  <a:pt x="13198" y="20990"/>
                  <a:pt x="12635" y="21234"/>
                </a:cubicBezTo>
                <a:cubicBezTo>
                  <a:pt x="12073" y="21477"/>
                  <a:pt x="11461" y="21600"/>
                  <a:pt x="10800" y="21600"/>
                </a:cubicBezTo>
                <a:cubicBezTo>
                  <a:pt x="10139" y="21600"/>
                  <a:pt x="9527" y="21477"/>
                  <a:pt x="8965" y="21234"/>
                </a:cubicBezTo>
                <a:cubicBezTo>
                  <a:pt x="8402" y="20990"/>
                  <a:pt x="7981" y="20662"/>
                  <a:pt x="7699" y="20250"/>
                </a:cubicBezTo>
                <a:cubicBezTo>
                  <a:pt x="7052" y="20250"/>
                  <a:pt x="6507" y="20132"/>
                  <a:pt x="6065" y="19897"/>
                </a:cubicBezTo>
                <a:cubicBezTo>
                  <a:pt x="5621" y="19664"/>
                  <a:pt x="5400" y="19330"/>
                  <a:pt x="5400" y="18899"/>
                </a:cubicBezTo>
                <a:cubicBezTo>
                  <a:pt x="5400" y="18675"/>
                  <a:pt x="5491" y="18454"/>
                  <a:pt x="5674" y="18239"/>
                </a:cubicBezTo>
                <a:cubicBezTo>
                  <a:pt x="5041" y="17966"/>
                  <a:pt x="4725" y="17587"/>
                  <a:pt x="4725" y="17100"/>
                </a:cubicBezTo>
                <a:cubicBezTo>
                  <a:pt x="4725" y="16752"/>
                  <a:pt x="4901" y="16453"/>
                  <a:pt x="5253" y="16200"/>
                </a:cubicBezTo>
                <a:cubicBezTo>
                  <a:pt x="4901" y="15946"/>
                  <a:pt x="4725" y="15646"/>
                  <a:pt x="4725" y="15300"/>
                </a:cubicBezTo>
                <a:cubicBezTo>
                  <a:pt x="4725" y="14793"/>
                  <a:pt x="5055" y="14409"/>
                  <a:pt x="5717" y="14146"/>
                </a:cubicBezTo>
                <a:cubicBezTo>
                  <a:pt x="5660" y="13677"/>
                  <a:pt x="5421" y="13174"/>
                  <a:pt x="4999" y="12635"/>
                </a:cubicBezTo>
                <a:cubicBezTo>
                  <a:pt x="4577" y="12096"/>
                  <a:pt x="4159" y="11648"/>
                  <a:pt x="3744" y="11292"/>
                </a:cubicBezTo>
                <a:cubicBezTo>
                  <a:pt x="3329" y="10936"/>
                  <a:pt x="2805" y="10527"/>
                  <a:pt x="2173" y="10068"/>
                </a:cubicBezTo>
                <a:cubicBezTo>
                  <a:pt x="724" y="9009"/>
                  <a:pt x="0" y="7753"/>
                  <a:pt x="0" y="6300"/>
                </a:cubicBezTo>
                <a:cubicBezTo>
                  <a:pt x="0" y="5372"/>
                  <a:pt x="313" y="4506"/>
                  <a:pt x="939" y="3706"/>
                </a:cubicBezTo>
                <a:cubicBezTo>
                  <a:pt x="1564" y="2904"/>
                  <a:pt x="2387" y="2238"/>
                  <a:pt x="3407" y="1709"/>
                </a:cubicBezTo>
                <a:cubicBezTo>
                  <a:pt x="4426" y="1178"/>
                  <a:pt x="5579" y="762"/>
                  <a:pt x="6866" y="457"/>
                </a:cubicBezTo>
                <a:cubicBezTo>
                  <a:pt x="8153" y="152"/>
                  <a:pt x="9464" y="0"/>
                  <a:pt x="10800" y="0"/>
                </a:cubicBezTo>
                <a:cubicBezTo>
                  <a:pt x="12136" y="0"/>
                  <a:pt x="13447" y="152"/>
                  <a:pt x="14734" y="457"/>
                </a:cubicBezTo>
                <a:cubicBezTo>
                  <a:pt x="16021" y="762"/>
                  <a:pt x="17174" y="1178"/>
                  <a:pt x="18193" y="1709"/>
                </a:cubicBezTo>
                <a:cubicBezTo>
                  <a:pt x="19213" y="2238"/>
                  <a:pt x="20036" y="2904"/>
                  <a:pt x="20661" y="3706"/>
                </a:cubicBezTo>
                <a:cubicBezTo>
                  <a:pt x="21287" y="4506"/>
                  <a:pt x="21600" y="5372"/>
                  <a:pt x="21600" y="6300"/>
                </a:cubicBezTo>
                <a:close/>
                <a:moveTo>
                  <a:pt x="21600" y="6300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6" name="AutoShape 214"/>
          <p:cNvSpPr>
            <a:spLocks/>
          </p:cNvSpPr>
          <p:nvPr/>
        </p:nvSpPr>
        <p:spPr bwMode="auto">
          <a:xfrm>
            <a:off x="11741150" y="7007225"/>
            <a:ext cx="392113" cy="390525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9059" y="15883"/>
                </a:moveTo>
                <a:cubicBezTo>
                  <a:pt x="19059" y="15530"/>
                  <a:pt x="18935" y="15229"/>
                  <a:pt x="18688" y="14983"/>
                </a:cubicBezTo>
                <a:lnTo>
                  <a:pt x="15935" y="12230"/>
                </a:lnTo>
                <a:cubicBezTo>
                  <a:pt x="15688" y="11983"/>
                  <a:pt x="15388" y="11859"/>
                  <a:pt x="15035" y="11859"/>
                </a:cubicBezTo>
                <a:cubicBezTo>
                  <a:pt x="14665" y="11859"/>
                  <a:pt x="14347" y="12000"/>
                  <a:pt x="14082" y="12283"/>
                </a:cubicBezTo>
                <a:cubicBezTo>
                  <a:pt x="14109" y="12310"/>
                  <a:pt x="14193" y="12390"/>
                  <a:pt x="14334" y="12528"/>
                </a:cubicBezTo>
                <a:cubicBezTo>
                  <a:pt x="14475" y="12664"/>
                  <a:pt x="14570" y="12759"/>
                  <a:pt x="14618" y="12812"/>
                </a:cubicBezTo>
                <a:cubicBezTo>
                  <a:pt x="14667" y="12865"/>
                  <a:pt x="14733" y="12948"/>
                  <a:pt x="14817" y="13064"/>
                </a:cubicBezTo>
                <a:cubicBezTo>
                  <a:pt x="14901" y="13178"/>
                  <a:pt x="14958" y="13290"/>
                  <a:pt x="14989" y="13401"/>
                </a:cubicBezTo>
                <a:cubicBezTo>
                  <a:pt x="15020" y="13511"/>
                  <a:pt x="15035" y="13632"/>
                  <a:pt x="15035" y="13765"/>
                </a:cubicBezTo>
                <a:cubicBezTo>
                  <a:pt x="15035" y="14118"/>
                  <a:pt x="14912" y="14418"/>
                  <a:pt x="14665" y="14665"/>
                </a:cubicBezTo>
                <a:cubicBezTo>
                  <a:pt x="14418" y="14913"/>
                  <a:pt x="14118" y="15035"/>
                  <a:pt x="13765" y="15035"/>
                </a:cubicBezTo>
                <a:cubicBezTo>
                  <a:pt x="13632" y="15035"/>
                  <a:pt x="13511" y="15020"/>
                  <a:pt x="13401" y="14989"/>
                </a:cubicBezTo>
                <a:cubicBezTo>
                  <a:pt x="13290" y="14959"/>
                  <a:pt x="13178" y="14901"/>
                  <a:pt x="13063" y="14817"/>
                </a:cubicBezTo>
                <a:cubicBezTo>
                  <a:pt x="12949" y="14734"/>
                  <a:pt x="12865" y="14668"/>
                  <a:pt x="12812" y="14619"/>
                </a:cubicBezTo>
                <a:cubicBezTo>
                  <a:pt x="12759" y="14571"/>
                  <a:pt x="12664" y="14475"/>
                  <a:pt x="12527" y="14334"/>
                </a:cubicBezTo>
                <a:cubicBezTo>
                  <a:pt x="12390" y="14193"/>
                  <a:pt x="12309" y="14108"/>
                  <a:pt x="12282" y="14083"/>
                </a:cubicBezTo>
                <a:cubicBezTo>
                  <a:pt x="11991" y="14356"/>
                  <a:pt x="11846" y="14678"/>
                  <a:pt x="11846" y="15049"/>
                </a:cubicBezTo>
                <a:cubicBezTo>
                  <a:pt x="11846" y="15401"/>
                  <a:pt x="11969" y="15702"/>
                  <a:pt x="12216" y="15949"/>
                </a:cubicBezTo>
                <a:lnTo>
                  <a:pt x="14943" y="18688"/>
                </a:lnTo>
                <a:cubicBezTo>
                  <a:pt x="15181" y="18926"/>
                  <a:pt x="15481" y="19045"/>
                  <a:pt x="15843" y="19045"/>
                </a:cubicBezTo>
                <a:cubicBezTo>
                  <a:pt x="16195" y="19045"/>
                  <a:pt x="16496" y="18931"/>
                  <a:pt x="16743" y="18702"/>
                </a:cubicBezTo>
                <a:lnTo>
                  <a:pt x="18688" y="16769"/>
                </a:lnTo>
                <a:cubicBezTo>
                  <a:pt x="18935" y="16522"/>
                  <a:pt x="19059" y="16226"/>
                  <a:pt x="19059" y="15883"/>
                </a:cubicBezTo>
                <a:close/>
                <a:moveTo>
                  <a:pt x="9755" y="6551"/>
                </a:moveTo>
                <a:cubicBezTo>
                  <a:pt x="9755" y="6199"/>
                  <a:pt x="9631" y="5898"/>
                  <a:pt x="9384" y="5651"/>
                </a:cubicBezTo>
                <a:lnTo>
                  <a:pt x="6657" y="2912"/>
                </a:lnTo>
                <a:cubicBezTo>
                  <a:pt x="6410" y="2664"/>
                  <a:pt x="6110" y="2541"/>
                  <a:pt x="5758" y="2541"/>
                </a:cubicBezTo>
                <a:cubicBezTo>
                  <a:pt x="5413" y="2541"/>
                  <a:pt x="5113" y="2661"/>
                  <a:pt x="4857" y="2899"/>
                </a:cubicBezTo>
                <a:lnTo>
                  <a:pt x="2912" y="4831"/>
                </a:lnTo>
                <a:cubicBezTo>
                  <a:pt x="2665" y="5078"/>
                  <a:pt x="2541" y="5374"/>
                  <a:pt x="2541" y="5718"/>
                </a:cubicBezTo>
                <a:cubicBezTo>
                  <a:pt x="2541" y="6070"/>
                  <a:pt x="2665" y="6371"/>
                  <a:pt x="2912" y="6618"/>
                </a:cubicBezTo>
                <a:lnTo>
                  <a:pt x="5665" y="9370"/>
                </a:lnTo>
                <a:cubicBezTo>
                  <a:pt x="5903" y="9609"/>
                  <a:pt x="6203" y="9728"/>
                  <a:pt x="6565" y="9728"/>
                </a:cubicBezTo>
                <a:cubicBezTo>
                  <a:pt x="6935" y="9728"/>
                  <a:pt x="7253" y="9591"/>
                  <a:pt x="7518" y="9318"/>
                </a:cubicBezTo>
                <a:cubicBezTo>
                  <a:pt x="7491" y="9292"/>
                  <a:pt x="7407" y="9210"/>
                  <a:pt x="7266" y="9073"/>
                </a:cubicBezTo>
                <a:cubicBezTo>
                  <a:pt x="7125" y="8936"/>
                  <a:pt x="7030" y="8841"/>
                  <a:pt x="6982" y="8788"/>
                </a:cubicBezTo>
                <a:cubicBezTo>
                  <a:pt x="6933" y="8736"/>
                  <a:pt x="6867" y="8652"/>
                  <a:pt x="6783" y="8537"/>
                </a:cubicBezTo>
                <a:cubicBezTo>
                  <a:pt x="6699" y="8423"/>
                  <a:pt x="6642" y="8310"/>
                  <a:pt x="6611" y="8200"/>
                </a:cubicBezTo>
                <a:cubicBezTo>
                  <a:pt x="6580" y="8089"/>
                  <a:pt x="6565" y="7968"/>
                  <a:pt x="6565" y="7836"/>
                </a:cubicBezTo>
                <a:cubicBezTo>
                  <a:pt x="6565" y="7482"/>
                  <a:pt x="6688" y="7183"/>
                  <a:pt x="6935" y="6936"/>
                </a:cubicBezTo>
                <a:cubicBezTo>
                  <a:pt x="7182" y="6689"/>
                  <a:pt x="7482" y="6565"/>
                  <a:pt x="7835" y="6565"/>
                </a:cubicBezTo>
                <a:cubicBezTo>
                  <a:pt x="7968" y="6565"/>
                  <a:pt x="8089" y="6580"/>
                  <a:pt x="8199" y="6611"/>
                </a:cubicBezTo>
                <a:cubicBezTo>
                  <a:pt x="8309" y="6642"/>
                  <a:pt x="8422" y="6699"/>
                  <a:pt x="8537" y="6783"/>
                </a:cubicBezTo>
                <a:cubicBezTo>
                  <a:pt x="8651" y="6868"/>
                  <a:pt x="8735" y="6933"/>
                  <a:pt x="8788" y="6982"/>
                </a:cubicBezTo>
                <a:cubicBezTo>
                  <a:pt x="8841" y="7031"/>
                  <a:pt x="8936" y="7125"/>
                  <a:pt x="9073" y="7266"/>
                </a:cubicBezTo>
                <a:cubicBezTo>
                  <a:pt x="9209" y="7407"/>
                  <a:pt x="9291" y="7492"/>
                  <a:pt x="9318" y="7518"/>
                </a:cubicBezTo>
                <a:cubicBezTo>
                  <a:pt x="9609" y="7244"/>
                  <a:pt x="9755" y="6922"/>
                  <a:pt x="9755" y="6551"/>
                </a:cubicBezTo>
                <a:close/>
                <a:moveTo>
                  <a:pt x="21600" y="15883"/>
                </a:moveTo>
                <a:cubicBezTo>
                  <a:pt x="21600" y="16941"/>
                  <a:pt x="21225" y="17837"/>
                  <a:pt x="20475" y="18569"/>
                </a:cubicBezTo>
                <a:lnTo>
                  <a:pt x="18530" y="20501"/>
                </a:lnTo>
                <a:cubicBezTo>
                  <a:pt x="17797" y="21234"/>
                  <a:pt x="16901" y="21600"/>
                  <a:pt x="15843" y="21600"/>
                </a:cubicBezTo>
                <a:cubicBezTo>
                  <a:pt x="14775" y="21600"/>
                  <a:pt x="13875" y="21226"/>
                  <a:pt x="13143" y="20476"/>
                </a:cubicBezTo>
                <a:lnTo>
                  <a:pt x="10416" y="17735"/>
                </a:lnTo>
                <a:cubicBezTo>
                  <a:pt x="9684" y="17003"/>
                  <a:pt x="9318" y="16107"/>
                  <a:pt x="9318" y="15049"/>
                </a:cubicBezTo>
                <a:cubicBezTo>
                  <a:pt x="9318" y="13963"/>
                  <a:pt x="9706" y="13042"/>
                  <a:pt x="10482" y="12283"/>
                </a:cubicBezTo>
                <a:lnTo>
                  <a:pt x="9318" y="11118"/>
                </a:lnTo>
                <a:cubicBezTo>
                  <a:pt x="8559" y="11895"/>
                  <a:pt x="7641" y="12283"/>
                  <a:pt x="6565" y="12283"/>
                </a:cubicBezTo>
                <a:cubicBezTo>
                  <a:pt x="5506" y="12283"/>
                  <a:pt x="4606" y="11912"/>
                  <a:pt x="3865" y="11170"/>
                </a:cubicBezTo>
                <a:lnTo>
                  <a:pt x="1112" y="8418"/>
                </a:lnTo>
                <a:cubicBezTo>
                  <a:pt x="371" y="7676"/>
                  <a:pt x="0" y="6776"/>
                  <a:pt x="0" y="5718"/>
                </a:cubicBezTo>
                <a:cubicBezTo>
                  <a:pt x="0" y="4659"/>
                  <a:pt x="375" y="3763"/>
                  <a:pt x="1125" y="3031"/>
                </a:cubicBezTo>
                <a:lnTo>
                  <a:pt x="3071" y="1099"/>
                </a:lnTo>
                <a:cubicBezTo>
                  <a:pt x="3803" y="366"/>
                  <a:pt x="4699" y="0"/>
                  <a:pt x="5758" y="0"/>
                </a:cubicBezTo>
                <a:cubicBezTo>
                  <a:pt x="6825" y="0"/>
                  <a:pt x="7725" y="376"/>
                  <a:pt x="8457" y="1125"/>
                </a:cubicBezTo>
                <a:lnTo>
                  <a:pt x="11184" y="3865"/>
                </a:lnTo>
                <a:cubicBezTo>
                  <a:pt x="11916" y="4597"/>
                  <a:pt x="12282" y="5493"/>
                  <a:pt x="12282" y="6551"/>
                </a:cubicBezTo>
                <a:cubicBezTo>
                  <a:pt x="12282" y="7637"/>
                  <a:pt x="11894" y="8559"/>
                  <a:pt x="11118" y="9318"/>
                </a:cubicBezTo>
                <a:lnTo>
                  <a:pt x="12282" y="10483"/>
                </a:lnTo>
                <a:cubicBezTo>
                  <a:pt x="13041" y="9706"/>
                  <a:pt x="13959" y="9318"/>
                  <a:pt x="15035" y="9318"/>
                </a:cubicBezTo>
                <a:cubicBezTo>
                  <a:pt x="16094" y="9318"/>
                  <a:pt x="16994" y="9688"/>
                  <a:pt x="17735" y="10430"/>
                </a:cubicBezTo>
                <a:lnTo>
                  <a:pt x="20488" y="13183"/>
                </a:lnTo>
                <a:cubicBezTo>
                  <a:pt x="21229" y="13924"/>
                  <a:pt x="21600" y="14824"/>
                  <a:pt x="21600" y="15883"/>
                </a:cubicBezTo>
                <a:close/>
                <a:moveTo>
                  <a:pt x="21600" y="15883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7" name="AutoShape 215"/>
          <p:cNvSpPr>
            <a:spLocks/>
          </p:cNvSpPr>
          <p:nvPr/>
        </p:nvSpPr>
        <p:spPr bwMode="auto">
          <a:xfrm>
            <a:off x="12566650" y="7027863"/>
            <a:ext cx="369888" cy="352425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13242"/>
                </a:moveTo>
                <a:lnTo>
                  <a:pt x="21600" y="21600"/>
                </a:lnTo>
                <a:lnTo>
                  <a:pt x="16974" y="21600"/>
                </a:lnTo>
                <a:lnTo>
                  <a:pt x="16974" y="13801"/>
                </a:lnTo>
                <a:cubicBezTo>
                  <a:pt x="16974" y="12771"/>
                  <a:pt x="16784" y="11964"/>
                  <a:pt x="16404" y="11381"/>
                </a:cubicBezTo>
                <a:cubicBezTo>
                  <a:pt x="16024" y="10798"/>
                  <a:pt x="15431" y="10505"/>
                  <a:pt x="14625" y="10505"/>
                </a:cubicBezTo>
                <a:cubicBezTo>
                  <a:pt x="14034" y="10505"/>
                  <a:pt x="13540" y="10675"/>
                  <a:pt x="13141" y="11014"/>
                </a:cubicBezTo>
                <a:cubicBezTo>
                  <a:pt x="12743" y="11352"/>
                  <a:pt x="12445" y="11770"/>
                  <a:pt x="12249" y="12271"/>
                </a:cubicBezTo>
                <a:cubicBezTo>
                  <a:pt x="12145" y="12565"/>
                  <a:pt x="12094" y="12962"/>
                  <a:pt x="12094" y="13463"/>
                </a:cubicBezTo>
                <a:lnTo>
                  <a:pt x="12094" y="21600"/>
                </a:lnTo>
                <a:lnTo>
                  <a:pt x="7467" y="21600"/>
                </a:lnTo>
                <a:cubicBezTo>
                  <a:pt x="7486" y="17686"/>
                  <a:pt x="7495" y="14513"/>
                  <a:pt x="7495" y="12080"/>
                </a:cubicBezTo>
                <a:cubicBezTo>
                  <a:pt x="7495" y="9647"/>
                  <a:pt x="7490" y="8196"/>
                  <a:pt x="7481" y="7724"/>
                </a:cubicBezTo>
                <a:lnTo>
                  <a:pt x="7467" y="7018"/>
                </a:lnTo>
                <a:lnTo>
                  <a:pt x="12094" y="7018"/>
                </a:lnTo>
                <a:lnTo>
                  <a:pt x="12094" y="9137"/>
                </a:lnTo>
                <a:lnTo>
                  <a:pt x="12066" y="9137"/>
                </a:lnTo>
                <a:cubicBezTo>
                  <a:pt x="12253" y="8824"/>
                  <a:pt x="12445" y="8549"/>
                  <a:pt x="12642" y="8313"/>
                </a:cubicBezTo>
                <a:cubicBezTo>
                  <a:pt x="12839" y="8078"/>
                  <a:pt x="13104" y="7823"/>
                  <a:pt x="13437" y="7549"/>
                </a:cubicBezTo>
                <a:cubicBezTo>
                  <a:pt x="13770" y="7274"/>
                  <a:pt x="14177" y="7060"/>
                  <a:pt x="14660" y="6908"/>
                </a:cubicBezTo>
                <a:cubicBezTo>
                  <a:pt x="15143" y="6756"/>
                  <a:pt x="15680" y="6680"/>
                  <a:pt x="16270" y="6680"/>
                </a:cubicBezTo>
                <a:cubicBezTo>
                  <a:pt x="17873" y="6680"/>
                  <a:pt x="19162" y="7236"/>
                  <a:pt x="20138" y="8350"/>
                </a:cubicBezTo>
                <a:cubicBezTo>
                  <a:pt x="21112" y="9464"/>
                  <a:pt x="21600" y="11095"/>
                  <a:pt x="21600" y="13242"/>
                </a:cubicBezTo>
                <a:close/>
                <a:moveTo>
                  <a:pt x="4908" y="7018"/>
                </a:moveTo>
                <a:lnTo>
                  <a:pt x="4908" y="21600"/>
                </a:lnTo>
                <a:lnTo>
                  <a:pt x="267" y="21600"/>
                </a:lnTo>
                <a:lnTo>
                  <a:pt x="267" y="7018"/>
                </a:lnTo>
                <a:cubicBezTo>
                  <a:pt x="267" y="7018"/>
                  <a:pt x="4908" y="7018"/>
                  <a:pt x="4908" y="7018"/>
                </a:cubicBezTo>
                <a:close/>
                <a:moveTo>
                  <a:pt x="5203" y="2516"/>
                </a:moveTo>
                <a:cubicBezTo>
                  <a:pt x="5212" y="3233"/>
                  <a:pt x="4976" y="3830"/>
                  <a:pt x="4493" y="4312"/>
                </a:cubicBezTo>
                <a:cubicBezTo>
                  <a:pt x="4010" y="4792"/>
                  <a:pt x="3375" y="5032"/>
                  <a:pt x="2587" y="5032"/>
                </a:cubicBezTo>
                <a:lnTo>
                  <a:pt x="2560" y="5032"/>
                </a:lnTo>
                <a:cubicBezTo>
                  <a:pt x="1790" y="5032"/>
                  <a:pt x="1172" y="4792"/>
                  <a:pt x="703" y="4312"/>
                </a:cubicBezTo>
                <a:cubicBezTo>
                  <a:pt x="234" y="3830"/>
                  <a:pt x="0" y="3233"/>
                  <a:pt x="0" y="2516"/>
                </a:cubicBezTo>
                <a:cubicBezTo>
                  <a:pt x="0" y="1790"/>
                  <a:pt x="241" y="1189"/>
                  <a:pt x="724" y="714"/>
                </a:cubicBezTo>
                <a:cubicBezTo>
                  <a:pt x="1207" y="238"/>
                  <a:pt x="1837" y="0"/>
                  <a:pt x="2616" y="0"/>
                </a:cubicBezTo>
                <a:cubicBezTo>
                  <a:pt x="3394" y="0"/>
                  <a:pt x="4017" y="238"/>
                  <a:pt x="4486" y="714"/>
                </a:cubicBezTo>
                <a:cubicBezTo>
                  <a:pt x="4955" y="1189"/>
                  <a:pt x="5194" y="1790"/>
                  <a:pt x="5203" y="2516"/>
                </a:cubicBezTo>
                <a:close/>
                <a:moveTo>
                  <a:pt x="5203" y="2516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8" name="AutoShape 216"/>
          <p:cNvSpPr>
            <a:spLocks/>
          </p:cNvSpPr>
          <p:nvPr/>
        </p:nvSpPr>
        <p:spPr bwMode="auto">
          <a:xfrm>
            <a:off x="13393738" y="7027863"/>
            <a:ext cx="368300" cy="3683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5019" y="18084"/>
                </a:moveTo>
                <a:lnTo>
                  <a:pt x="18267" y="18084"/>
                </a:lnTo>
                <a:lnTo>
                  <a:pt x="18267" y="12487"/>
                </a:lnTo>
                <a:cubicBezTo>
                  <a:pt x="18267" y="11043"/>
                  <a:pt x="17925" y="9952"/>
                  <a:pt x="17241" y="9210"/>
                </a:cubicBezTo>
                <a:cubicBezTo>
                  <a:pt x="16556" y="8470"/>
                  <a:pt x="15652" y="8099"/>
                  <a:pt x="14527" y="8099"/>
                </a:cubicBezTo>
                <a:cubicBezTo>
                  <a:pt x="13251" y="8099"/>
                  <a:pt x="12272" y="8648"/>
                  <a:pt x="11587" y="9746"/>
                </a:cubicBezTo>
                <a:lnTo>
                  <a:pt x="11616" y="9746"/>
                </a:lnTo>
                <a:lnTo>
                  <a:pt x="11616" y="8325"/>
                </a:lnTo>
                <a:lnTo>
                  <a:pt x="8367" y="8325"/>
                </a:lnTo>
                <a:cubicBezTo>
                  <a:pt x="8395" y="8944"/>
                  <a:pt x="8395" y="12197"/>
                  <a:pt x="8367" y="18084"/>
                </a:cubicBezTo>
                <a:lnTo>
                  <a:pt x="11616" y="18084"/>
                </a:lnTo>
                <a:lnTo>
                  <a:pt x="11616" y="12628"/>
                </a:lnTo>
                <a:cubicBezTo>
                  <a:pt x="11616" y="12272"/>
                  <a:pt x="11648" y="12009"/>
                  <a:pt x="11714" y="11840"/>
                </a:cubicBezTo>
                <a:cubicBezTo>
                  <a:pt x="11855" y="11512"/>
                  <a:pt x="12066" y="11233"/>
                  <a:pt x="12347" y="11004"/>
                </a:cubicBezTo>
                <a:cubicBezTo>
                  <a:pt x="12628" y="10774"/>
                  <a:pt x="12975" y="10659"/>
                  <a:pt x="13387" y="10659"/>
                </a:cubicBezTo>
                <a:cubicBezTo>
                  <a:pt x="14475" y="10659"/>
                  <a:pt x="15019" y="11395"/>
                  <a:pt x="15019" y="12867"/>
                </a:cubicBezTo>
                <a:cubicBezTo>
                  <a:pt x="15019" y="12867"/>
                  <a:pt x="15019" y="18084"/>
                  <a:pt x="15019" y="18084"/>
                </a:cubicBezTo>
                <a:close/>
                <a:moveTo>
                  <a:pt x="3333" y="18084"/>
                </a:moveTo>
                <a:lnTo>
                  <a:pt x="6581" y="18084"/>
                </a:lnTo>
                <a:lnTo>
                  <a:pt x="6581" y="8325"/>
                </a:lnTo>
                <a:lnTo>
                  <a:pt x="3333" y="8325"/>
                </a:lnTo>
                <a:cubicBezTo>
                  <a:pt x="3333" y="8325"/>
                  <a:pt x="3333" y="18084"/>
                  <a:pt x="3333" y="18084"/>
                </a:cubicBezTo>
                <a:close/>
                <a:moveTo>
                  <a:pt x="6792" y="5315"/>
                </a:moveTo>
                <a:cubicBezTo>
                  <a:pt x="6783" y="4828"/>
                  <a:pt x="6614" y="4425"/>
                  <a:pt x="6286" y="4106"/>
                </a:cubicBezTo>
                <a:cubicBezTo>
                  <a:pt x="5958" y="3787"/>
                  <a:pt x="5522" y="3629"/>
                  <a:pt x="4978" y="3629"/>
                </a:cubicBezTo>
                <a:cubicBezTo>
                  <a:pt x="4434" y="3629"/>
                  <a:pt x="3991" y="3787"/>
                  <a:pt x="3649" y="4106"/>
                </a:cubicBezTo>
                <a:cubicBezTo>
                  <a:pt x="3307" y="4425"/>
                  <a:pt x="3136" y="4828"/>
                  <a:pt x="3136" y="5315"/>
                </a:cubicBezTo>
                <a:cubicBezTo>
                  <a:pt x="3136" y="5794"/>
                  <a:pt x="3302" y="6194"/>
                  <a:pt x="3635" y="6518"/>
                </a:cubicBezTo>
                <a:cubicBezTo>
                  <a:pt x="3968" y="6841"/>
                  <a:pt x="4402" y="7003"/>
                  <a:pt x="4936" y="7003"/>
                </a:cubicBezTo>
                <a:lnTo>
                  <a:pt x="4950" y="7003"/>
                </a:lnTo>
                <a:cubicBezTo>
                  <a:pt x="5503" y="7003"/>
                  <a:pt x="5949" y="6841"/>
                  <a:pt x="6286" y="6518"/>
                </a:cubicBezTo>
                <a:cubicBezTo>
                  <a:pt x="6623" y="6194"/>
                  <a:pt x="6792" y="5794"/>
                  <a:pt x="6792" y="5315"/>
                </a:cubicBezTo>
                <a:close/>
                <a:moveTo>
                  <a:pt x="21600" y="4050"/>
                </a:moveTo>
                <a:lnTo>
                  <a:pt x="21600" y="17549"/>
                </a:lnTo>
                <a:cubicBezTo>
                  <a:pt x="21600" y="18665"/>
                  <a:pt x="21204" y="19619"/>
                  <a:pt x="20412" y="20412"/>
                </a:cubicBezTo>
                <a:cubicBezTo>
                  <a:pt x="19619" y="21204"/>
                  <a:pt x="18665" y="21600"/>
                  <a:pt x="17550" y="21600"/>
                </a:cubicBezTo>
                <a:lnTo>
                  <a:pt x="4050" y="21600"/>
                </a:lnTo>
                <a:cubicBezTo>
                  <a:pt x="2934" y="21600"/>
                  <a:pt x="1980" y="21204"/>
                  <a:pt x="1188" y="20412"/>
                </a:cubicBezTo>
                <a:cubicBezTo>
                  <a:pt x="396" y="19619"/>
                  <a:pt x="0" y="18665"/>
                  <a:pt x="0" y="17549"/>
                </a:cubicBezTo>
                <a:lnTo>
                  <a:pt x="0" y="4050"/>
                </a:lnTo>
                <a:cubicBezTo>
                  <a:pt x="0" y="2934"/>
                  <a:pt x="396" y="1980"/>
                  <a:pt x="1188" y="1188"/>
                </a:cubicBezTo>
                <a:cubicBezTo>
                  <a:pt x="1980" y="396"/>
                  <a:pt x="2934" y="0"/>
                  <a:pt x="4050" y="0"/>
                </a:cubicBezTo>
                <a:lnTo>
                  <a:pt x="17550" y="0"/>
                </a:lnTo>
                <a:cubicBezTo>
                  <a:pt x="18665" y="0"/>
                  <a:pt x="19619" y="396"/>
                  <a:pt x="20412" y="1188"/>
                </a:cubicBezTo>
                <a:cubicBezTo>
                  <a:pt x="21204" y="1980"/>
                  <a:pt x="21600" y="2934"/>
                  <a:pt x="21600" y="4050"/>
                </a:cubicBezTo>
                <a:close/>
                <a:moveTo>
                  <a:pt x="21600" y="4050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9" name="AutoShape 217"/>
          <p:cNvSpPr>
            <a:spLocks/>
          </p:cNvSpPr>
          <p:nvPr/>
        </p:nvSpPr>
        <p:spPr bwMode="auto">
          <a:xfrm>
            <a:off x="14123988" y="6996113"/>
            <a:ext cx="365125" cy="430212"/>
          </a:xfrm>
          <a:custGeom>
            <a:avLst/>
            <a:gdLst/>
            <a:ahLst/>
            <a:cxnLst/>
            <a:rect l="0" t="0" r="r" b="b"/>
            <a:pathLst>
              <a:path w="21552" h="21571">
                <a:moveTo>
                  <a:pt x="14695" y="6993"/>
                </a:moveTo>
                <a:cubicBezTo>
                  <a:pt x="14676" y="6929"/>
                  <a:pt x="14645" y="6883"/>
                  <a:pt x="14603" y="6855"/>
                </a:cubicBezTo>
                <a:cubicBezTo>
                  <a:pt x="14560" y="6827"/>
                  <a:pt x="14499" y="6807"/>
                  <a:pt x="14419" y="6794"/>
                </a:cubicBezTo>
                <a:cubicBezTo>
                  <a:pt x="14338" y="6783"/>
                  <a:pt x="14270" y="6761"/>
                  <a:pt x="14214" y="6728"/>
                </a:cubicBezTo>
                <a:cubicBezTo>
                  <a:pt x="14166" y="6704"/>
                  <a:pt x="14121" y="6673"/>
                  <a:pt x="14079" y="6633"/>
                </a:cubicBezTo>
                <a:cubicBezTo>
                  <a:pt x="14036" y="6593"/>
                  <a:pt x="14003" y="6560"/>
                  <a:pt x="13980" y="6536"/>
                </a:cubicBezTo>
                <a:cubicBezTo>
                  <a:pt x="13956" y="6512"/>
                  <a:pt x="13930" y="6486"/>
                  <a:pt x="13902" y="6458"/>
                </a:cubicBezTo>
                <a:cubicBezTo>
                  <a:pt x="13874" y="6430"/>
                  <a:pt x="13854" y="6414"/>
                  <a:pt x="13845" y="6410"/>
                </a:cubicBezTo>
                <a:cubicBezTo>
                  <a:pt x="13836" y="6406"/>
                  <a:pt x="13817" y="6412"/>
                  <a:pt x="13789" y="6428"/>
                </a:cubicBezTo>
                <a:cubicBezTo>
                  <a:pt x="13656" y="6556"/>
                  <a:pt x="13689" y="6730"/>
                  <a:pt x="13888" y="6951"/>
                </a:cubicBezTo>
                <a:cubicBezTo>
                  <a:pt x="14086" y="7172"/>
                  <a:pt x="14270" y="7299"/>
                  <a:pt x="14440" y="7330"/>
                </a:cubicBezTo>
                <a:cubicBezTo>
                  <a:pt x="14525" y="7339"/>
                  <a:pt x="14593" y="7306"/>
                  <a:pt x="14645" y="7234"/>
                </a:cubicBezTo>
                <a:cubicBezTo>
                  <a:pt x="14697" y="7162"/>
                  <a:pt x="14714" y="7081"/>
                  <a:pt x="14695" y="6993"/>
                </a:cubicBezTo>
                <a:close/>
                <a:moveTo>
                  <a:pt x="12939" y="1625"/>
                </a:moveTo>
                <a:cubicBezTo>
                  <a:pt x="12939" y="1609"/>
                  <a:pt x="12927" y="1589"/>
                  <a:pt x="12904" y="1565"/>
                </a:cubicBezTo>
                <a:cubicBezTo>
                  <a:pt x="12880" y="1541"/>
                  <a:pt x="12837" y="1512"/>
                  <a:pt x="12776" y="1481"/>
                </a:cubicBezTo>
                <a:cubicBezTo>
                  <a:pt x="12715" y="1448"/>
                  <a:pt x="12670" y="1424"/>
                  <a:pt x="12642" y="1408"/>
                </a:cubicBezTo>
                <a:cubicBezTo>
                  <a:pt x="12500" y="1288"/>
                  <a:pt x="12387" y="1228"/>
                  <a:pt x="12302" y="1228"/>
                </a:cubicBezTo>
                <a:cubicBezTo>
                  <a:pt x="12217" y="1236"/>
                  <a:pt x="12162" y="1267"/>
                  <a:pt x="12139" y="1318"/>
                </a:cubicBezTo>
                <a:cubicBezTo>
                  <a:pt x="12115" y="1371"/>
                  <a:pt x="12111" y="1422"/>
                  <a:pt x="12125" y="1475"/>
                </a:cubicBezTo>
                <a:cubicBezTo>
                  <a:pt x="12139" y="1527"/>
                  <a:pt x="12136" y="1577"/>
                  <a:pt x="12118" y="1625"/>
                </a:cubicBezTo>
                <a:cubicBezTo>
                  <a:pt x="12108" y="1657"/>
                  <a:pt x="12080" y="1699"/>
                  <a:pt x="12033" y="1751"/>
                </a:cubicBezTo>
                <a:cubicBezTo>
                  <a:pt x="11985" y="1803"/>
                  <a:pt x="11957" y="1840"/>
                  <a:pt x="11948" y="1860"/>
                </a:cubicBezTo>
                <a:cubicBezTo>
                  <a:pt x="11938" y="1880"/>
                  <a:pt x="11952" y="1914"/>
                  <a:pt x="11990" y="1962"/>
                </a:cubicBezTo>
                <a:cubicBezTo>
                  <a:pt x="12028" y="1986"/>
                  <a:pt x="12066" y="1986"/>
                  <a:pt x="12103" y="1962"/>
                </a:cubicBezTo>
                <a:cubicBezTo>
                  <a:pt x="12141" y="1938"/>
                  <a:pt x="12193" y="1902"/>
                  <a:pt x="12259" y="1854"/>
                </a:cubicBezTo>
                <a:cubicBezTo>
                  <a:pt x="12325" y="1806"/>
                  <a:pt x="12396" y="1770"/>
                  <a:pt x="12472" y="1746"/>
                </a:cubicBezTo>
                <a:cubicBezTo>
                  <a:pt x="12481" y="1737"/>
                  <a:pt x="12523" y="1733"/>
                  <a:pt x="12599" y="1733"/>
                </a:cubicBezTo>
                <a:cubicBezTo>
                  <a:pt x="12675" y="1733"/>
                  <a:pt x="12745" y="1726"/>
                  <a:pt x="12811" y="1709"/>
                </a:cubicBezTo>
                <a:cubicBezTo>
                  <a:pt x="12878" y="1693"/>
                  <a:pt x="12920" y="1666"/>
                  <a:pt x="12939" y="1625"/>
                </a:cubicBezTo>
                <a:close/>
                <a:moveTo>
                  <a:pt x="12174" y="4429"/>
                </a:moveTo>
                <a:cubicBezTo>
                  <a:pt x="12174" y="4341"/>
                  <a:pt x="12151" y="4263"/>
                  <a:pt x="12103" y="4195"/>
                </a:cubicBezTo>
                <a:cubicBezTo>
                  <a:pt x="12056" y="4127"/>
                  <a:pt x="12005" y="4076"/>
                  <a:pt x="11948" y="4045"/>
                </a:cubicBezTo>
                <a:cubicBezTo>
                  <a:pt x="11891" y="4012"/>
                  <a:pt x="11849" y="4001"/>
                  <a:pt x="11820" y="4008"/>
                </a:cubicBezTo>
                <a:cubicBezTo>
                  <a:pt x="11688" y="4016"/>
                  <a:pt x="11655" y="4045"/>
                  <a:pt x="11721" y="4093"/>
                </a:cubicBezTo>
                <a:cubicBezTo>
                  <a:pt x="11740" y="4100"/>
                  <a:pt x="11759" y="4109"/>
                  <a:pt x="11778" y="4116"/>
                </a:cubicBezTo>
                <a:cubicBezTo>
                  <a:pt x="11910" y="4149"/>
                  <a:pt x="11995" y="4273"/>
                  <a:pt x="12033" y="4490"/>
                </a:cubicBezTo>
                <a:cubicBezTo>
                  <a:pt x="12033" y="4514"/>
                  <a:pt x="12070" y="4506"/>
                  <a:pt x="12146" y="4466"/>
                </a:cubicBezTo>
                <a:cubicBezTo>
                  <a:pt x="12146" y="4466"/>
                  <a:pt x="12174" y="4429"/>
                  <a:pt x="12174" y="4429"/>
                </a:cubicBezTo>
                <a:close/>
                <a:moveTo>
                  <a:pt x="10517" y="5115"/>
                </a:moveTo>
                <a:cubicBezTo>
                  <a:pt x="10480" y="5124"/>
                  <a:pt x="10425" y="5098"/>
                  <a:pt x="10355" y="5038"/>
                </a:cubicBezTo>
                <a:cubicBezTo>
                  <a:pt x="10284" y="4978"/>
                  <a:pt x="10201" y="4959"/>
                  <a:pt x="10107" y="4983"/>
                </a:cubicBezTo>
                <a:cubicBezTo>
                  <a:pt x="10334" y="4895"/>
                  <a:pt x="10484" y="4903"/>
                  <a:pt x="10560" y="5007"/>
                </a:cubicBezTo>
                <a:cubicBezTo>
                  <a:pt x="10588" y="5056"/>
                  <a:pt x="10574" y="5091"/>
                  <a:pt x="10517" y="5115"/>
                </a:cubicBezTo>
                <a:close/>
                <a:moveTo>
                  <a:pt x="9286" y="4947"/>
                </a:moveTo>
                <a:cubicBezTo>
                  <a:pt x="9181" y="4956"/>
                  <a:pt x="9108" y="4998"/>
                  <a:pt x="9066" y="5073"/>
                </a:cubicBezTo>
                <a:cubicBezTo>
                  <a:pt x="9023" y="5150"/>
                  <a:pt x="8983" y="5188"/>
                  <a:pt x="8946" y="5188"/>
                </a:cubicBezTo>
                <a:cubicBezTo>
                  <a:pt x="8898" y="5196"/>
                  <a:pt x="8875" y="5176"/>
                  <a:pt x="8875" y="5128"/>
                </a:cubicBezTo>
                <a:cubicBezTo>
                  <a:pt x="8875" y="5031"/>
                  <a:pt x="8964" y="4971"/>
                  <a:pt x="9144" y="4947"/>
                </a:cubicBezTo>
                <a:cubicBezTo>
                  <a:pt x="9191" y="4947"/>
                  <a:pt x="9238" y="4947"/>
                  <a:pt x="9286" y="4947"/>
                </a:cubicBezTo>
                <a:close/>
                <a:moveTo>
                  <a:pt x="8761" y="4623"/>
                </a:moveTo>
                <a:cubicBezTo>
                  <a:pt x="8790" y="4486"/>
                  <a:pt x="8778" y="4365"/>
                  <a:pt x="8726" y="4261"/>
                </a:cubicBezTo>
                <a:cubicBezTo>
                  <a:pt x="8674" y="4157"/>
                  <a:pt x="8620" y="4097"/>
                  <a:pt x="8563" y="4080"/>
                </a:cubicBezTo>
                <a:cubicBezTo>
                  <a:pt x="8478" y="4065"/>
                  <a:pt x="8436" y="4093"/>
                  <a:pt x="8436" y="4164"/>
                </a:cubicBezTo>
                <a:cubicBezTo>
                  <a:pt x="8455" y="4205"/>
                  <a:pt x="8478" y="4230"/>
                  <a:pt x="8507" y="4237"/>
                </a:cubicBezTo>
                <a:cubicBezTo>
                  <a:pt x="8601" y="4237"/>
                  <a:pt x="8634" y="4297"/>
                  <a:pt x="8606" y="4418"/>
                </a:cubicBezTo>
                <a:cubicBezTo>
                  <a:pt x="8578" y="4578"/>
                  <a:pt x="8615" y="4658"/>
                  <a:pt x="8719" y="4658"/>
                </a:cubicBezTo>
                <a:cubicBezTo>
                  <a:pt x="8748" y="4658"/>
                  <a:pt x="8761" y="4647"/>
                  <a:pt x="8761" y="4623"/>
                </a:cubicBezTo>
                <a:close/>
                <a:moveTo>
                  <a:pt x="5547" y="10256"/>
                </a:moveTo>
                <a:cubicBezTo>
                  <a:pt x="5509" y="10247"/>
                  <a:pt x="5481" y="10260"/>
                  <a:pt x="5462" y="10291"/>
                </a:cubicBezTo>
                <a:cubicBezTo>
                  <a:pt x="5443" y="10324"/>
                  <a:pt x="5422" y="10374"/>
                  <a:pt x="5398" y="10442"/>
                </a:cubicBezTo>
                <a:cubicBezTo>
                  <a:pt x="5375" y="10510"/>
                  <a:pt x="5349" y="10565"/>
                  <a:pt x="5321" y="10604"/>
                </a:cubicBezTo>
                <a:cubicBezTo>
                  <a:pt x="5292" y="10644"/>
                  <a:pt x="5245" y="10697"/>
                  <a:pt x="5179" y="10761"/>
                </a:cubicBezTo>
                <a:cubicBezTo>
                  <a:pt x="5113" y="10841"/>
                  <a:pt x="5108" y="10889"/>
                  <a:pt x="5165" y="10905"/>
                </a:cubicBezTo>
                <a:cubicBezTo>
                  <a:pt x="5202" y="10913"/>
                  <a:pt x="5261" y="10885"/>
                  <a:pt x="5342" y="10821"/>
                </a:cubicBezTo>
                <a:cubicBezTo>
                  <a:pt x="5422" y="10757"/>
                  <a:pt x="5481" y="10684"/>
                  <a:pt x="5519" y="10604"/>
                </a:cubicBezTo>
                <a:cubicBezTo>
                  <a:pt x="5528" y="10580"/>
                  <a:pt x="5537" y="10552"/>
                  <a:pt x="5547" y="10520"/>
                </a:cubicBezTo>
                <a:cubicBezTo>
                  <a:pt x="5556" y="10488"/>
                  <a:pt x="5566" y="10464"/>
                  <a:pt x="5575" y="10448"/>
                </a:cubicBezTo>
                <a:cubicBezTo>
                  <a:pt x="5585" y="10432"/>
                  <a:pt x="5592" y="10414"/>
                  <a:pt x="5597" y="10393"/>
                </a:cubicBezTo>
                <a:cubicBezTo>
                  <a:pt x="5601" y="10374"/>
                  <a:pt x="5604" y="10358"/>
                  <a:pt x="5604" y="10346"/>
                </a:cubicBezTo>
                <a:cubicBezTo>
                  <a:pt x="5604" y="10333"/>
                  <a:pt x="5604" y="10322"/>
                  <a:pt x="5604" y="10309"/>
                </a:cubicBezTo>
                <a:cubicBezTo>
                  <a:pt x="5604" y="10298"/>
                  <a:pt x="5599" y="10287"/>
                  <a:pt x="5589" y="10280"/>
                </a:cubicBezTo>
                <a:cubicBezTo>
                  <a:pt x="5580" y="10271"/>
                  <a:pt x="5566" y="10263"/>
                  <a:pt x="5547" y="10256"/>
                </a:cubicBezTo>
                <a:close/>
                <a:moveTo>
                  <a:pt x="17654" y="14576"/>
                </a:moveTo>
                <a:cubicBezTo>
                  <a:pt x="17654" y="14432"/>
                  <a:pt x="17395" y="14263"/>
                  <a:pt x="16876" y="14071"/>
                </a:cubicBezTo>
                <a:cubicBezTo>
                  <a:pt x="16913" y="13951"/>
                  <a:pt x="16949" y="13841"/>
                  <a:pt x="16982" y="13740"/>
                </a:cubicBezTo>
                <a:cubicBezTo>
                  <a:pt x="17015" y="13640"/>
                  <a:pt x="17039" y="13535"/>
                  <a:pt x="17053" y="13427"/>
                </a:cubicBezTo>
                <a:cubicBezTo>
                  <a:pt x="17067" y="13318"/>
                  <a:pt x="17081" y="13232"/>
                  <a:pt x="17095" y="13168"/>
                </a:cubicBezTo>
                <a:cubicBezTo>
                  <a:pt x="17109" y="13104"/>
                  <a:pt x="17111" y="13014"/>
                  <a:pt x="17102" y="12897"/>
                </a:cubicBezTo>
                <a:cubicBezTo>
                  <a:pt x="17093" y="12782"/>
                  <a:pt x="17088" y="12703"/>
                  <a:pt x="17088" y="12663"/>
                </a:cubicBezTo>
                <a:cubicBezTo>
                  <a:pt x="17088" y="12623"/>
                  <a:pt x="17072" y="12535"/>
                  <a:pt x="17039" y="12398"/>
                </a:cubicBezTo>
                <a:cubicBezTo>
                  <a:pt x="17005" y="12261"/>
                  <a:pt x="16987" y="12179"/>
                  <a:pt x="16982" y="12151"/>
                </a:cubicBezTo>
                <a:cubicBezTo>
                  <a:pt x="16977" y="12123"/>
                  <a:pt x="16954" y="12023"/>
                  <a:pt x="16911" y="11851"/>
                </a:cubicBezTo>
                <a:cubicBezTo>
                  <a:pt x="16869" y="11677"/>
                  <a:pt x="16843" y="11571"/>
                  <a:pt x="16833" y="11531"/>
                </a:cubicBezTo>
                <a:cubicBezTo>
                  <a:pt x="16739" y="11146"/>
                  <a:pt x="16517" y="10733"/>
                  <a:pt x="16168" y="10291"/>
                </a:cubicBezTo>
                <a:cubicBezTo>
                  <a:pt x="15818" y="9850"/>
                  <a:pt x="15478" y="9550"/>
                  <a:pt x="15148" y="9389"/>
                </a:cubicBezTo>
                <a:cubicBezTo>
                  <a:pt x="15375" y="9550"/>
                  <a:pt x="15644" y="9883"/>
                  <a:pt x="15955" y="10388"/>
                </a:cubicBezTo>
                <a:cubicBezTo>
                  <a:pt x="16776" y="11688"/>
                  <a:pt x="17031" y="12804"/>
                  <a:pt x="16720" y="13734"/>
                </a:cubicBezTo>
                <a:cubicBezTo>
                  <a:pt x="16616" y="14055"/>
                  <a:pt x="16380" y="14223"/>
                  <a:pt x="16012" y="14239"/>
                </a:cubicBezTo>
                <a:cubicBezTo>
                  <a:pt x="15719" y="14272"/>
                  <a:pt x="15538" y="14197"/>
                  <a:pt x="15467" y="14017"/>
                </a:cubicBezTo>
                <a:cubicBezTo>
                  <a:pt x="15396" y="13837"/>
                  <a:pt x="15358" y="13501"/>
                  <a:pt x="15353" y="13012"/>
                </a:cubicBezTo>
                <a:cubicBezTo>
                  <a:pt x="15349" y="12522"/>
                  <a:pt x="15294" y="12093"/>
                  <a:pt x="15190" y="11723"/>
                </a:cubicBezTo>
                <a:cubicBezTo>
                  <a:pt x="15105" y="11410"/>
                  <a:pt x="15014" y="11134"/>
                  <a:pt x="14914" y="10893"/>
                </a:cubicBezTo>
                <a:cubicBezTo>
                  <a:pt x="14815" y="10653"/>
                  <a:pt x="14723" y="10470"/>
                  <a:pt x="14638" y="10346"/>
                </a:cubicBezTo>
                <a:cubicBezTo>
                  <a:pt x="14553" y="10221"/>
                  <a:pt x="14480" y="10123"/>
                  <a:pt x="14419" y="10051"/>
                </a:cubicBezTo>
                <a:cubicBezTo>
                  <a:pt x="14357" y="9978"/>
                  <a:pt x="14296" y="9918"/>
                  <a:pt x="14235" y="9870"/>
                </a:cubicBezTo>
                <a:cubicBezTo>
                  <a:pt x="14173" y="9822"/>
                  <a:pt x="14138" y="9794"/>
                  <a:pt x="14129" y="9786"/>
                </a:cubicBezTo>
                <a:cubicBezTo>
                  <a:pt x="13996" y="9289"/>
                  <a:pt x="13850" y="8875"/>
                  <a:pt x="13689" y="8546"/>
                </a:cubicBezTo>
                <a:cubicBezTo>
                  <a:pt x="13529" y="8217"/>
                  <a:pt x="13390" y="7992"/>
                  <a:pt x="13272" y="7873"/>
                </a:cubicBezTo>
                <a:cubicBezTo>
                  <a:pt x="13154" y="7752"/>
                  <a:pt x="13043" y="7619"/>
                  <a:pt x="12939" y="7475"/>
                </a:cubicBezTo>
                <a:cubicBezTo>
                  <a:pt x="12835" y="7330"/>
                  <a:pt x="12764" y="7170"/>
                  <a:pt x="12726" y="6993"/>
                </a:cubicBezTo>
                <a:cubicBezTo>
                  <a:pt x="12689" y="6825"/>
                  <a:pt x="12717" y="6611"/>
                  <a:pt x="12811" y="6349"/>
                </a:cubicBezTo>
                <a:cubicBezTo>
                  <a:pt x="12906" y="6088"/>
                  <a:pt x="12927" y="5890"/>
                  <a:pt x="12875" y="5753"/>
                </a:cubicBezTo>
                <a:cubicBezTo>
                  <a:pt x="12823" y="5618"/>
                  <a:pt x="12613" y="5517"/>
                  <a:pt x="12245" y="5453"/>
                </a:cubicBezTo>
                <a:cubicBezTo>
                  <a:pt x="12103" y="5429"/>
                  <a:pt x="11893" y="5356"/>
                  <a:pt x="11615" y="5236"/>
                </a:cubicBezTo>
                <a:cubicBezTo>
                  <a:pt x="11336" y="5115"/>
                  <a:pt x="11169" y="5051"/>
                  <a:pt x="11112" y="5044"/>
                </a:cubicBezTo>
                <a:cubicBezTo>
                  <a:pt x="11037" y="5036"/>
                  <a:pt x="10985" y="4932"/>
                  <a:pt x="10957" y="4731"/>
                </a:cubicBezTo>
                <a:cubicBezTo>
                  <a:pt x="10928" y="4530"/>
                  <a:pt x="10966" y="4325"/>
                  <a:pt x="11070" y="4116"/>
                </a:cubicBezTo>
                <a:cubicBezTo>
                  <a:pt x="11174" y="3908"/>
                  <a:pt x="11343" y="3800"/>
                  <a:pt x="11580" y="3791"/>
                </a:cubicBezTo>
                <a:cubicBezTo>
                  <a:pt x="11929" y="3767"/>
                  <a:pt x="12170" y="3888"/>
                  <a:pt x="12302" y="4153"/>
                </a:cubicBezTo>
                <a:cubicBezTo>
                  <a:pt x="12434" y="4418"/>
                  <a:pt x="12453" y="4650"/>
                  <a:pt x="12358" y="4851"/>
                </a:cubicBezTo>
                <a:cubicBezTo>
                  <a:pt x="12255" y="5003"/>
                  <a:pt x="12245" y="5110"/>
                  <a:pt x="12330" y="5170"/>
                </a:cubicBezTo>
                <a:cubicBezTo>
                  <a:pt x="12415" y="5230"/>
                  <a:pt x="12557" y="5232"/>
                  <a:pt x="12755" y="5176"/>
                </a:cubicBezTo>
                <a:cubicBezTo>
                  <a:pt x="12878" y="5144"/>
                  <a:pt x="12939" y="5000"/>
                  <a:pt x="12939" y="4742"/>
                </a:cubicBezTo>
                <a:cubicBezTo>
                  <a:pt x="12939" y="4486"/>
                  <a:pt x="12939" y="4338"/>
                  <a:pt x="12939" y="4297"/>
                </a:cubicBezTo>
                <a:cubicBezTo>
                  <a:pt x="12892" y="4056"/>
                  <a:pt x="12828" y="3856"/>
                  <a:pt x="12748" y="3696"/>
                </a:cubicBezTo>
                <a:cubicBezTo>
                  <a:pt x="12667" y="3535"/>
                  <a:pt x="12569" y="3412"/>
                  <a:pt x="12450" y="3328"/>
                </a:cubicBezTo>
                <a:cubicBezTo>
                  <a:pt x="12332" y="3244"/>
                  <a:pt x="12221" y="3184"/>
                  <a:pt x="12118" y="3147"/>
                </a:cubicBezTo>
                <a:cubicBezTo>
                  <a:pt x="12014" y="3112"/>
                  <a:pt x="11886" y="3081"/>
                  <a:pt x="11735" y="3057"/>
                </a:cubicBezTo>
                <a:cubicBezTo>
                  <a:pt x="10725" y="3122"/>
                  <a:pt x="10305" y="3659"/>
                  <a:pt x="10475" y="4670"/>
                </a:cubicBezTo>
                <a:cubicBezTo>
                  <a:pt x="10475" y="4791"/>
                  <a:pt x="10470" y="4851"/>
                  <a:pt x="10461" y="4851"/>
                </a:cubicBezTo>
                <a:cubicBezTo>
                  <a:pt x="10376" y="4779"/>
                  <a:pt x="10236" y="4736"/>
                  <a:pt x="10043" y="4725"/>
                </a:cubicBezTo>
                <a:cubicBezTo>
                  <a:pt x="9850" y="4713"/>
                  <a:pt x="9694" y="4714"/>
                  <a:pt x="9576" y="4731"/>
                </a:cubicBezTo>
                <a:cubicBezTo>
                  <a:pt x="9458" y="4747"/>
                  <a:pt x="9385" y="4727"/>
                  <a:pt x="9356" y="4670"/>
                </a:cubicBezTo>
                <a:cubicBezTo>
                  <a:pt x="9366" y="4213"/>
                  <a:pt x="9290" y="3851"/>
                  <a:pt x="9130" y="3587"/>
                </a:cubicBezTo>
                <a:cubicBezTo>
                  <a:pt x="8969" y="3322"/>
                  <a:pt x="8757" y="3186"/>
                  <a:pt x="8493" y="3178"/>
                </a:cubicBezTo>
                <a:cubicBezTo>
                  <a:pt x="8238" y="3169"/>
                  <a:pt x="8042" y="3280"/>
                  <a:pt x="7905" y="3509"/>
                </a:cubicBezTo>
                <a:cubicBezTo>
                  <a:pt x="7768" y="3738"/>
                  <a:pt x="7690" y="3976"/>
                  <a:pt x="7671" y="4225"/>
                </a:cubicBezTo>
                <a:cubicBezTo>
                  <a:pt x="7662" y="4345"/>
                  <a:pt x="7678" y="4494"/>
                  <a:pt x="7721" y="4670"/>
                </a:cubicBezTo>
                <a:cubicBezTo>
                  <a:pt x="7763" y="4846"/>
                  <a:pt x="7824" y="4998"/>
                  <a:pt x="7905" y="5122"/>
                </a:cubicBezTo>
                <a:cubicBezTo>
                  <a:pt x="7985" y="5246"/>
                  <a:pt x="8058" y="5300"/>
                  <a:pt x="8124" y="5285"/>
                </a:cubicBezTo>
                <a:cubicBezTo>
                  <a:pt x="8218" y="5260"/>
                  <a:pt x="8294" y="5204"/>
                  <a:pt x="8351" y="5115"/>
                </a:cubicBezTo>
                <a:cubicBezTo>
                  <a:pt x="8388" y="5044"/>
                  <a:pt x="8356" y="5011"/>
                  <a:pt x="8252" y="5020"/>
                </a:cubicBezTo>
                <a:cubicBezTo>
                  <a:pt x="8186" y="5020"/>
                  <a:pt x="8112" y="4961"/>
                  <a:pt x="8032" y="4845"/>
                </a:cubicBezTo>
                <a:cubicBezTo>
                  <a:pt x="7952" y="4729"/>
                  <a:pt x="7907" y="4594"/>
                  <a:pt x="7898" y="4442"/>
                </a:cubicBezTo>
                <a:cubicBezTo>
                  <a:pt x="7888" y="4265"/>
                  <a:pt x="7931" y="4116"/>
                  <a:pt x="8025" y="3996"/>
                </a:cubicBezTo>
                <a:cubicBezTo>
                  <a:pt x="8120" y="3876"/>
                  <a:pt x="8280" y="3820"/>
                  <a:pt x="8507" y="3828"/>
                </a:cubicBezTo>
                <a:cubicBezTo>
                  <a:pt x="8667" y="3828"/>
                  <a:pt x="8794" y="3912"/>
                  <a:pt x="8889" y="4080"/>
                </a:cubicBezTo>
                <a:cubicBezTo>
                  <a:pt x="8983" y="4249"/>
                  <a:pt x="9028" y="4405"/>
                  <a:pt x="9023" y="4550"/>
                </a:cubicBezTo>
                <a:cubicBezTo>
                  <a:pt x="9019" y="4694"/>
                  <a:pt x="9011" y="4782"/>
                  <a:pt x="9002" y="4815"/>
                </a:cubicBezTo>
                <a:cubicBezTo>
                  <a:pt x="8794" y="4935"/>
                  <a:pt x="8648" y="5051"/>
                  <a:pt x="8563" y="5164"/>
                </a:cubicBezTo>
                <a:cubicBezTo>
                  <a:pt x="8488" y="5260"/>
                  <a:pt x="8358" y="5355"/>
                  <a:pt x="8174" y="5446"/>
                </a:cubicBezTo>
                <a:cubicBezTo>
                  <a:pt x="7990" y="5539"/>
                  <a:pt x="7893" y="5589"/>
                  <a:pt x="7883" y="5597"/>
                </a:cubicBezTo>
                <a:cubicBezTo>
                  <a:pt x="7761" y="5710"/>
                  <a:pt x="7687" y="5818"/>
                  <a:pt x="7664" y="5922"/>
                </a:cubicBezTo>
                <a:cubicBezTo>
                  <a:pt x="7641" y="6026"/>
                  <a:pt x="7676" y="6099"/>
                  <a:pt x="7770" y="6139"/>
                </a:cubicBezTo>
                <a:cubicBezTo>
                  <a:pt x="7902" y="6203"/>
                  <a:pt x="8020" y="6282"/>
                  <a:pt x="8124" y="6373"/>
                </a:cubicBezTo>
                <a:cubicBezTo>
                  <a:pt x="8228" y="6466"/>
                  <a:pt x="8303" y="6542"/>
                  <a:pt x="8351" y="6602"/>
                </a:cubicBezTo>
                <a:cubicBezTo>
                  <a:pt x="8398" y="6662"/>
                  <a:pt x="8485" y="6715"/>
                  <a:pt x="8613" y="6759"/>
                </a:cubicBezTo>
                <a:cubicBezTo>
                  <a:pt x="8740" y="6803"/>
                  <a:pt x="8908" y="6829"/>
                  <a:pt x="9116" y="6837"/>
                </a:cubicBezTo>
                <a:cubicBezTo>
                  <a:pt x="9559" y="6853"/>
                  <a:pt x="10041" y="6793"/>
                  <a:pt x="10560" y="6657"/>
                </a:cubicBezTo>
                <a:cubicBezTo>
                  <a:pt x="10579" y="6648"/>
                  <a:pt x="10687" y="6620"/>
                  <a:pt x="10886" y="6572"/>
                </a:cubicBezTo>
                <a:cubicBezTo>
                  <a:pt x="11084" y="6524"/>
                  <a:pt x="11247" y="6481"/>
                  <a:pt x="11374" y="6446"/>
                </a:cubicBezTo>
                <a:cubicBezTo>
                  <a:pt x="11502" y="6410"/>
                  <a:pt x="11641" y="6357"/>
                  <a:pt x="11792" y="6289"/>
                </a:cubicBezTo>
                <a:cubicBezTo>
                  <a:pt x="11943" y="6221"/>
                  <a:pt x="12042" y="6150"/>
                  <a:pt x="12089" y="6079"/>
                </a:cubicBezTo>
                <a:cubicBezTo>
                  <a:pt x="12174" y="5966"/>
                  <a:pt x="12268" y="5934"/>
                  <a:pt x="12373" y="5982"/>
                </a:cubicBezTo>
                <a:cubicBezTo>
                  <a:pt x="12420" y="6006"/>
                  <a:pt x="12450" y="6041"/>
                  <a:pt x="12465" y="6084"/>
                </a:cubicBezTo>
                <a:cubicBezTo>
                  <a:pt x="12479" y="6128"/>
                  <a:pt x="12465" y="6177"/>
                  <a:pt x="12422" y="6229"/>
                </a:cubicBezTo>
                <a:cubicBezTo>
                  <a:pt x="12380" y="6282"/>
                  <a:pt x="12302" y="6320"/>
                  <a:pt x="12188" y="6344"/>
                </a:cubicBezTo>
                <a:cubicBezTo>
                  <a:pt x="12000" y="6392"/>
                  <a:pt x="11733" y="6478"/>
                  <a:pt x="11388" y="6602"/>
                </a:cubicBezTo>
                <a:cubicBezTo>
                  <a:pt x="11044" y="6727"/>
                  <a:pt x="10829" y="6805"/>
                  <a:pt x="10744" y="6837"/>
                </a:cubicBezTo>
                <a:cubicBezTo>
                  <a:pt x="10329" y="6990"/>
                  <a:pt x="9998" y="7081"/>
                  <a:pt x="9753" y="7114"/>
                </a:cubicBezTo>
                <a:cubicBezTo>
                  <a:pt x="9517" y="7154"/>
                  <a:pt x="9144" y="7145"/>
                  <a:pt x="8634" y="7090"/>
                </a:cubicBezTo>
                <a:cubicBezTo>
                  <a:pt x="8540" y="7074"/>
                  <a:pt x="8497" y="7081"/>
                  <a:pt x="8507" y="7114"/>
                </a:cubicBezTo>
                <a:cubicBezTo>
                  <a:pt x="8516" y="7145"/>
                  <a:pt x="8596" y="7222"/>
                  <a:pt x="8748" y="7343"/>
                </a:cubicBezTo>
                <a:cubicBezTo>
                  <a:pt x="8983" y="7527"/>
                  <a:pt x="9300" y="7615"/>
                  <a:pt x="9696" y="7608"/>
                </a:cubicBezTo>
                <a:cubicBezTo>
                  <a:pt x="9857" y="7599"/>
                  <a:pt x="10027" y="7571"/>
                  <a:pt x="10206" y="7523"/>
                </a:cubicBezTo>
                <a:cubicBezTo>
                  <a:pt x="10385" y="7475"/>
                  <a:pt x="10555" y="7419"/>
                  <a:pt x="10716" y="7355"/>
                </a:cubicBezTo>
                <a:cubicBezTo>
                  <a:pt x="10876" y="7290"/>
                  <a:pt x="11034" y="7220"/>
                  <a:pt x="11190" y="7144"/>
                </a:cubicBezTo>
                <a:cubicBezTo>
                  <a:pt x="11346" y="7068"/>
                  <a:pt x="11487" y="6999"/>
                  <a:pt x="11615" y="6939"/>
                </a:cubicBezTo>
                <a:cubicBezTo>
                  <a:pt x="11742" y="6879"/>
                  <a:pt x="11858" y="6831"/>
                  <a:pt x="11962" y="6794"/>
                </a:cubicBezTo>
                <a:cubicBezTo>
                  <a:pt x="12066" y="6759"/>
                  <a:pt x="12148" y="6748"/>
                  <a:pt x="12210" y="6765"/>
                </a:cubicBezTo>
                <a:cubicBezTo>
                  <a:pt x="12271" y="6781"/>
                  <a:pt x="12311" y="6825"/>
                  <a:pt x="12330" y="6897"/>
                </a:cubicBezTo>
                <a:cubicBezTo>
                  <a:pt x="12330" y="6913"/>
                  <a:pt x="12325" y="6931"/>
                  <a:pt x="12316" y="6951"/>
                </a:cubicBezTo>
                <a:cubicBezTo>
                  <a:pt x="12306" y="6971"/>
                  <a:pt x="12288" y="6992"/>
                  <a:pt x="12259" y="7012"/>
                </a:cubicBezTo>
                <a:cubicBezTo>
                  <a:pt x="12231" y="7032"/>
                  <a:pt x="12203" y="7050"/>
                  <a:pt x="12174" y="7066"/>
                </a:cubicBezTo>
                <a:cubicBezTo>
                  <a:pt x="12146" y="7081"/>
                  <a:pt x="12106" y="7101"/>
                  <a:pt x="12054" y="7125"/>
                </a:cubicBezTo>
                <a:cubicBezTo>
                  <a:pt x="12002" y="7150"/>
                  <a:pt x="11959" y="7167"/>
                  <a:pt x="11927" y="7180"/>
                </a:cubicBezTo>
                <a:cubicBezTo>
                  <a:pt x="11893" y="7192"/>
                  <a:pt x="11846" y="7212"/>
                  <a:pt x="11785" y="7240"/>
                </a:cubicBezTo>
                <a:cubicBezTo>
                  <a:pt x="11723" y="7268"/>
                  <a:pt x="11679" y="7286"/>
                  <a:pt x="11650" y="7295"/>
                </a:cubicBezTo>
                <a:cubicBezTo>
                  <a:pt x="11386" y="7407"/>
                  <a:pt x="11067" y="7584"/>
                  <a:pt x="10694" y="7824"/>
                </a:cubicBezTo>
                <a:cubicBezTo>
                  <a:pt x="10321" y="8065"/>
                  <a:pt x="10008" y="8237"/>
                  <a:pt x="9753" y="8341"/>
                </a:cubicBezTo>
                <a:cubicBezTo>
                  <a:pt x="9498" y="8446"/>
                  <a:pt x="9266" y="8449"/>
                  <a:pt x="9059" y="8354"/>
                </a:cubicBezTo>
                <a:cubicBezTo>
                  <a:pt x="8861" y="8266"/>
                  <a:pt x="8563" y="7972"/>
                  <a:pt x="8167" y="7475"/>
                </a:cubicBezTo>
                <a:cubicBezTo>
                  <a:pt x="7959" y="7226"/>
                  <a:pt x="7841" y="7138"/>
                  <a:pt x="7813" y="7211"/>
                </a:cubicBezTo>
                <a:cubicBezTo>
                  <a:pt x="7803" y="7234"/>
                  <a:pt x="7799" y="7275"/>
                  <a:pt x="7799" y="7330"/>
                </a:cubicBezTo>
                <a:cubicBezTo>
                  <a:pt x="7799" y="7531"/>
                  <a:pt x="7728" y="7758"/>
                  <a:pt x="7586" y="8010"/>
                </a:cubicBezTo>
                <a:cubicBezTo>
                  <a:pt x="7445" y="8263"/>
                  <a:pt x="7305" y="8486"/>
                  <a:pt x="7168" y="8678"/>
                </a:cubicBezTo>
                <a:cubicBezTo>
                  <a:pt x="7031" y="8871"/>
                  <a:pt x="6932" y="9104"/>
                  <a:pt x="6871" y="9376"/>
                </a:cubicBezTo>
                <a:cubicBezTo>
                  <a:pt x="6809" y="9649"/>
                  <a:pt x="6864" y="9903"/>
                  <a:pt x="7034" y="10135"/>
                </a:cubicBezTo>
                <a:cubicBezTo>
                  <a:pt x="6817" y="10183"/>
                  <a:pt x="6522" y="10545"/>
                  <a:pt x="6149" y="11218"/>
                </a:cubicBezTo>
                <a:cubicBezTo>
                  <a:pt x="5776" y="11893"/>
                  <a:pt x="5552" y="12458"/>
                  <a:pt x="5476" y="12915"/>
                </a:cubicBezTo>
                <a:cubicBezTo>
                  <a:pt x="5457" y="13060"/>
                  <a:pt x="5450" y="13336"/>
                  <a:pt x="5455" y="13746"/>
                </a:cubicBezTo>
                <a:cubicBezTo>
                  <a:pt x="5460" y="14155"/>
                  <a:pt x="5434" y="14392"/>
                  <a:pt x="5377" y="14456"/>
                </a:cubicBezTo>
                <a:cubicBezTo>
                  <a:pt x="5301" y="14649"/>
                  <a:pt x="5165" y="14660"/>
                  <a:pt x="4966" y="14492"/>
                </a:cubicBezTo>
                <a:cubicBezTo>
                  <a:pt x="4664" y="14243"/>
                  <a:pt x="4494" y="13866"/>
                  <a:pt x="4457" y="13361"/>
                </a:cubicBezTo>
                <a:cubicBezTo>
                  <a:pt x="4438" y="13137"/>
                  <a:pt x="4457" y="12912"/>
                  <a:pt x="4513" y="12687"/>
                </a:cubicBezTo>
                <a:cubicBezTo>
                  <a:pt x="4551" y="12535"/>
                  <a:pt x="4546" y="12462"/>
                  <a:pt x="4499" y="12471"/>
                </a:cubicBezTo>
                <a:lnTo>
                  <a:pt x="4443" y="12530"/>
                </a:lnTo>
                <a:cubicBezTo>
                  <a:pt x="4103" y="13052"/>
                  <a:pt x="4150" y="13718"/>
                  <a:pt x="4584" y="14528"/>
                </a:cubicBezTo>
                <a:cubicBezTo>
                  <a:pt x="4631" y="14625"/>
                  <a:pt x="4749" y="14737"/>
                  <a:pt x="4938" y="14865"/>
                </a:cubicBezTo>
                <a:cubicBezTo>
                  <a:pt x="5127" y="14993"/>
                  <a:pt x="5240" y="15074"/>
                  <a:pt x="5278" y="15106"/>
                </a:cubicBezTo>
                <a:cubicBezTo>
                  <a:pt x="5467" y="15291"/>
                  <a:pt x="5958" y="15653"/>
                  <a:pt x="6751" y="16195"/>
                </a:cubicBezTo>
                <a:cubicBezTo>
                  <a:pt x="7544" y="16737"/>
                  <a:pt x="7983" y="17044"/>
                  <a:pt x="8068" y="17116"/>
                </a:cubicBezTo>
                <a:cubicBezTo>
                  <a:pt x="8218" y="17237"/>
                  <a:pt x="8301" y="17389"/>
                  <a:pt x="8315" y="17574"/>
                </a:cubicBezTo>
                <a:cubicBezTo>
                  <a:pt x="8330" y="17758"/>
                  <a:pt x="8264" y="17931"/>
                  <a:pt x="8117" y="18091"/>
                </a:cubicBezTo>
                <a:cubicBezTo>
                  <a:pt x="7971" y="18252"/>
                  <a:pt x="7756" y="18344"/>
                  <a:pt x="7473" y="18368"/>
                </a:cubicBezTo>
                <a:cubicBezTo>
                  <a:pt x="7548" y="18488"/>
                  <a:pt x="7685" y="18667"/>
                  <a:pt x="7883" y="18903"/>
                </a:cubicBezTo>
                <a:cubicBezTo>
                  <a:pt x="8082" y="19141"/>
                  <a:pt x="8214" y="19357"/>
                  <a:pt x="8280" y="19554"/>
                </a:cubicBezTo>
                <a:cubicBezTo>
                  <a:pt x="8346" y="19750"/>
                  <a:pt x="8379" y="20033"/>
                  <a:pt x="8379" y="20403"/>
                </a:cubicBezTo>
                <a:cubicBezTo>
                  <a:pt x="8813" y="20209"/>
                  <a:pt x="8846" y="19840"/>
                  <a:pt x="8478" y="19295"/>
                </a:cubicBezTo>
                <a:cubicBezTo>
                  <a:pt x="8441" y="19231"/>
                  <a:pt x="8391" y="19167"/>
                  <a:pt x="8330" y="19102"/>
                </a:cubicBezTo>
                <a:cubicBezTo>
                  <a:pt x="8268" y="19038"/>
                  <a:pt x="8223" y="18989"/>
                  <a:pt x="8195" y="18958"/>
                </a:cubicBezTo>
                <a:cubicBezTo>
                  <a:pt x="8167" y="18925"/>
                  <a:pt x="8157" y="18901"/>
                  <a:pt x="8167" y="18885"/>
                </a:cubicBezTo>
                <a:cubicBezTo>
                  <a:pt x="8195" y="18845"/>
                  <a:pt x="8256" y="18808"/>
                  <a:pt x="8351" y="18771"/>
                </a:cubicBezTo>
                <a:cubicBezTo>
                  <a:pt x="8445" y="18735"/>
                  <a:pt x="8540" y="18746"/>
                  <a:pt x="8634" y="18801"/>
                </a:cubicBezTo>
                <a:cubicBezTo>
                  <a:pt x="9068" y="19218"/>
                  <a:pt x="9852" y="19363"/>
                  <a:pt x="10985" y="19234"/>
                </a:cubicBezTo>
                <a:cubicBezTo>
                  <a:pt x="12240" y="19114"/>
                  <a:pt x="13076" y="18766"/>
                  <a:pt x="13491" y="18188"/>
                </a:cubicBezTo>
                <a:cubicBezTo>
                  <a:pt x="13708" y="17883"/>
                  <a:pt x="13869" y="17762"/>
                  <a:pt x="13973" y="17826"/>
                </a:cubicBezTo>
                <a:cubicBezTo>
                  <a:pt x="14086" y="17874"/>
                  <a:pt x="14133" y="18084"/>
                  <a:pt x="14114" y="18452"/>
                </a:cubicBezTo>
                <a:cubicBezTo>
                  <a:pt x="14105" y="18653"/>
                  <a:pt x="13996" y="19022"/>
                  <a:pt x="13789" y="19560"/>
                </a:cubicBezTo>
                <a:cubicBezTo>
                  <a:pt x="13704" y="19744"/>
                  <a:pt x="13676" y="19895"/>
                  <a:pt x="13704" y="20011"/>
                </a:cubicBezTo>
                <a:cubicBezTo>
                  <a:pt x="13732" y="20127"/>
                  <a:pt x="13845" y="20189"/>
                  <a:pt x="14044" y="20198"/>
                </a:cubicBezTo>
                <a:cubicBezTo>
                  <a:pt x="14072" y="20045"/>
                  <a:pt x="14140" y="19736"/>
                  <a:pt x="14249" y="19271"/>
                </a:cubicBezTo>
                <a:cubicBezTo>
                  <a:pt x="14357" y="18805"/>
                  <a:pt x="14421" y="18444"/>
                  <a:pt x="14440" y="18188"/>
                </a:cubicBezTo>
                <a:cubicBezTo>
                  <a:pt x="14459" y="18018"/>
                  <a:pt x="14428" y="17724"/>
                  <a:pt x="14348" y="17303"/>
                </a:cubicBezTo>
                <a:cubicBezTo>
                  <a:pt x="14268" y="16882"/>
                  <a:pt x="14232" y="16493"/>
                  <a:pt x="14242" y="16136"/>
                </a:cubicBezTo>
                <a:cubicBezTo>
                  <a:pt x="14251" y="15778"/>
                  <a:pt x="14360" y="15496"/>
                  <a:pt x="14567" y="15287"/>
                </a:cubicBezTo>
                <a:cubicBezTo>
                  <a:pt x="14709" y="15143"/>
                  <a:pt x="14950" y="15070"/>
                  <a:pt x="15290" y="15070"/>
                </a:cubicBezTo>
                <a:cubicBezTo>
                  <a:pt x="15299" y="14773"/>
                  <a:pt x="15462" y="14560"/>
                  <a:pt x="15778" y="14432"/>
                </a:cubicBezTo>
                <a:cubicBezTo>
                  <a:pt x="16094" y="14304"/>
                  <a:pt x="16437" y="14262"/>
                  <a:pt x="16805" y="14305"/>
                </a:cubicBezTo>
                <a:cubicBezTo>
                  <a:pt x="17173" y="14350"/>
                  <a:pt x="17456" y="14440"/>
                  <a:pt x="17654" y="14576"/>
                </a:cubicBezTo>
                <a:close/>
                <a:moveTo>
                  <a:pt x="20940" y="17766"/>
                </a:moveTo>
                <a:cubicBezTo>
                  <a:pt x="21129" y="17863"/>
                  <a:pt x="21275" y="17961"/>
                  <a:pt x="21379" y="18062"/>
                </a:cubicBezTo>
                <a:cubicBezTo>
                  <a:pt x="21483" y="18161"/>
                  <a:pt x="21539" y="18258"/>
                  <a:pt x="21549" y="18350"/>
                </a:cubicBezTo>
                <a:cubicBezTo>
                  <a:pt x="21558" y="18442"/>
                  <a:pt x="21546" y="18532"/>
                  <a:pt x="21513" y="18621"/>
                </a:cubicBezTo>
                <a:cubicBezTo>
                  <a:pt x="21480" y="18709"/>
                  <a:pt x="21407" y="18797"/>
                  <a:pt x="21294" y="18885"/>
                </a:cubicBezTo>
                <a:cubicBezTo>
                  <a:pt x="21181" y="18974"/>
                  <a:pt x="21070" y="19052"/>
                  <a:pt x="20961" y="19121"/>
                </a:cubicBezTo>
                <a:cubicBezTo>
                  <a:pt x="20852" y="19188"/>
                  <a:pt x="20711" y="19263"/>
                  <a:pt x="20536" y="19343"/>
                </a:cubicBezTo>
                <a:cubicBezTo>
                  <a:pt x="20362" y="19423"/>
                  <a:pt x="20213" y="19489"/>
                  <a:pt x="20090" y="19542"/>
                </a:cubicBezTo>
                <a:cubicBezTo>
                  <a:pt x="19967" y="19594"/>
                  <a:pt x="19816" y="19655"/>
                  <a:pt x="19637" y="19728"/>
                </a:cubicBezTo>
                <a:cubicBezTo>
                  <a:pt x="19458" y="19800"/>
                  <a:pt x="19330" y="19852"/>
                  <a:pt x="19255" y="19885"/>
                </a:cubicBezTo>
                <a:cubicBezTo>
                  <a:pt x="18896" y="20037"/>
                  <a:pt x="18492" y="20262"/>
                  <a:pt x="18044" y="20559"/>
                </a:cubicBezTo>
                <a:cubicBezTo>
                  <a:pt x="17595" y="20855"/>
                  <a:pt x="17239" y="21113"/>
                  <a:pt x="16975" y="21329"/>
                </a:cubicBezTo>
                <a:cubicBezTo>
                  <a:pt x="16814" y="21458"/>
                  <a:pt x="16493" y="21535"/>
                  <a:pt x="16012" y="21564"/>
                </a:cubicBezTo>
                <a:cubicBezTo>
                  <a:pt x="15530" y="21592"/>
                  <a:pt x="15110" y="21533"/>
                  <a:pt x="14752" y="21389"/>
                </a:cubicBezTo>
                <a:cubicBezTo>
                  <a:pt x="14582" y="21317"/>
                  <a:pt x="14442" y="21222"/>
                  <a:pt x="14334" y="21107"/>
                </a:cubicBezTo>
                <a:cubicBezTo>
                  <a:pt x="14225" y="20990"/>
                  <a:pt x="14147" y="20888"/>
                  <a:pt x="14100" y="20800"/>
                </a:cubicBezTo>
                <a:cubicBezTo>
                  <a:pt x="14053" y="20711"/>
                  <a:pt x="13949" y="20633"/>
                  <a:pt x="13789" y="20564"/>
                </a:cubicBezTo>
                <a:cubicBezTo>
                  <a:pt x="13628" y="20496"/>
                  <a:pt x="13406" y="20458"/>
                  <a:pt x="13123" y="20450"/>
                </a:cubicBezTo>
                <a:cubicBezTo>
                  <a:pt x="12708" y="20442"/>
                  <a:pt x="12094" y="20438"/>
                  <a:pt x="11282" y="20438"/>
                </a:cubicBezTo>
                <a:cubicBezTo>
                  <a:pt x="11103" y="20438"/>
                  <a:pt x="10834" y="20445"/>
                  <a:pt x="10475" y="20456"/>
                </a:cubicBezTo>
                <a:cubicBezTo>
                  <a:pt x="10116" y="20469"/>
                  <a:pt x="9842" y="20478"/>
                  <a:pt x="9654" y="20487"/>
                </a:cubicBezTo>
                <a:cubicBezTo>
                  <a:pt x="9238" y="20494"/>
                  <a:pt x="8863" y="20555"/>
                  <a:pt x="8528" y="20667"/>
                </a:cubicBezTo>
                <a:cubicBezTo>
                  <a:pt x="8193" y="20780"/>
                  <a:pt x="7940" y="20900"/>
                  <a:pt x="7770" y="21028"/>
                </a:cubicBezTo>
                <a:cubicBezTo>
                  <a:pt x="7600" y="21156"/>
                  <a:pt x="7395" y="21270"/>
                  <a:pt x="7154" y="21371"/>
                </a:cubicBezTo>
                <a:cubicBezTo>
                  <a:pt x="6914" y="21471"/>
                  <a:pt x="6661" y="21517"/>
                  <a:pt x="6397" y="21510"/>
                </a:cubicBezTo>
                <a:cubicBezTo>
                  <a:pt x="6123" y="21502"/>
                  <a:pt x="5599" y="21378"/>
                  <a:pt x="4825" y="21136"/>
                </a:cubicBezTo>
                <a:cubicBezTo>
                  <a:pt x="4051" y="20895"/>
                  <a:pt x="3361" y="20723"/>
                  <a:pt x="2757" y="20619"/>
                </a:cubicBezTo>
                <a:cubicBezTo>
                  <a:pt x="2578" y="20586"/>
                  <a:pt x="2337" y="20549"/>
                  <a:pt x="2035" y="20504"/>
                </a:cubicBezTo>
                <a:cubicBezTo>
                  <a:pt x="1733" y="20460"/>
                  <a:pt x="1497" y="20425"/>
                  <a:pt x="1327" y="20396"/>
                </a:cubicBezTo>
                <a:cubicBezTo>
                  <a:pt x="1157" y="20368"/>
                  <a:pt x="971" y="20330"/>
                  <a:pt x="768" y="20282"/>
                </a:cubicBezTo>
                <a:cubicBezTo>
                  <a:pt x="565" y="20233"/>
                  <a:pt x="407" y="20176"/>
                  <a:pt x="293" y="20107"/>
                </a:cubicBezTo>
                <a:cubicBezTo>
                  <a:pt x="180" y="20039"/>
                  <a:pt x="100" y="19961"/>
                  <a:pt x="53" y="19873"/>
                </a:cubicBezTo>
                <a:cubicBezTo>
                  <a:pt x="-42" y="19688"/>
                  <a:pt x="-9" y="19421"/>
                  <a:pt x="152" y="19072"/>
                </a:cubicBezTo>
                <a:cubicBezTo>
                  <a:pt x="312" y="18723"/>
                  <a:pt x="397" y="18504"/>
                  <a:pt x="407" y="18417"/>
                </a:cubicBezTo>
                <a:cubicBezTo>
                  <a:pt x="416" y="18287"/>
                  <a:pt x="397" y="18128"/>
                  <a:pt x="350" y="17934"/>
                </a:cubicBezTo>
                <a:cubicBezTo>
                  <a:pt x="303" y="17742"/>
                  <a:pt x="256" y="17572"/>
                  <a:pt x="208" y="17423"/>
                </a:cubicBezTo>
                <a:cubicBezTo>
                  <a:pt x="161" y="17275"/>
                  <a:pt x="140" y="17128"/>
                  <a:pt x="145" y="16983"/>
                </a:cubicBezTo>
                <a:cubicBezTo>
                  <a:pt x="149" y="16840"/>
                  <a:pt x="199" y="16731"/>
                  <a:pt x="293" y="16659"/>
                </a:cubicBezTo>
                <a:cubicBezTo>
                  <a:pt x="425" y="16562"/>
                  <a:pt x="694" y="16506"/>
                  <a:pt x="1101" y="16491"/>
                </a:cubicBezTo>
                <a:cubicBezTo>
                  <a:pt x="1506" y="16474"/>
                  <a:pt x="1789" y="16427"/>
                  <a:pt x="1950" y="16346"/>
                </a:cubicBezTo>
                <a:cubicBezTo>
                  <a:pt x="2233" y="16202"/>
                  <a:pt x="2432" y="16061"/>
                  <a:pt x="2545" y="15924"/>
                </a:cubicBezTo>
                <a:cubicBezTo>
                  <a:pt x="2658" y="15788"/>
                  <a:pt x="2715" y="15584"/>
                  <a:pt x="2715" y="15311"/>
                </a:cubicBezTo>
                <a:cubicBezTo>
                  <a:pt x="2913" y="15897"/>
                  <a:pt x="2762" y="16322"/>
                  <a:pt x="2262" y="16586"/>
                </a:cubicBezTo>
                <a:cubicBezTo>
                  <a:pt x="1959" y="16747"/>
                  <a:pt x="1568" y="16807"/>
                  <a:pt x="1086" y="16767"/>
                </a:cubicBezTo>
                <a:cubicBezTo>
                  <a:pt x="765" y="16743"/>
                  <a:pt x="562" y="16784"/>
                  <a:pt x="478" y="16888"/>
                </a:cubicBezTo>
                <a:cubicBezTo>
                  <a:pt x="355" y="17008"/>
                  <a:pt x="378" y="17237"/>
                  <a:pt x="548" y="17574"/>
                </a:cubicBezTo>
                <a:cubicBezTo>
                  <a:pt x="567" y="17621"/>
                  <a:pt x="605" y="17694"/>
                  <a:pt x="661" y="17790"/>
                </a:cubicBezTo>
                <a:cubicBezTo>
                  <a:pt x="718" y="17886"/>
                  <a:pt x="758" y="17959"/>
                  <a:pt x="782" y="18007"/>
                </a:cubicBezTo>
                <a:cubicBezTo>
                  <a:pt x="805" y="18055"/>
                  <a:pt x="826" y="18124"/>
                  <a:pt x="846" y="18212"/>
                </a:cubicBezTo>
                <a:cubicBezTo>
                  <a:pt x="864" y="18300"/>
                  <a:pt x="869" y="18388"/>
                  <a:pt x="860" y="18477"/>
                </a:cubicBezTo>
                <a:cubicBezTo>
                  <a:pt x="860" y="18596"/>
                  <a:pt x="779" y="18793"/>
                  <a:pt x="619" y="19066"/>
                </a:cubicBezTo>
                <a:cubicBezTo>
                  <a:pt x="458" y="19339"/>
                  <a:pt x="393" y="19532"/>
                  <a:pt x="421" y="19644"/>
                </a:cubicBezTo>
                <a:cubicBezTo>
                  <a:pt x="449" y="19781"/>
                  <a:pt x="624" y="19885"/>
                  <a:pt x="945" y="19957"/>
                </a:cubicBezTo>
                <a:cubicBezTo>
                  <a:pt x="1134" y="20005"/>
                  <a:pt x="1532" y="20079"/>
                  <a:pt x="2141" y="20180"/>
                </a:cubicBezTo>
                <a:cubicBezTo>
                  <a:pt x="2750" y="20280"/>
                  <a:pt x="3220" y="20362"/>
                  <a:pt x="3550" y="20427"/>
                </a:cubicBezTo>
                <a:cubicBezTo>
                  <a:pt x="3777" y="20474"/>
                  <a:pt x="4126" y="20562"/>
                  <a:pt x="4598" y="20692"/>
                </a:cubicBezTo>
                <a:cubicBezTo>
                  <a:pt x="5070" y="20820"/>
                  <a:pt x="5460" y="20912"/>
                  <a:pt x="5766" y="20968"/>
                </a:cubicBezTo>
                <a:cubicBezTo>
                  <a:pt x="6073" y="21024"/>
                  <a:pt x="6335" y="21040"/>
                  <a:pt x="6552" y="21016"/>
                </a:cubicBezTo>
                <a:cubicBezTo>
                  <a:pt x="6958" y="20968"/>
                  <a:pt x="7263" y="20855"/>
                  <a:pt x="7466" y="20679"/>
                </a:cubicBezTo>
                <a:cubicBezTo>
                  <a:pt x="7669" y="20502"/>
                  <a:pt x="7777" y="20310"/>
                  <a:pt x="7792" y="20101"/>
                </a:cubicBezTo>
                <a:cubicBezTo>
                  <a:pt x="7806" y="19893"/>
                  <a:pt x="7770" y="19658"/>
                  <a:pt x="7685" y="19397"/>
                </a:cubicBezTo>
                <a:cubicBezTo>
                  <a:pt x="7600" y="19136"/>
                  <a:pt x="7510" y="18927"/>
                  <a:pt x="7416" y="18771"/>
                </a:cubicBezTo>
                <a:cubicBezTo>
                  <a:pt x="7322" y="18615"/>
                  <a:pt x="7227" y="18468"/>
                  <a:pt x="7133" y="18332"/>
                </a:cubicBezTo>
                <a:cubicBezTo>
                  <a:pt x="5991" y="16807"/>
                  <a:pt x="5193" y="15836"/>
                  <a:pt x="4740" y="15419"/>
                </a:cubicBezTo>
                <a:cubicBezTo>
                  <a:pt x="4098" y="14825"/>
                  <a:pt x="3565" y="14664"/>
                  <a:pt x="3140" y="14938"/>
                </a:cubicBezTo>
                <a:cubicBezTo>
                  <a:pt x="3036" y="15010"/>
                  <a:pt x="2965" y="14949"/>
                  <a:pt x="2927" y="14757"/>
                </a:cubicBezTo>
                <a:cubicBezTo>
                  <a:pt x="2899" y="14629"/>
                  <a:pt x="2889" y="14476"/>
                  <a:pt x="2899" y="14300"/>
                </a:cubicBezTo>
                <a:cubicBezTo>
                  <a:pt x="2908" y="14067"/>
                  <a:pt x="2955" y="13859"/>
                  <a:pt x="3040" y="13674"/>
                </a:cubicBezTo>
                <a:cubicBezTo>
                  <a:pt x="3125" y="13489"/>
                  <a:pt x="3239" y="13301"/>
                  <a:pt x="3380" y="13108"/>
                </a:cubicBezTo>
                <a:cubicBezTo>
                  <a:pt x="3522" y="12915"/>
                  <a:pt x="3626" y="12747"/>
                  <a:pt x="3692" y="12603"/>
                </a:cubicBezTo>
                <a:cubicBezTo>
                  <a:pt x="3767" y="12434"/>
                  <a:pt x="3892" y="12145"/>
                  <a:pt x="4067" y="11736"/>
                </a:cubicBezTo>
                <a:cubicBezTo>
                  <a:pt x="4242" y="11326"/>
                  <a:pt x="4381" y="11013"/>
                  <a:pt x="4485" y="10797"/>
                </a:cubicBezTo>
                <a:cubicBezTo>
                  <a:pt x="4589" y="10580"/>
                  <a:pt x="4730" y="10335"/>
                  <a:pt x="4910" y="10062"/>
                </a:cubicBezTo>
                <a:cubicBezTo>
                  <a:pt x="5089" y="9790"/>
                  <a:pt x="5273" y="9574"/>
                  <a:pt x="5462" y="9413"/>
                </a:cubicBezTo>
                <a:cubicBezTo>
                  <a:pt x="6500" y="8266"/>
                  <a:pt x="7086" y="7483"/>
                  <a:pt x="7218" y="7066"/>
                </a:cubicBezTo>
                <a:cubicBezTo>
                  <a:pt x="7105" y="6167"/>
                  <a:pt x="7029" y="4923"/>
                  <a:pt x="6992" y="3334"/>
                </a:cubicBezTo>
                <a:cubicBezTo>
                  <a:pt x="6972" y="2613"/>
                  <a:pt x="7086" y="2004"/>
                  <a:pt x="7331" y="1510"/>
                </a:cubicBezTo>
                <a:cubicBezTo>
                  <a:pt x="7577" y="1018"/>
                  <a:pt x="8077" y="598"/>
                  <a:pt x="8832" y="253"/>
                </a:cubicBezTo>
                <a:cubicBezTo>
                  <a:pt x="9201" y="84"/>
                  <a:pt x="9691" y="0"/>
                  <a:pt x="10305" y="0"/>
                </a:cubicBezTo>
                <a:cubicBezTo>
                  <a:pt x="10805" y="-8"/>
                  <a:pt x="11306" y="47"/>
                  <a:pt x="11806" y="162"/>
                </a:cubicBezTo>
                <a:cubicBezTo>
                  <a:pt x="12306" y="279"/>
                  <a:pt x="12726" y="446"/>
                  <a:pt x="13066" y="662"/>
                </a:cubicBezTo>
                <a:cubicBezTo>
                  <a:pt x="13604" y="1000"/>
                  <a:pt x="14036" y="1486"/>
                  <a:pt x="14362" y="2125"/>
                </a:cubicBezTo>
                <a:cubicBezTo>
                  <a:pt x="14688" y="2763"/>
                  <a:pt x="14827" y="3354"/>
                  <a:pt x="14780" y="3900"/>
                </a:cubicBezTo>
                <a:cubicBezTo>
                  <a:pt x="14732" y="4663"/>
                  <a:pt x="14874" y="5521"/>
                  <a:pt x="15205" y="6476"/>
                </a:cubicBezTo>
                <a:cubicBezTo>
                  <a:pt x="15525" y="7383"/>
                  <a:pt x="16153" y="8257"/>
                  <a:pt x="17088" y="9100"/>
                </a:cubicBezTo>
                <a:cubicBezTo>
                  <a:pt x="17607" y="9574"/>
                  <a:pt x="18077" y="10227"/>
                  <a:pt x="18497" y="11062"/>
                </a:cubicBezTo>
                <a:cubicBezTo>
                  <a:pt x="18917" y="11897"/>
                  <a:pt x="19198" y="12663"/>
                  <a:pt x="19340" y="13361"/>
                </a:cubicBezTo>
                <a:cubicBezTo>
                  <a:pt x="19415" y="13755"/>
                  <a:pt x="19439" y="14093"/>
                  <a:pt x="19410" y="14378"/>
                </a:cubicBezTo>
                <a:cubicBezTo>
                  <a:pt x="19382" y="14662"/>
                  <a:pt x="19325" y="14885"/>
                  <a:pt x="19240" y="15046"/>
                </a:cubicBezTo>
                <a:cubicBezTo>
                  <a:pt x="19155" y="15207"/>
                  <a:pt x="19061" y="15295"/>
                  <a:pt x="18957" y="15311"/>
                </a:cubicBezTo>
                <a:cubicBezTo>
                  <a:pt x="18863" y="15326"/>
                  <a:pt x="18752" y="15403"/>
                  <a:pt x="18625" y="15540"/>
                </a:cubicBezTo>
                <a:cubicBezTo>
                  <a:pt x="18497" y="15676"/>
                  <a:pt x="18370" y="15818"/>
                  <a:pt x="18242" y="15966"/>
                </a:cubicBezTo>
                <a:cubicBezTo>
                  <a:pt x="18115" y="16116"/>
                  <a:pt x="17924" y="16250"/>
                  <a:pt x="17669" y="16370"/>
                </a:cubicBezTo>
                <a:cubicBezTo>
                  <a:pt x="17414" y="16491"/>
                  <a:pt x="17126" y="16546"/>
                  <a:pt x="16805" y="16538"/>
                </a:cubicBezTo>
                <a:cubicBezTo>
                  <a:pt x="16635" y="16531"/>
                  <a:pt x="16486" y="16511"/>
                  <a:pt x="16359" y="16478"/>
                </a:cubicBezTo>
                <a:cubicBezTo>
                  <a:pt x="16231" y="16447"/>
                  <a:pt x="16125" y="16392"/>
                  <a:pt x="16040" y="16316"/>
                </a:cubicBezTo>
                <a:cubicBezTo>
                  <a:pt x="15955" y="16240"/>
                  <a:pt x="15892" y="16178"/>
                  <a:pt x="15849" y="16129"/>
                </a:cubicBezTo>
                <a:cubicBezTo>
                  <a:pt x="15807" y="16081"/>
                  <a:pt x="15752" y="15999"/>
                  <a:pt x="15686" y="15882"/>
                </a:cubicBezTo>
                <a:cubicBezTo>
                  <a:pt x="15620" y="15767"/>
                  <a:pt x="15578" y="15688"/>
                  <a:pt x="15559" y="15648"/>
                </a:cubicBezTo>
                <a:cubicBezTo>
                  <a:pt x="15351" y="15351"/>
                  <a:pt x="15157" y="15231"/>
                  <a:pt x="14978" y="15287"/>
                </a:cubicBezTo>
                <a:cubicBezTo>
                  <a:pt x="14799" y="15343"/>
                  <a:pt x="14667" y="15540"/>
                  <a:pt x="14582" y="15876"/>
                </a:cubicBezTo>
                <a:cubicBezTo>
                  <a:pt x="14497" y="16213"/>
                  <a:pt x="14530" y="16603"/>
                  <a:pt x="14681" y="17044"/>
                </a:cubicBezTo>
                <a:cubicBezTo>
                  <a:pt x="14870" y="17606"/>
                  <a:pt x="14874" y="18388"/>
                  <a:pt x="14695" y="19391"/>
                </a:cubicBezTo>
                <a:cubicBezTo>
                  <a:pt x="14600" y="19913"/>
                  <a:pt x="14685" y="20316"/>
                  <a:pt x="14950" y="20601"/>
                </a:cubicBezTo>
                <a:cubicBezTo>
                  <a:pt x="15214" y="20886"/>
                  <a:pt x="15559" y="21018"/>
                  <a:pt x="15983" y="20998"/>
                </a:cubicBezTo>
                <a:cubicBezTo>
                  <a:pt x="16408" y="20978"/>
                  <a:pt x="16810" y="20835"/>
                  <a:pt x="17187" y="20571"/>
                </a:cubicBezTo>
                <a:cubicBezTo>
                  <a:pt x="17744" y="20178"/>
                  <a:pt x="18167" y="19911"/>
                  <a:pt x="18455" y="19770"/>
                </a:cubicBezTo>
                <a:cubicBezTo>
                  <a:pt x="18743" y="19630"/>
                  <a:pt x="19231" y="19459"/>
                  <a:pt x="19920" y="19258"/>
                </a:cubicBezTo>
                <a:cubicBezTo>
                  <a:pt x="20421" y="19114"/>
                  <a:pt x="20784" y="18967"/>
                  <a:pt x="21011" y="18819"/>
                </a:cubicBezTo>
                <a:cubicBezTo>
                  <a:pt x="21237" y="18671"/>
                  <a:pt x="21324" y="18532"/>
                  <a:pt x="21273" y="18404"/>
                </a:cubicBezTo>
                <a:cubicBezTo>
                  <a:pt x="21221" y="18276"/>
                  <a:pt x="21103" y="18161"/>
                  <a:pt x="20919" y="18062"/>
                </a:cubicBezTo>
                <a:cubicBezTo>
                  <a:pt x="20735" y="17961"/>
                  <a:pt x="20491" y="17867"/>
                  <a:pt x="20189" y="17778"/>
                </a:cubicBezTo>
                <a:cubicBezTo>
                  <a:pt x="19878" y="17690"/>
                  <a:pt x="19644" y="17497"/>
                  <a:pt x="19488" y="17201"/>
                </a:cubicBezTo>
                <a:cubicBezTo>
                  <a:pt x="19333" y="16904"/>
                  <a:pt x="19262" y="16613"/>
                  <a:pt x="19276" y="16328"/>
                </a:cubicBezTo>
                <a:cubicBezTo>
                  <a:pt x="19290" y="16043"/>
                  <a:pt x="19363" y="15853"/>
                  <a:pt x="19495" y="15756"/>
                </a:cubicBezTo>
                <a:cubicBezTo>
                  <a:pt x="19505" y="16005"/>
                  <a:pt x="19543" y="16231"/>
                  <a:pt x="19609" y="16436"/>
                </a:cubicBezTo>
                <a:cubicBezTo>
                  <a:pt x="19675" y="16641"/>
                  <a:pt x="19743" y="16803"/>
                  <a:pt x="19814" y="16924"/>
                </a:cubicBezTo>
                <a:cubicBezTo>
                  <a:pt x="19885" y="17044"/>
                  <a:pt x="19982" y="17158"/>
                  <a:pt x="20105" y="17267"/>
                </a:cubicBezTo>
                <a:cubicBezTo>
                  <a:pt x="20227" y="17375"/>
                  <a:pt x="20326" y="17451"/>
                  <a:pt x="20402" y="17495"/>
                </a:cubicBezTo>
                <a:cubicBezTo>
                  <a:pt x="20477" y="17539"/>
                  <a:pt x="20579" y="17592"/>
                  <a:pt x="20706" y="17652"/>
                </a:cubicBezTo>
                <a:cubicBezTo>
                  <a:pt x="20834" y="17712"/>
                  <a:pt x="20911" y="17751"/>
                  <a:pt x="20940" y="17766"/>
                </a:cubicBezTo>
                <a:close/>
                <a:moveTo>
                  <a:pt x="20940" y="17766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0" name="AutoShape 218"/>
          <p:cNvSpPr>
            <a:spLocks/>
          </p:cNvSpPr>
          <p:nvPr/>
        </p:nvSpPr>
        <p:spPr bwMode="auto">
          <a:xfrm>
            <a:off x="14832013" y="7038975"/>
            <a:ext cx="430212" cy="338138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18164"/>
                </a:moveTo>
                <a:lnTo>
                  <a:pt x="21600" y="21110"/>
                </a:lnTo>
                <a:cubicBezTo>
                  <a:pt x="21600" y="21242"/>
                  <a:pt x="21562" y="21358"/>
                  <a:pt x="21485" y="21454"/>
                </a:cubicBezTo>
                <a:cubicBezTo>
                  <a:pt x="21409" y="21552"/>
                  <a:pt x="21318" y="21600"/>
                  <a:pt x="21214" y="21600"/>
                </a:cubicBezTo>
                <a:lnTo>
                  <a:pt x="5014" y="21600"/>
                </a:lnTo>
                <a:cubicBezTo>
                  <a:pt x="4910" y="21600"/>
                  <a:pt x="4819" y="21552"/>
                  <a:pt x="4743" y="21454"/>
                </a:cubicBezTo>
                <a:cubicBezTo>
                  <a:pt x="4666" y="21358"/>
                  <a:pt x="4629" y="21242"/>
                  <a:pt x="4629" y="21110"/>
                </a:cubicBezTo>
                <a:lnTo>
                  <a:pt x="4629" y="18164"/>
                </a:lnTo>
                <a:cubicBezTo>
                  <a:pt x="4629" y="18031"/>
                  <a:pt x="4666" y="17916"/>
                  <a:pt x="4743" y="17818"/>
                </a:cubicBezTo>
                <a:cubicBezTo>
                  <a:pt x="4819" y="17722"/>
                  <a:pt x="4910" y="17673"/>
                  <a:pt x="5014" y="17673"/>
                </a:cubicBezTo>
                <a:lnTo>
                  <a:pt x="21214" y="17673"/>
                </a:lnTo>
                <a:cubicBezTo>
                  <a:pt x="21318" y="17673"/>
                  <a:pt x="21409" y="17722"/>
                  <a:pt x="21485" y="17818"/>
                </a:cubicBezTo>
                <a:cubicBezTo>
                  <a:pt x="21562" y="17916"/>
                  <a:pt x="21600" y="18031"/>
                  <a:pt x="21600" y="18164"/>
                </a:cubicBezTo>
                <a:close/>
                <a:moveTo>
                  <a:pt x="21600" y="12272"/>
                </a:moveTo>
                <a:lnTo>
                  <a:pt x="21600" y="15219"/>
                </a:lnTo>
                <a:cubicBezTo>
                  <a:pt x="21600" y="15351"/>
                  <a:pt x="21562" y="15466"/>
                  <a:pt x="21485" y="15564"/>
                </a:cubicBezTo>
                <a:cubicBezTo>
                  <a:pt x="21409" y="15661"/>
                  <a:pt x="21318" y="15709"/>
                  <a:pt x="21214" y="15709"/>
                </a:cubicBezTo>
                <a:lnTo>
                  <a:pt x="5014" y="15709"/>
                </a:lnTo>
                <a:cubicBezTo>
                  <a:pt x="4910" y="15709"/>
                  <a:pt x="4819" y="15661"/>
                  <a:pt x="4743" y="15564"/>
                </a:cubicBezTo>
                <a:cubicBezTo>
                  <a:pt x="4666" y="15466"/>
                  <a:pt x="4629" y="15351"/>
                  <a:pt x="4629" y="15219"/>
                </a:cubicBezTo>
                <a:lnTo>
                  <a:pt x="4629" y="12272"/>
                </a:lnTo>
                <a:cubicBezTo>
                  <a:pt x="4629" y="12140"/>
                  <a:pt x="4666" y="12025"/>
                  <a:pt x="4743" y="11928"/>
                </a:cubicBezTo>
                <a:cubicBezTo>
                  <a:pt x="4819" y="11831"/>
                  <a:pt x="4910" y="11782"/>
                  <a:pt x="5014" y="11782"/>
                </a:cubicBezTo>
                <a:lnTo>
                  <a:pt x="21214" y="11782"/>
                </a:lnTo>
                <a:cubicBezTo>
                  <a:pt x="21318" y="11782"/>
                  <a:pt x="21409" y="11831"/>
                  <a:pt x="21485" y="11928"/>
                </a:cubicBezTo>
                <a:cubicBezTo>
                  <a:pt x="21562" y="12025"/>
                  <a:pt x="21600" y="12140"/>
                  <a:pt x="21600" y="12272"/>
                </a:cubicBezTo>
                <a:close/>
                <a:moveTo>
                  <a:pt x="21600" y="6381"/>
                </a:moveTo>
                <a:lnTo>
                  <a:pt x="21600" y="9328"/>
                </a:lnTo>
                <a:cubicBezTo>
                  <a:pt x="21600" y="9460"/>
                  <a:pt x="21562" y="9575"/>
                  <a:pt x="21485" y="9673"/>
                </a:cubicBezTo>
                <a:cubicBezTo>
                  <a:pt x="21409" y="9769"/>
                  <a:pt x="21318" y="9818"/>
                  <a:pt x="21214" y="9818"/>
                </a:cubicBezTo>
                <a:lnTo>
                  <a:pt x="5014" y="9818"/>
                </a:lnTo>
                <a:cubicBezTo>
                  <a:pt x="4910" y="9818"/>
                  <a:pt x="4819" y="9769"/>
                  <a:pt x="4743" y="9673"/>
                </a:cubicBezTo>
                <a:cubicBezTo>
                  <a:pt x="4666" y="9575"/>
                  <a:pt x="4629" y="9460"/>
                  <a:pt x="4629" y="9328"/>
                </a:cubicBezTo>
                <a:lnTo>
                  <a:pt x="4629" y="6381"/>
                </a:lnTo>
                <a:cubicBezTo>
                  <a:pt x="4629" y="6249"/>
                  <a:pt x="4666" y="6134"/>
                  <a:pt x="4743" y="6037"/>
                </a:cubicBezTo>
                <a:cubicBezTo>
                  <a:pt x="4819" y="5939"/>
                  <a:pt x="4910" y="5891"/>
                  <a:pt x="5014" y="5891"/>
                </a:cubicBezTo>
                <a:lnTo>
                  <a:pt x="21214" y="5891"/>
                </a:lnTo>
                <a:cubicBezTo>
                  <a:pt x="21318" y="5891"/>
                  <a:pt x="21409" y="5939"/>
                  <a:pt x="21485" y="6037"/>
                </a:cubicBezTo>
                <a:cubicBezTo>
                  <a:pt x="21562" y="6134"/>
                  <a:pt x="21600" y="6249"/>
                  <a:pt x="21600" y="6381"/>
                </a:cubicBezTo>
                <a:close/>
                <a:moveTo>
                  <a:pt x="21600" y="491"/>
                </a:moveTo>
                <a:lnTo>
                  <a:pt x="21600" y="3436"/>
                </a:lnTo>
                <a:cubicBezTo>
                  <a:pt x="21600" y="3569"/>
                  <a:pt x="21562" y="3684"/>
                  <a:pt x="21485" y="3782"/>
                </a:cubicBezTo>
                <a:cubicBezTo>
                  <a:pt x="21409" y="3878"/>
                  <a:pt x="21318" y="3928"/>
                  <a:pt x="21214" y="3928"/>
                </a:cubicBezTo>
                <a:lnTo>
                  <a:pt x="5014" y="3928"/>
                </a:lnTo>
                <a:cubicBezTo>
                  <a:pt x="4910" y="3928"/>
                  <a:pt x="4819" y="3878"/>
                  <a:pt x="4743" y="3782"/>
                </a:cubicBezTo>
                <a:cubicBezTo>
                  <a:pt x="4666" y="3684"/>
                  <a:pt x="4629" y="3569"/>
                  <a:pt x="4629" y="3436"/>
                </a:cubicBezTo>
                <a:lnTo>
                  <a:pt x="4629" y="491"/>
                </a:lnTo>
                <a:cubicBezTo>
                  <a:pt x="4629" y="358"/>
                  <a:pt x="4666" y="244"/>
                  <a:pt x="4743" y="146"/>
                </a:cubicBezTo>
                <a:cubicBezTo>
                  <a:pt x="4819" y="48"/>
                  <a:pt x="4910" y="0"/>
                  <a:pt x="5014" y="0"/>
                </a:cubicBezTo>
                <a:lnTo>
                  <a:pt x="21214" y="0"/>
                </a:lnTo>
                <a:cubicBezTo>
                  <a:pt x="21318" y="0"/>
                  <a:pt x="21409" y="48"/>
                  <a:pt x="21485" y="146"/>
                </a:cubicBezTo>
                <a:cubicBezTo>
                  <a:pt x="21562" y="244"/>
                  <a:pt x="21600" y="358"/>
                  <a:pt x="21600" y="491"/>
                </a:cubicBezTo>
                <a:close/>
                <a:moveTo>
                  <a:pt x="3086" y="18164"/>
                </a:moveTo>
                <a:lnTo>
                  <a:pt x="3086" y="21110"/>
                </a:lnTo>
                <a:cubicBezTo>
                  <a:pt x="3086" y="21242"/>
                  <a:pt x="3047" y="21358"/>
                  <a:pt x="2971" y="21454"/>
                </a:cubicBezTo>
                <a:cubicBezTo>
                  <a:pt x="2895" y="21552"/>
                  <a:pt x="2804" y="21600"/>
                  <a:pt x="2700" y="21600"/>
                </a:cubicBezTo>
                <a:lnTo>
                  <a:pt x="386" y="21600"/>
                </a:lnTo>
                <a:cubicBezTo>
                  <a:pt x="281" y="21600"/>
                  <a:pt x="191" y="21552"/>
                  <a:pt x="114" y="21454"/>
                </a:cubicBezTo>
                <a:cubicBezTo>
                  <a:pt x="38" y="21358"/>
                  <a:pt x="0" y="21242"/>
                  <a:pt x="0" y="21110"/>
                </a:cubicBezTo>
                <a:lnTo>
                  <a:pt x="0" y="18164"/>
                </a:lnTo>
                <a:cubicBezTo>
                  <a:pt x="0" y="18031"/>
                  <a:pt x="38" y="17916"/>
                  <a:pt x="114" y="17818"/>
                </a:cubicBezTo>
                <a:cubicBezTo>
                  <a:pt x="191" y="17722"/>
                  <a:pt x="281" y="17673"/>
                  <a:pt x="386" y="17673"/>
                </a:cubicBezTo>
                <a:lnTo>
                  <a:pt x="2700" y="17673"/>
                </a:lnTo>
                <a:cubicBezTo>
                  <a:pt x="2804" y="17673"/>
                  <a:pt x="2895" y="17722"/>
                  <a:pt x="2971" y="17818"/>
                </a:cubicBezTo>
                <a:cubicBezTo>
                  <a:pt x="3047" y="17916"/>
                  <a:pt x="3086" y="18031"/>
                  <a:pt x="3086" y="18164"/>
                </a:cubicBezTo>
                <a:close/>
                <a:moveTo>
                  <a:pt x="3086" y="12272"/>
                </a:moveTo>
                <a:lnTo>
                  <a:pt x="3086" y="15219"/>
                </a:lnTo>
                <a:cubicBezTo>
                  <a:pt x="3086" y="15351"/>
                  <a:pt x="3047" y="15466"/>
                  <a:pt x="2971" y="15564"/>
                </a:cubicBezTo>
                <a:cubicBezTo>
                  <a:pt x="2895" y="15661"/>
                  <a:pt x="2804" y="15709"/>
                  <a:pt x="2700" y="15709"/>
                </a:cubicBezTo>
                <a:lnTo>
                  <a:pt x="386" y="15709"/>
                </a:lnTo>
                <a:cubicBezTo>
                  <a:pt x="281" y="15709"/>
                  <a:pt x="191" y="15661"/>
                  <a:pt x="114" y="15564"/>
                </a:cubicBezTo>
                <a:cubicBezTo>
                  <a:pt x="38" y="15466"/>
                  <a:pt x="0" y="15351"/>
                  <a:pt x="0" y="15219"/>
                </a:cubicBezTo>
                <a:lnTo>
                  <a:pt x="0" y="12272"/>
                </a:lnTo>
                <a:cubicBezTo>
                  <a:pt x="0" y="12140"/>
                  <a:pt x="38" y="12025"/>
                  <a:pt x="114" y="11928"/>
                </a:cubicBezTo>
                <a:cubicBezTo>
                  <a:pt x="191" y="11831"/>
                  <a:pt x="281" y="11782"/>
                  <a:pt x="386" y="11782"/>
                </a:cubicBezTo>
                <a:lnTo>
                  <a:pt x="2700" y="11782"/>
                </a:lnTo>
                <a:cubicBezTo>
                  <a:pt x="2804" y="11782"/>
                  <a:pt x="2895" y="11831"/>
                  <a:pt x="2971" y="11928"/>
                </a:cubicBezTo>
                <a:cubicBezTo>
                  <a:pt x="3047" y="12025"/>
                  <a:pt x="3086" y="12140"/>
                  <a:pt x="3086" y="12272"/>
                </a:cubicBezTo>
                <a:close/>
                <a:moveTo>
                  <a:pt x="3086" y="6381"/>
                </a:moveTo>
                <a:lnTo>
                  <a:pt x="3086" y="9328"/>
                </a:lnTo>
                <a:cubicBezTo>
                  <a:pt x="3086" y="9460"/>
                  <a:pt x="3047" y="9575"/>
                  <a:pt x="2971" y="9673"/>
                </a:cubicBezTo>
                <a:cubicBezTo>
                  <a:pt x="2895" y="9769"/>
                  <a:pt x="2804" y="9818"/>
                  <a:pt x="2700" y="9818"/>
                </a:cubicBezTo>
                <a:lnTo>
                  <a:pt x="386" y="9818"/>
                </a:lnTo>
                <a:cubicBezTo>
                  <a:pt x="281" y="9818"/>
                  <a:pt x="191" y="9769"/>
                  <a:pt x="114" y="9673"/>
                </a:cubicBezTo>
                <a:cubicBezTo>
                  <a:pt x="38" y="9575"/>
                  <a:pt x="0" y="9460"/>
                  <a:pt x="0" y="9328"/>
                </a:cubicBezTo>
                <a:lnTo>
                  <a:pt x="0" y="6381"/>
                </a:lnTo>
                <a:cubicBezTo>
                  <a:pt x="0" y="6249"/>
                  <a:pt x="38" y="6134"/>
                  <a:pt x="114" y="6037"/>
                </a:cubicBezTo>
                <a:cubicBezTo>
                  <a:pt x="191" y="5939"/>
                  <a:pt x="281" y="5891"/>
                  <a:pt x="386" y="5891"/>
                </a:cubicBezTo>
                <a:lnTo>
                  <a:pt x="2700" y="5891"/>
                </a:lnTo>
                <a:cubicBezTo>
                  <a:pt x="2804" y="5891"/>
                  <a:pt x="2895" y="5939"/>
                  <a:pt x="2971" y="6037"/>
                </a:cubicBezTo>
                <a:cubicBezTo>
                  <a:pt x="3047" y="6134"/>
                  <a:pt x="3086" y="6249"/>
                  <a:pt x="3086" y="6381"/>
                </a:cubicBezTo>
                <a:close/>
                <a:moveTo>
                  <a:pt x="3086" y="491"/>
                </a:moveTo>
                <a:lnTo>
                  <a:pt x="3086" y="3436"/>
                </a:lnTo>
                <a:cubicBezTo>
                  <a:pt x="3086" y="3569"/>
                  <a:pt x="3047" y="3684"/>
                  <a:pt x="2971" y="3782"/>
                </a:cubicBezTo>
                <a:cubicBezTo>
                  <a:pt x="2895" y="3878"/>
                  <a:pt x="2804" y="3928"/>
                  <a:pt x="2700" y="3928"/>
                </a:cubicBezTo>
                <a:lnTo>
                  <a:pt x="386" y="3928"/>
                </a:lnTo>
                <a:cubicBezTo>
                  <a:pt x="281" y="3928"/>
                  <a:pt x="191" y="3878"/>
                  <a:pt x="114" y="3782"/>
                </a:cubicBezTo>
                <a:cubicBezTo>
                  <a:pt x="38" y="3684"/>
                  <a:pt x="0" y="3569"/>
                  <a:pt x="0" y="3436"/>
                </a:cubicBezTo>
                <a:lnTo>
                  <a:pt x="0" y="491"/>
                </a:lnTo>
                <a:cubicBezTo>
                  <a:pt x="0" y="358"/>
                  <a:pt x="38" y="244"/>
                  <a:pt x="114" y="146"/>
                </a:cubicBezTo>
                <a:cubicBezTo>
                  <a:pt x="191" y="48"/>
                  <a:pt x="281" y="0"/>
                  <a:pt x="386" y="0"/>
                </a:cubicBezTo>
                <a:lnTo>
                  <a:pt x="2700" y="0"/>
                </a:lnTo>
                <a:cubicBezTo>
                  <a:pt x="2804" y="0"/>
                  <a:pt x="2895" y="48"/>
                  <a:pt x="2971" y="146"/>
                </a:cubicBezTo>
                <a:cubicBezTo>
                  <a:pt x="3047" y="244"/>
                  <a:pt x="3086" y="358"/>
                  <a:pt x="3086" y="491"/>
                </a:cubicBezTo>
                <a:close/>
                <a:moveTo>
                  <a:pt x="3086" y="491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1" name="AutoShape 219"/>
          <p:cNvSpPr>
            <a:spLocks/>
          </p:cNvSpPr>
          <p:nvPr/>
        </p:nvSpPr>
        <p:spPr bwMode="auto">
          <a:xfrm>
            <a:off x="15647988" y="7038975"/>
            <a:ext cx="430212" cy="338138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8515" y="16200"/>
                </a:moveTo>
                <a:lnTo>
                  <a:pt x="18515" y="17182"/>
                </a:lnTo>
                <a:cubicBezTo>
                  <a:pt x="18515" y="17315"/>
                  <a:pt x="18476" y="17430"/>
                  <a:pt x="18400" y="17527"/>
                </a:cubicBezTo>
                <a:cubicBezTo>
                  <a:pt x="18323" y="17625"/>
                  <a:pt x="18233" y="17673"/>
                  <a:pt x="18129" y="17673"/>
                </a:cubicBezTo>
                <a:lnTo>
                  <a:pt x="6557" y="17673"/>
                </a:lnTo>
                <a:cubicBezTo>
                  <a:pt x="6453" y="17673"/>
                  <a:pt x="6363" y="17625"/>
                  <a:pt x="6286" y="17527"/>
                </a:cubicBezTo>
                <a:cubicBezTo>
                  <a:pt x="6210" y="17430"/>
                  <a:pt x="6171" y="17315"/>
                  <a:pt x="6171" y="17182"/>
                </a:cubicBezTo>
                <a:lnTo>
                  <a:pt x="6171" y="16200"/>
                </a:lnTo>
                <a:cubicBezTo>
                  <a:pt x="6171" y="16068"/>
                  <a:pt x="6210" y="15953"/>
                  <a:pt x="6286" y="15855"/>
                </a:cubicBezTo>
                <a:cubicBezTo>
                  <a:pt x="6363" y="15758"/>
                  <a:pt x="6453" y="15709"/>
                  <a:pt x="6557" y="15709"/>
                </a:cubicBezTo>
                <a:lnTo>
                  <a:pt x="18129" y="15709"/>
                </a:lnTo>
                <a:cubicBezTo>
                  <a:pt x="18233" y="15709"/>
                  <a:pt x="18323" y="15758"/>
                  <a:pt x="18400" y="15855"/>
                </a:cubicBezTo>
                <a:cubicBezTo>
                  <a:pt x="18476" y="15953"/>
                  <a:pt x="18515" y="16068"/>
                  <a:pt x="18515" y="16200"/>
                </a:cubicBezTo>
                <a:close/>
                <a:moveTo>
                  <a:pt x="18515" y="12272"/>
                </a:moveTo>
                <a:lnTo>
                  <a:pt x="18515" y="13254"/>
                </a:lnTo>
                <a:cubicBezTo>
                  <a:pt x="18515" y="13388"/>
                  <a:pt x="18476" y="13503"/>
                  <a:pt x="18400" y="13600"/>
                </a:cubicBezTo>
                <a:cubicBezTo>
                  <a:pt x="18323" y="13697"/>
                  <a:pt x="18233" y="13746"/>
                  <a:pt x="18129" y="13746"/>
                </a:cubicBezTo>
                <a:lnTo>
                  <a:pt x="6557" y="13746"/>
                </a:lnTo>
                <a:cubicBezTo>
                  <a:pt x="6453" y="13746"/>
                  <a:pt x="6363" y="13697"/>
                  <a:pt x="6286" y="13600"/>
                </a:cubicBezTo>
                <a:cubicBezTo>
                  <a:pt x="6210" y="13503"/>
                  <a:pt x="6171" y="13388"/>
                  <a:pt x="6171" y="13254"/>
                </a:cubicBezTo>
                <a:lnTo>
                  <a:pt x="6171" y="12272"/>
                </a:lnTo>
                <a:cubicBezTo>
                  <a:pt x="6171" y="12140"/>
                  <a:pt x="6210" y="12025"/>
                  <a:pt x="6286" y="11928"/>
                </a:cubicBezTo>
                <a:cubicBezTo>
                  <a:pt x="6363" y="11831"/>
                  <a:pt x="6453" y="11782"/>
                  <a:pt x="6557" y="11782"/>
                </a:cubicBezTo>
                <a:lnTo>
                  <a:pt x="18129" y="11782"/>
                </a:lnTo>
                <a:cubicBezTo>
                  <a:pt x="18233" y="11782"/>
                  <a:pt x="18323" y="11831"/>
                  <a:pt x="18400" y="11928"/>
                </a:cubicBezTo>
                <a:cubicBezTo>
                  <a:pt x="18476" y="12025"/>
                  <a:pt x="18515" y="12140"/>
                  <a:pt x="18515" y="12272"/>
                </a:cubicBezTo>
                <a:close/>
                <a:moveTo>
                  <a:pt x="18515" y="8346"/>
                </a:moveTo>
                <a:lnTo>
                  <a:pt x="18515" y="9328"/>
                </a:lnTo>
                <a:cubicBezTo>
                  <a:pt x="18515" y="9460"/>
                  <a:pt x="18476" y="9575"/>
                  <a:pt x="18400" y="9673"/>
                </a:cubicBezTo>
                <a:cubicBezTo>
                  <a:pt x="18323" y="9769"/>
                  <a:pt x="18233" y="9818"/>
                  <a:pt x="18129" y="9818"/>
                </a:cubicBezTo>
                <a:lnTo>
                  <a:pt x="6557" y="9818"/>
                </a:lnTo>
                <a:cubicBezTo>
                  <a:pt x="6453" y="9818"/>
                  <a:pt x="6363" y="9769"/>
                  <a:pt x="6286" y="9673"/>
                </a:cubicBezTo>
                <a:cubicBezTo>
                  <a:pt x="6210" y="9575"/>
                  <a:pt x="6171" y="9460"/>
                  <a:pt x="6171" y="9328"/>
                </a:cubicBezTo>
                <a:lnTo>
                  <a:pt x="6171" y="8346"/>
                </a:lnTo>
                <a:cubicBezTo>
                  <a:pt x="6171" y="8213"/>
                  <a:pt x="6210" y="8098"/>
                  <a:pt x="6286" y="8000"/>
                </a:cubicBezTo>
                <a:cubicBezTo>
                  <a:pt x="6363" y="7904"/>
                  <a:pt x="6453" y="7854"/>
                  <a:pt x="6557" y="7854"/>
                </a:cubicBezTo>
                <a:lnTo>
                  <a:pt x="18129" y="7854"/>
                </a:lnTo>
                <a:cubicBezTo>
                  <a:pt x="18233" y="7854"/>
                  <a:pt x="18323" y="7904"/>
                  <a:pt x="18400" y="8000"/>
                </a:cubicBezTo>
                <a:cubicBezTo>
                  <a:pt x="18476" y="8098"/>
                  <a:pt x="18515" y="8213"/>
                  <a:pt x="18515" y="8346"/>
                </a:cubicBezTo>
                <a:close/>
                <a:moveTo>
                  <a:pt x="4629" y="16200"/>
                </a:moveTo>
                <a:lnTo>
                  <a:pt x="4629" y="17182"/>
                </a:lnTo>
                <a:cubicBezTo>
                  <a:pt x="4629" y="17315"/>
                  <a:pt x="4591" y="17430"/>
                  <a:pt x="4514" y="17527"/>
                </a:cubicBezTo>
                <a:cubicBezTo>
                  <a:pt x="4438" y="17625"/>
                  <a:pt x="4348" y="17673"/>
                  <a:pt x="4244" y="17673"/>
                </a:cubicBezTo>
                <a:lnTo>
                  <a:pt x="3471" y="17673"/>
                </a:lnTo>
                <a:cubicBezTo>
                  <a:pt x="3367" y="17673"/>
                  <a:pt x="3277" y="17625"/>
                  <a:pt x="3201" y="17527"/>
                </a:cubicBezTo>
                <a:cubicBezTo>
                  <a:pt x="3124" y="17430"/>
                  <a:pt x="3086" y="17315"/>
                  <a:pt x="3086" y="17182"/>
                </a:cubicBezTo>
                <a:lnTo>
                  <a:pt x="3086" y="16200"/>
                </a:lnTo>
                <a:cubicBezTo>
                  <a:pt x="3086" y="16068"/>
                  <a:pt x="3124" y="15953"/>
                  <a:pt x="3201" y="15855"/>
                </a:cubicBezTo>
                <a:cubicBezTo>
                  <a:pt x="3277" y="15758"/>
                  <a:pt x="3367" y="15709"/>
                  <a:pt x="3471" y="15709"/>
                </a:cubicBezTo>
                <a:lnTo>
                  <a:pt x="4244" y="15709"/>
                </a:lnTo>
                <a:cubicBezTo>
                  <a:pt x="4348" y="15709"/>
                  <a:pt x="4438" y="15758"/>
                  <a:pt x="4514" y="15855"/>
                </a:cubicBezTo>
                <a:cubicBezTo>
                  <a:pt x="4591" y="15953"/>
                  <a:pt x="4629" y="16068"/>
                  <a:pt x="4629" y="16200"/>
                </a:cubicBezTo>
                <a:close/>
                <a:moveTo>
                  <a:pt x="4629" y="12272"/>
                </a:moveTo>
                <a:lnTo>
                  <a:pt x="4629" y="13254"/>
                </a:lnTo>
                <a:cubicBezTo>
                  <a:pt x="4629" y="13388"/>
                  <a:pt x="4591" y="13503"/>
                  <a:pt x="4514" y="13600"/>
                </a:cubicBezTo>
                <a:cubicBezTo>
                  <a:pt x="4438" y="13697"/>
                  <a:pt x="4348" y="13746"/>
                  <a:pt x="4244" y="13746"/>
                </a:cubicBezTo>
                <a:lnTo>
                  <a:pt x="3471" y="13746"/>
                </a:lnTo>
                <a:cubicBezTo>
                  <a:pt x="3367" y="13746"/>
                  <a:pt x="3277" y="13697"/>
                  <a:pt x="3201" y="13600"/>
                </a:cubicBezTo>
                <a:cubicBezTo>
                  <a:pt x="3124" y="13503"/>
                  <a:pt x="3086" y="13388"/>
                  <a:pt x="3086" y="13254"/>
                </a:cubicBezTo>
                <a:lnTo>
                  <a:pt x="3086" y="12272"/>
                </a:lnTo>
                <a:cubicBezTo>
                  <a:pt x="3086" y="12140"/>
                  <a:pt x="3124" y="12025"/>
                  <a:pt x="3201" y="11928"/>
                </a:cubicBezTo>
                <a:cubicBezTo>
                  <a:pt x="3277" y="11831"/>
                  <a:pt x="3367" y="11782"/>
                  <a:pt x="3471" y="11782"/>
                </a:cubicBezTo>
                <a:lnTo>
                  <a:pt x="4244" y="11782"/>
                </a:lnTo>
                <a:cubicBezTo>
                  <a:pt x="4348" y="11782"/>
                  <a:pt x="4438" y="11831"/>
                  <a:pt x="4514" y="11928"/>
                </a:cubicBezTo>
                <a:cubicBezTo>
                  <a:pt x="4591" y="12025"/>
                  <a:pt x="4629" y="12140"/>
                  <a:pt x="4629" y="12272"/>
                </a:cubicBezTo>
                <a:close/>
                <a:moveTo>
                  <a:pt x="4629" y="8346"/>
                </a:moveTo>
                <a:lnTo>
                  <a:pt x="4629" y="9328"/>
                </a:lnTo>
                <a:cubicBezTo>
                  <a:pt x="4629" y="9460"/>
                  <a:pt x="4591" y="9575"/>
                  <a:pt x="4514" y="9673"/>
                </a:cubicBezTo>
                <a:cubicBezTo>
                  <a:pt x="4438" y="9769"/>
                  <a:pt x="4348" y="9818"/>
                  <a:pt x="4244" y="9818"/>
                </a:cubicBezTo>
                <a:lnTo>
                  <a:pt x="3471" y="9818"/>
                </a:lnTo>
                <a:cubicBezTo>
                  <a:pt x="3367" y="9818"/>
                  <a:pt x="3277" y="9769"/>
                  <a:pt x="3201" y="9673"/>
                </a:cubicBezTo>
                <a:cubicBezTo>
                  <a:pt x="3124" y="9575"/>
                  <a:pt x="3086" y="9460"/>
                  <a:pt x="3086" y="9328"/>
                </a:cubicBezTo>
                <a:lnTo>
                  <a:pt x="3086" y="8346"/>
                </a:lnTo>
                <a:cubicBezTo>
                  <a:pt x="3086" y="8213"/>
                  <a:pt x="3124" y="8098"/>
                  <a:pt x="3201" y="8000"/>
                </a:cubicBezTo>
                <a:cubicBezTo>
                  <a:pt x="3277" y="7904"/>
                  <a:pt x="3367" y="7854"/>
                  <a:pt x="3471" y="7854"/>
                </a:cubicBezTo>
                <a:lnTo>
                  <a:pt x="4244" y="7854"/>
                </a:lnTo>
                <a:cubicBezTo>
                  <a:pt x="4348" y="7854"/>
                  <a:pt x="4438" y="7904"/>
                  <a:pt x="4514" y="8000"/>
                </a:cubicBezTo>
                <a:cubicBezTo>
                  <a:pt x="4591" y="8098"/>
                  <a:pt x="4629" y="8213"/>
                  <a:pt x="4629" y="8346"/>
                </a:cubicBezTo>
                <a:close/>
                <a:moveTo>
                  <a:pt x="20057" y="19145"/>
                </a:moveTo>
                <a:lnTo>
                  <a:pt x="20057" y="6381"/>
                </a:lnTo>
                <a:cubicBezTo>
                  <a:pt x="20057" y="6249"/>
                  <a:pt x="20020" y="6134"/>
                  <a:pt x="19943" y="6037"/>
                </a:cubicBezTo>
                <a:cubicBezTo>
                  <a:pt x="19867" y="5939"/>
                  <a:pt x="19777" y="5891"/>
                  <a:pt x="19671" y="5891"/>
                </a:cubicBezTo>
                <a:lnTo>
                  <a:pt x="1929" y="5891"/>
                </a:lnTo>
                <a:cubicBezTo>
                  <a:pt x="1825" y="5891"/>
                  <a:pt x="1734" y="5939"/>
                  <a:pt x="1657" y="6037"/>
                </a:cubicBezTo>
                <a:cubicBezTo>
                  <a:pt x="1581" y="6134"/>
                  <a:pt x="1544" y="6249"/>
                  <a:pt x="1544" y="6381"/>
                </a:cubicBezTo>
                <a:lnTo>
                  <a:pt x="1544" y="19145"/>
                </a:lnTo>
                <a:cubicBezTo>
                  <a:pt x="1544" y="19279"/>
                  <a:pt x="1581" y="19394"/>
                  <a:pt x="1657" y="19491"/>
                </a:cubicBezTo>
                <a:cubicBezTo>
                  <a:pt x="1734" y="19589"/>
                  <a:pt x="1825" y="19637"/>
                  <a:pt x="1929" y="19637"/>
                </a:cubicBezTo>
                <a:lnTo>
                  <a:pt x="19671" y="19637"/>
                </a:lnTo>
                <a:cubicBezTo>
                  <a:pt x="19777" y="19637"/>
                  <a:pt x="19867" y="19589"/>
                  <a:pt x="19943" y="19491"/>
                </a:cubicBezTo>
                <a:cubicBezTo>
                  <a:pt x="20020" y="19394"/>
                  <a:pt x="20057" y="19279"/>
                  <a:pt x="20057" y="19145"/>
                </a:cubicBezTo>
                <a:close/>
                <a:moveTo>
                  <a:pt x="21600" y="2455"/>
                </a:moveTo>
                <a:lnTo>
                  <a:pt x="21600" y="19145"/>
                </a:lnTo>
                <a:cubicBezTo>
                  <a:pt x="21600" y="19820"/>
                  <a:pt x="21412" y="20399"/>
                  <a:pt x="21034" y="20880"/>
                </a:cubicBezTo>
                <a:cubicBezTo>
                  <a:pt x="20656" y="21360"/>
                  <a:pt x="20203" y="21600"/>
                  <a:pt x="19671" y="21600"/>
                </a:cubicBezTo>
                <a:lnTo>
                  <a:pt x="1929" y="21600"/>
                </a:lnTo>
                <a:cubicBezTo>
                  <a:pt x="1398" y="21600"/>
                  <a:pt x="945" y="21360"/>
                  <a:pt x="567" y="20880"/>
                </a:cubicBezTo>
                <a:cubicBezTo>
                  <a:pt x="189" y="20399"/>
                  <a:pt x="0" y="19820"/>
                  <a:pt x="0" y="19145"/>
                </a:cubicBezTo>
                <a:lnTo>
                  <a:pt x="0" y="2455"/>
                </a:lnTo>
                <a:cubicBezTo>
                  <a:pt x="0" y="1780"/>
                  <a:pt x="189" y="1201"/>
                  <a:pt x="567" y="720"/>
                </a:cubicBezTo>
                <a:cubicBezTo>
                  <a:pt x="945" y="241"/>
                  <a:pt x="1398" y="0"/>
                  <a:pt x="1929" y="0"/>
                </a:cubicBezTo>
                <a:lnTo>
                  <a:pt x="19671" y="0"/>
                </a:lnTo>
                <a:cubicBezTo>
                  <a:pt x="20203" y="0"/>
                  <a:pt x="20656" y="241"/>
                  <a:pt x="21034" y="720"/>
                </a:cubicBezTo>
                <a:cubicBezTo>
                  <a:pt x="21412" y="1201"/>
                  <a:pt x="21600" y="1780"/>
                  <a:pt x="21600" y="2455"/>
                </a:cubicBezTo>
                <a:close/>
                <a:moveTo>
                  <a:pt x="21600" y="2455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2" name="AutoShape 220"/>
          <p:cNvSpPr>
            <a:spLocks/>
          </p:cNvSpPr>
          <p:nvPr/>
        </p:nvSpPr>
        <p:spPr bwMode="auto">
          <a:xfrm>
            <a:off x="16376650" y="6996113"/>
            <a:ext cx="427038" cy="427037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15785"/>
                </a:moveTo>
                <a:lnTo>
                  <a:pt x="21600" y="18111"/>
                </a:lnTo>
                <a:cubicBezTo>
                  <a:pt x="21600" y="18216"/>
                  <a:pt x="21562" y="18307"/>
                  <a:pt x="21484" y="18383"/>
                </a:cubicBezTo>
                <a:cubicBezTo>
                  <a:pt x="21407" y="18460"/>
                  <a:pt x="21316" y="18498"/>
                  <a:pt x="21211" y="18498"/>
                </a:cubicBezTo>
                <a:lnTo>
                  <a:pt x="6430" y="18498"/>
                </a:lnTo>
                <a:cubicBezTo>
                  <a:pt x="6324" y="18498"/>
                  <a:pt x="6233" y="18460"/>
                  <a:pt x="6157" y="18383"/>
                </a:cubicBezTo>
                <a:cubicBezTo>
                  <a:pt x="6079" y="18307"/>
                  <a:pt x="6041" y="18216"/>
                  <a:pt x="6041" y="18111"/>
                </a:cubicBezTo>
                <a:lnTo>
                  <a:pt x="6041" y="15785"/>
                </a:lnTo>
                <a:cubicBezTo>
                  <a:pt x="6041" y="15672"/>
                  <a:pt x="6077" y="15578"/>
                  <a:pt x="6150" y="15507"/>
                </a:cubicBezTo>
                <a:cubicBezTo>
                  <a:pt x="6223" y="15434"/>
                  <a:pt x="6316" y="15398"/>
                  <a:pt x="6430" y="15398"/>
                </a:cubicBezTo>
                <a:lnTo>
                  <a:pt x="21211" y="15398"/>
                </a:lnTo>
                <a:cubicBezTo>
                  <a:pt x="21316" y="15398"/>
                  <a:pt x="21407" y="15436"/>
                  <a:pt x="21484" y="15512"/>
                </a:cubicBezTo>
                <a:cubicBezTo>
                  <a:pt x="21562" y="15589"/>
                  <a:pt x="21600" y="15680"/>
                  <a:pt x="21600" y="15785"/>
                </a:cubicBezTo>
                <a:close/>
                <a:moveTo>
                  <a:pt x="21600" y="9582"/>
                </a:moveTo>
                <a:lnTo>
                  <a:pt x="21600" y="11908"/>
                </a:lnTo>
                <a:cubicBezTo>
                  <a:pt x="21600" y="12014"/>
                  <a:pt x="21562" y="12104"/>
                  <a:pt x="21484" y="12181"/>
                </a:cubicBezTo>
                <a:cubicBezTo>
                  <a:pt x="21407" y="12258"/>
                  <a:pt x="21316" y="12296"/>
                  <a:pt x="21211" y="12296"/>
                </a:cubicBezTo>
                <a:lnTo>
                  <a:pt x="6430" y="12296"/>
                </a:lnTo>
                <a:cubicBezTo>
                  <a:pt x="6324" y="12296"/>
                  <a:pt x="6233" y="12258"/>
                  <a:pt x="6157" y="12181"/>
                </a:cubicBezTo>
                <a:cubicBezTo>
                  <a:pt x="6079" y="12104"/>
                  <a:pt x="6041" y="12014"/>
                  <a:pt x="6041" y="11908"/>
                </a:cubicBezTo>
                <a:lnTo>
                  <a:pt x="6041" y="9582"/>
                </a:lnTo>
                <a:cubicBezTo>
                  <a:pt x="6041" y="9469"/>
                  <a:pt x="6077" y="9376"/>
                  <a:pt x="6150" y="9304"/>
                </a:cubicBezTo>
                <a:cubicBezTo>
                  <a:pt x="6223" y="9231"/>
                  <a:pt x="6316" y="9194"/>
                  <a:pt x="6430" y="9194"/>
                </a:cubicBezTo>
                <a:lnTo>
                  <a:pt x="21211" y="9194"/>
                </a:lnTo>
                <a:cubicBezTo>
                  <a:pt x="21316" y="9194"/>
                  <a:pt x="21407" y="9233"/>
                  <a:pt x="21484" y="9309"/>
                </a:cubicBezTo>
                <a:cubicBezTo>
                  <a:pt x="21562" y="9387"/>
                  <a:pt x="21600" y="9478"/>
                  <a:pt x="21600" y="9582"/>
                </a:cubicBezTo>
                <a:close/>
                <a:moveTo>
                  <a:pt x="21600" y="3380"/>
                </a:moveTo>
                <a:lnTo>
                  <a:pt x="21600" y="5705"/>
                </a:lnTo>
                <a:cubicBezTo>
                  <a:pt x="21600" y="5811"/>
                  <a:pt x="21562" y="5902"/>
                  <a:pt x="21484" y="5978"/>
                </a:cubicBezTo>
                <a:cubicBezTo>
                  <a:pt x="21407" y="6055"/>
                  <a:pt x="21316" y="6093"/>
                  <a:pt x="21211" y="6093"/>
                </a:cubicBezTo>
                <a:lnTo>
                  <a:pt x="6430" y="6093"/>
                </a:lnTo>
                <a:cubicBezTo>
                  <a:pt x="6324" y="6093"/>
                  <a:pt x="6233" y="6055"/>
                  <a:pt x="6157" y="5978"/>
                </a:cubicBezTo>
                <a:cubicBezTo>
                  <a:pt x="6079" y="5902"/>
                  <a:pt x="6041" y="5811"/>
                  <a:pt x="6041" y="5705"/>
                </a:cubicBezTo>
                <a:lnTo>
                  <a:pt x="6041" y="3380"/>
                </a:lnTo>
                <a:cubicBezTo>
                  <a:pt x="6041" y="3275"/>
                  <a:pt x="6079" y="3184"/>
                  <a:pt x="6157" y="3107"/>
                </a:cubicBezTo>
                <a:cubicBezTo>
                  <a:pt x="6233" y="3031"/>
                  <a:pt x="6324" y="2992"/>
                  <a:pt x="6430" y="2992"/>
                </a:cubicBezTo>
                <a:lnTo>
                  <a:pt x="21211" y="2992"/>
                </a:lnTo>
                <a:cubicBezTo>
                  <a:pt x="21316" y="2992"/>
                  <a:pt x="21407" y="3031"/>
                  <a:pt x="21484" y="3107"/>
                </a:cubicBezTo>
                <a:cubicBezTo>
                  <a:pt x="21562" y="3184"/>
                  <a:pt x="21600" y="3275"/>
                  <a:pt x="21600" y="3380"/>
                </a:cubicBezTo>
                <a:close/>
                <a:moveTo>
                  <a:pt x="4485" y="4894"/>
                </a:moveTo>
                <a:lnTo>
                  <a:pt x="4485" y="6093"/>
                </a:lnTo>
                <a:lnTo>
                  <a:pt x="413" y="6093"/>
                </a:lnTo>
                <a:lnTo>
                  <a:pt x="413" y="4894"/>
                </a:lnTo>
                <a:lnTo>
                  <a:pt x="1714" y="4894"/>
                </a:lnTo>
                <a:cubicBezTo>
                  <a:pt x="1714" y="4563"/>
                  <a:pt x="1716" y="4070"/>
                  <a:pt x="1720" y="3416"/>
                </a:cubicBezTo>
                <a:cubicBezTo>
                  <a:pt x="1723" y="2762"/>
                  <a:pt x="1725" y="2274"/>
                  <a:pt x="1725" y="1950"/>
                </a:cubicBezTo>
                <a:lnTo>
                  <a:pt x="1725" y="1805"/>
                </a:lnTo>
                <a:lnTo>
                  <a:pt x="1701" y="1805"/>
                </a:lnTo>
                <a:cubicBezTo>
                  <a:pt x="1636" y="1943"/>
                  <a:pt x="1434" y="2161"/>
                  <a:pt x="1094" y="2459"/>
                </a:cubicBezTo>
                <a:lnTo>
                  <a:pt x="230" y="1539"/>
                </a:lnTo>
                <a:lnTo>
                  <a:pt x="1883" y="0"/>
                </a:lnTo>
                <a:lnTo>
                  <a:pt x="3172" y="0"/>
                </a:lnTo>
                <a:lnTo>
                  <a:pt x="3172" y="4894"/>
                </a:lnTo>
                <a:cubicBezTo>
                  <a:pt x="3172" y="4894"/>
                  <a:pt x="4485" y="4894"/>
                  <a:pt x="4485" y="4894"/>
                </a:cubicBezTo>
                <a:close/>
                <a:moveTo>
                  <a:pt x="4448" y="19517"/>
                </a:moveTo>
                <a:cubicBezTo>
                  <a:pt x="4448" y="20162"/>
                  <a:pt x="4227" y="20671"/>
                  <a:pt x="3786" y="21043"/>
                </a:cubicBezTo>
                <a:cubicBezTo>
                  <a:pt x="3345" y="21414"/>
                  <a:pt x="2795" y="21600"/>
                  <a:pt x="2139" y="21600"/>
                </a:cubicBezTo>
                <a:cubicBezTo>
                  <a:pt x="1280" y="21600"/>
                  <a:pt x="583" y="21334"/>
                  <a:pt x="48" y="20801"/>
                </a:cubicBezTo>
                <a:lnTo>
                  <a:pt x="741" y="19735"/>
                </a:lnTo>
                <a:cubicBezTo>
                  <a:pt x="1138" y="20097"/>
                  <a:pt x="1567" y="20279"/>
                  <a:pt x="2030" y="20279"/>
                </a:cubicBezTo>
                <a:cubicBezTo>
                  <a:pt x="2264" y="20279"/>
                  <a:pt x="2469" y="20221"/>
                  <a:pt x="2643" y="20104"/>
                </a:cubicBezTo>
                <a:cubicBezTo>
                  <a:pt x="2817" y="19986"/>
                  <a:pt x="2904" y="19815"/>
                  <a:pt x="2904" y="19589"/>
                </a:cubicBezTo>
                <a:cubicBezTo>
                  <a:pt x="2904" y="19071"/>
                  <a:pt x="2479" y="18846"/>
                  <a:pt x="1629" y="18911"/>
                </a:cubicBezTo>
                <a:lnTo>
                  <a:pt x="1313" y="18232"/>
                </a:lnTo>
                <a:cubicBezTo>
                  <a:pt x="1377" y="18151"/>
                  <a:pt x="1509" y="17976"/>
                  <a:pt x="1707" y="17705"/>
                </a:cubicBezTo>
                <a:cubicBezTo>
                  <a:pt x="1906" y="17434"/>
                  <a:pt x="2078" y="17217"/>
                  <a:pt x="2224" y="17051"/>
                </a:cubicBezTo>
                <a:cubicBezTo>
                  <a:pt x="2369" y="16886"/>
                  <a:pt x="2520" y="16730"/>
                  <a:pt x="2674" y="16584"/>
                </a:cubicBezTo>
                <a:lnTo>
                  <a:pt x="2674" y="16573"/>
                </a:lnTo>
                <a:cubicBezTo>
                  <a:pt x="2545" y="16573"/>
                  <a:pt x="2347" y="16577"/>
                  <a:pt x="2084" y="16584"/>
                </a:cubicBezTo>
                <a:cubicBezTo>
                  <a:pt x="1821" y="16593"/>
                  <a:pt x="1625" y="16597"/>
                  <a:pt x="1495" y="16597"/>
                </a:cubicBezTo>
                <a:lnTo>
                  <a:pt x="1495" y="17239"/>
                </a:lnTo>
                <a:lnTo>
                  <a:pt x="206" y="17239"/>
                </a:lnTo>
                <a:lnTo>
                  <a:pt x="206" y="15398"/>
                </a:lnTo>
                <a:lnTo>
                  <a:pt x="4254" y="15398"/>
                </a:lnTo>
                <a:lnTo>
                  <a:pt x="4254" y="16464"/>
                </a:lnTo>
                <a:lnTo>
                  <a:pt x="3100" y="17856"/>
                </a:lnTo>
                <a:cubicBezTo>
                  <a:pt x="3512" y="17954"/>
                  <a:pt x="3840" y="18151"/>
                  <a:pt x="4084" y="18450"/>
                </a:cubicBezTo>
                <a:cubicBezTo>
                  <a:pt x="4327" y="18749"/>
                  <a:pt x="4448" y="19104"/>
                  <a:pt x="4448" y="19517"/>
                </a:cubicBezTo>
                <a:close/>
                <a:moveTo>
                  <a:pt x="4473" y="11920"/>
                </a:moveTo>
                <a:lnTo>
                  <a:pt x="4473" y="13846"/>
                </a:lnTo>
                <a:lnTo>
                  <a:pt x="72" y="13846"/>
                </a:lnTo>
                <a:cubicBezTo>
                  <a:pt x="23" y="13555"/>
                  <a:pt x="0" y="13338"/>
                  <a:pt x="0" y="13193"/>
                </a:cubicBezTo>
                <a:cubicBezTo>
                  <a:pt x="0" y="12780"/>
                  <a:pt x="94" y="12405"/>
                  <a:pt x="285" y="12065"/>
                </a:cubicBezTo>
                <a:cubicBezTo>
                  <a:pt x="475" y="11727"/>
                  <a:pt x="705" y="11452"/>
                  <a:pt x="972" y="11242"/>
                </a:cubicBezTo>
                <a:cubicBezTo>
                  <a:pt x="1239" y="11032"/>
                  <a:pt x="1507" y="10841"/>
                  <a:pt x="1774" y="10666"/>
                </a:cubicBezTo>
                <a:cubicBezTo>
                  <a:pt x="2042" y="10493"/>
                  <a:pt x="2271" y="10317"/>
                  <a:pt x="2461" y="10140"/>
                </a:cubicBezTo>
                <a:cubicBezTo>
                  <a:pt x="2652" y="9962"/>
                  <a:pt x="2747" y="9780"/>
                  <a:pt x="2747" y="9595"/>
                </a:cubicBezTo>
                <a:cubicBezTo>
                  <a:pt x="2747" y="9393"/>
                  <a:pt x="2688" y="9238"/>
                  <a:pt x="2570" y="9128"/>
                </a:cubicBezTo>
                <a:cubicBezTo>
                  <a:pt x="2453" y="9019"/>
                  <a:pt x="2293" y="8965"/>
                  <a:pt x="2090" y="8965"/>
                </a:cubicBezTo>
                <a:cubicBezTo>
                  <a:pt x="1718" y="8965"/>
                  <a:pt x="1389" y="9198"/>
                  <a:pt x="1106" y="9667"/>
                </a:cubicBezTo>
                <a:lnTo>
                  <a:pt x="72" y="8952"/>
                </a:lnTo>
                <a:cubicBezTo>
                  <a:pt x="267" y="8541"/>
                  <a:pt x="557" y="8219"/>
                  <a:pt x="941" y="7990"/>
                </a:cubicBezTo>
                <a:cubicBezTo>
                  <a:pt x="1326" y="7759"/>
                  <a:pt x="1754" y="7644"/>
                  <a:pt x="2224" y="7644"/>
                </a:cubicBezTo>
                <a:cubicBezTo>
                  <a:pt x="2815" y="7644"/>
                  <a:pt x="3314" y="7812"/>
                  <a:pt x="3719" y="8147"/>
                </a:cubicBezTo>
                <a:cubicBezTo>
                  <a:pt x="4125" y="8482"/>
                  <a:pt x="4327" y="8936"/>
                  <a:pt x="4327" y="9509"/>
                </a:cubicBezTo>
                <a:cubicBezTo>
                  <a:pt x="4327" y="9913"/>
                  <a:pt x="4189" y="10283"/>
                  <a:pt x="3913" y="10618"/>
                </a:cubicBezTo>
                <a:cubicBezTo>
                  <a:pt x="3639" y="10953"/>
                  <a:pt x="3334" y="11214"/>
                  <a:pt x="3002" y="11399"/>
                </a:cubicBezTo>
                <a:cubicBezTo>
                  <a:pt x="2670" y="11585"/>
                  <a:pt x="2364" y="11789"/>
                  <a:pt x="2084" y="12011"/>
                </a:cubicBezTo>
                <a:cubicBezTo>
                  <a:pt x="1805" y="12233"/>
                  <a:pt x="1661" y="12445"/>
                  <a:pt x="1653" y="12647"/>
                </a:cubicBezTo>
                <a:lnTo>
                  <a:pt x="3196" y="12647"/>
                </a:lnTo>
                <a:lnTo>
                  <a:pt x="3196" y="11920"/>
                </a:lnTo>
                <a:cubicBezTo>
                  <a:pt x="3196" y="11920"/>
                  <a:pt x="4473" y="11920"/>
                  <a:pt x="4473" y="11920"/>
                </a:cubicBezTo>
                <a:close/>
                <a:moveTo>
                  <a:pt x="4473" y="11920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3" name="AutoShape 221"/>
          <p:cNvSpPr>
            <a:spLocks/>
          </p:cNvSpPr>
          <p:nvPr/>
        </p:nvSpPr>
        <p:spPr bwMode="auto">
          <a:xfrm>
            <a:off x="17149763" y="7038975"/>
            <a:ext cx="430212" cy="338138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17182"/>
                </a:moveTo>
                <a:lnTo>
                  <a:pt x="21600" y="20128"/>
                </a:lnTo>
                <a:cubicBezTo>
                  <a:pt x="21600" y="20261"/>
                  <a:pt x="21562" y="20376"/>
                  <a:pt x="21485" y="20472"/>
                </a:cubicBezTo>
                <a:cubicBezTo>
                  <a:pt x="21408" y="20570"/>
                  <a:pt x="21318" y="20618"/>
                  <a:pt x="21214" y="20618"/>
                </a:cubicBezTo>
                <a:lnTo>
                  <a:pt x="6557" y="20618"/>
                </a:lnTo>
                <a:cubicBezTo>
                  <a:pt x="6452" y="20618"/>
                  <a:pt x="6362" y="20570"/>
                  <a:pt x="6286" y="20472"/>
                </a:cubicBezTo>
                <a:cubicBezTo>
                  <a:pt x="6209" y="20376"/>
                  <a:pt x="6171" y="20261"/>
                  <a:pt x="6171" y="20128"/>
                </a:cubicBezTo>
                <a:lnTo>
                  <a:pt x="6171" y="17182"/>
                </a:lnTo>
                <a:cubicBezTo>
                  <a:pt x="6171" y="17049"/>
                  <a:pt x="6209" y="16934"/>
                  <a:pt x="6286" y="16836"/>
                </a:cubicBezTo>
                <a:cubicBezTo>
                  <a:pt x="6362" y="16740"/>
                  <a:pt x="6452" y="16692"/>
                  <a:pt x="6557" y="16692"/>
                </a:cubicBezTo>
                <a:lnTo>
                  <a:pt x="21214" y="16692"/>
                </a:lnTo>
                <a:cubicBezTo>
                  <a:pt x="21318" y="16692"/>
                  <a:pt x="21408" y="16740"/>
                  <a:pt x="21485" y="16836"/>
                </a:cubicBezTo>
                <a:cubicBezTo>
                  <a:pt x="21562" y="16934"/>
                  <a:pt x="21600" y="17049"/>
                  <a:pt x="21600" y="17182"/>
                </a:cubicBezTo>
                <a:close/>
                <a:moveTo>
                  <a:pt x="21600" y="9328"/>
                </a:moveTo>
                <a:lnTo>
                  <a:pt x="21600" y="12272"/>
                </a:lnTo>
                <a:cubicBezTo>
                  <a:pt x="21600" y="12406"/>
                  <a:pt x="21562" y="12522"/>
                  <a:pt x="21485" y="12618"/>
                </a:cubicBezTo>
                <a:cubicBezTo>
                  <a:pt x="21408" y="12716"/>
                  <a:pt x="21318" y="12764"/>
                  <a:pt x="21214" y="12764"/>
                </a:cubicBezTo>
                <a:lnTo>
                  <a:pt x="6557" y="12764"/>
                </a:lnTo>
                <a:cubicBezTo>
                  <a:pt x="6452" y="12764"/>
                  <a:pt x="6362" y="12716"/>
                  <a:pt x="6286" y="12618"/>
                </a:cubicBezTo>
                <a:cubicBezTo>
                  <a:pt x="6209" y="12522"/>
                  <a:pt x="6171" y="12406"/>
                  <a:pt x="6171" y="12272"/>
                </a:cubicBezTo>
                <a:lnTo>
                  <a:pt x="6171" y="9328"/>
                </a:lnTo>
                <a:cubicBezTo>
                  <a:pt x="6171" y="9195"/>
                  <a:pt x="6209" y="9080"/>
                  <a:pt x="6286" y="8982"/>
                </a:cubicBezTo>
                <a:cubicBezTo>
                  <a:pt x="6362" y="8886"/>
                  <a:pt x="6452" y="8836"/>
                  <a:pt x="6557" y="8836"/>
                </a:cubicBezTo>
                <a:lnTo>
                  <a:pt x="21214" y="8836"/>
                </a:lnTo>
                <a:cubicBezTo>
                  <a:pt x="21318" y="8836"/>
                  <a:pt x="21408" y="8886"/>
                  <a:pt x="21485" y="8982"/>
                </a:cubicBezTo>
                <a:cubicBezTo>
                  <a:pt x="21562" y="9080"/>
                  <a:pt x="21600" y="9195"/>
                  <a:pt x="21600" y="9328"/>
                </a:cubicBezTo>
                <a:close/>
                <a:moveTo>
                  <a:pt x="21600" y="1473"/>
                </a:moveTo>
                <a:lnTo>
                  <a:pt x="21600" y="4418"/>
                </a:lnTo>
                <a:cubicBezTo>
                  <a:pt x="21600" y="4552"/>
                  <a:pt x="21562" y="4667"/>
                  <a:pt x="21485" y="4764"/>
                </a:cubicBezTo>
                <a:cubicBezTo>
                  <a:pt x="21408" y="4861"/>
                  <a:pt x="21318" y="4910"/>
                  <a:pt x="21214" y="4910"/>
                </a:cubicBezTo>
                <a:lnTo>
                  <a:pt x="6557" y="4910"/>
                </a:lnTo>
                <a:cubicBezTo>
                  <a:pt x="6452" y="4910"/>
                  <a:pt x="6362" y="4861"/>
                  <a:pt x="6286" y="4764"/>
                </a:cubicBezTo>
                <a:cubicBezTo>
                  <a:pt x="6209" y="4667"/>
                  <a:pt x="6171" y="4552"/>
                  <a:pt x="6171" y="4418"/>
                </a:cubicBezTo>
                <a:lnTo>
                  <a:pt x="6171" y="1473"/>
                </a:lnTo>
                <a:cubicBezTo>
                  <a:pt x="6171" y="1341"/>
                  <a:pt x="6209" y="1225"/>
                  <a:pt x="6286" y="1128"/>
                </a:cubicBezTo>
                <a:cubicBezTo>
                  <a:pt x="6362" y="1031"/>
                  <a:pt x="6452" y="982"/>
                  <a:pt x="6557" y="982"/>
                </a:cubicBezTo>
                <a:lnTo>
                  <a:pt x="21214" y="982"/>
                </a:lnTo>
                <a:cubicBezTo>
                  <a:pt x="21318" y="982"/>
                  <a:pt x="21408" y="1031"/>
                  <a:pt x="21485" y="1128"/>
                </a:cubicBezTo>
                <a:cubicBezTo>
                  <a:pt x="21562" y="1225"/>
                  <a:pt x="21600" y="1341"/>
                  <a:pt x="21600" y="1473"/>
                </a:cubicBezTo>
                <a:close/>
                <a:moveTo>
                  <a:pt x="3953" y="16569"/>
                </a:moveTo>
                <a:cubicBezTo>
                  <a:pt x="4404" y="17142"/>
                  <a:pt x="4629" y="17837"/>
                  <a:pt x="4629" y="18655"/>
                </a:cubicBezTo>
                <a:cubicBezTo>
                  <a:pt x="4629" y="19473"/>
                  <a:pt x="4404" y="20168"/>
                  <a:pt x="3953" y="20742"/>
                </a:cubicBezTo>
                <a:cubicBezTo>
                  <a:pt x="3503" y="21315"/>
                  <a:pt x="2957" y="21600"/>
                  <a:pt x="2314" y="21600"/>
                </a:cubicBezTo>
                <a:cubicBezTo>
                  <a:pt x="1671" y="21600"/>
                  <a:pt x="1125" y="21315"/>
                  <a:pt x="674" y="20742"/>
                </a:cubicBezTo>
                <a:cubicBezTo>
                  <a:pt x="224" y="20168"/>
                  <a:pt x="0" y="19473"/>
                  <a:pt x="0" y="18655"/>
                </a:cubicBezTo>
                <a:cubicBezTo>
                  <a:pt x="0" y="17837"/>
                  <a:pt x="224" y="17142"/>
                  <a:pt x="674" y="16569"/>
                </a:cubicBezTo>
                <a:cubicBezTo>
                  <a:pt x="1125" y="15995"/>
                  <a:pt x="1671" y="15710"/>
                  <a:pt x="2314" y="15710"/>
                </a:cubicBezTo>
                <a:cubicBezTo>
                  <a:pt x="2957" y="15710"/>
                  <a:pt x="3503" y="15995"/>
                  <a:pt x="3953" y="16569"/>
                </a:cubicBezTo>
                <a:close/>
                <a:moveTo>
                  <a:pt x="3953" y="8714"/>
                </a:moveTo>
                <a:cubicBezTo>
                  <a:pt x="4404" y="9287"/>
                  <a:pt x="4629" y="9982"/>
                  <a:pt x="4629" y="10801"/>
                </a:cubicBezTo>
                <a:cubicBezTo>
                  <a:pt x="4629" y="11619"/>
                  <a:pt x="4404" y="12314"/>
                  <a:pt x="3953" y="12887"/>
                </a:cubicBezTo>
                <a:cubicBezTo>
                  <a:pt x="3503" y="13460"/>
                  <a:pt x="2957" y="13746"/>
                  <a:pt x="2314" y="13746"/>
                </a:cubicBezTo>
                <a:cubicBezTo>
                  <a:pt x="1671" y="13746"/>
                  <a:pt x="1125" y="13460"/>
                  <a:pt x="674" y="12887"/>
                </a:cubicBezTo>
                <a:cubicBezTo>
                  <a:pt x="224" y="12314"/>
                  <a:pt x="0" y="11619"/>
                  <a:pt x="0" y="10801"/>
                </a:cubicBezTo>
                <a:cubicBezTo>
                  <a:pt x="0" y="9982"/>
                  <a:pt x="224" y="9287"/>
                  <a:pt x="674" y="8714"/>
                </a:cubicBezTo>
                <a:cubicBezTo>
                  <a:pt x="1125" y="8141"/>
                  <a:pt x="1671" y="7854"/>
                  <a:pt x="2314" y="7854"/>
                </a:cubicBezTo>
                <a:cubicBezTo>
                  <a:pt x="2957" y="7854"/>
                  <a:pt x="3503" y="8141"/>
                  <a:pt x="3953" y="8714"/>
                </a:cubicBezTo>
                <a:close/>
                <a:moveTo>
                  <a:pt x="3953" y="860"/>
                </a:moveTo>
                <a:cubicBezTo>
                  <a:pt x="4404" y="1432"/>
                  <a:pt x="4629" y="2128"/>
                  <a:pt x="4629" y="2946"/>
                </a:cubicBezTo>
                <a:cubicBezTo>
                  <a:pt x="4629" y="3764"/>
                  <a:pt x="4404" y="4460"/>
                  <a:pt x="3953" y="5033"/>
                </a:cubicBezTo>
                <a:cubicBezTo>
                  <a:pt x="3503" y="5605"/>
                  <a:pt x="2957" y="5891"/>
                  <a:pt x="2314" y="5891"/>
                </a:cubicBezTo>
                <a:cubicBezTo>
                  <a:pt x="1671" y="5891"/>
                  <a:pt x="1125" y="5605"/>
                  <a:pt x="674" y="5033"/>
                </a:cubicBezTo>
                <a:cubicBezTo>
                  <a:pt x="224" y="4460"/>
                  <a:pt x="0" y="3764"/>
                  <a:pt x="0" y="2946"/>
                </a:cubicBezTo>
                <a:cubicBezTo>
                  <a:pt x="0" y="2128"/>
                  <a:pt x="224" y="1432"/>
                  <a:pt x="674" y="860"/>
                </a:cubicBezTo>
                <a:cubicBezTo>
                  <a:pt x="1125" y="287"/>
                  <a:pt x="1671" y="0"/>
                  <a:pt x="2314" y="0"/>
                </a:cubicBezTo>
                <a:cubicBezTo>
                  <a:pt x="2957" y="0"/>
                  <a:pt x="3503" y="287"/>
                  <a:pt x="3953" y="860"/>
                </a:cubicBezTo>
                <a:close/>
                <a:moveTo>
                  <a:pt x="3953" y="860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4" name="AutoShape 222"/>
          <p:cNvSpPr>
            <a:spLocks/>
          </p:cNvSpPr>
          <p:nvPr/>
        </p:nvSpPr>
        <p:spPr bwMode="auto">
          <a:xfrm>
            <a:off x="17965738" y="7038975"/>
            <a:ext cx="338137" cy="338138"/>
          </a:xfrm>
          <a:custGeom>
            <a:avLst/>
            <a:gdLst/>
            <a:ahLst/>
            <a:cxnLst/>
            <a:rect l="0" t="0" r="r" b="b"/>
            <a:pathLst>
              <a:path w="21555" h="21600">
                <a:moveTo>
                  <a:pt x="21442" y="1428"/>
                </a:moveTo>
                <a:lnTo>
                  <a:pt x="11645" y="21063"/>
                </a:lnTo>
                <a:cubicBezTo>
                  <a:pt x="11471" y="21421"/>
                  <a:pt x="11181" y="21600"/>
                  <a:pt x="10772" y="21600"/>
                </a:cubicBezTo>
                <a:cubicBezTo>
                  <a:pt x="10722" y="21600"/>
                  <a:pt x="10645" y="21589"/>
                  <a:pt x="10544" y="21569"/>
                </a:cubicBezTo>
                <a:cubicBezTo>
                  <a:pt x="10318" y="21517"/>
                  <a:pt x="10138" y="21402"/>
                  <a:pt x="10000" y="21224"/>
                </a:cubicBezTo>
                <a:cubicBezTo>
                  <a:pt x="9862" y="21044"/>
                  <a:pt x="9793" y="20842"/>
                  <a:pt x="9793" y="20617"/>
                </a:cubicBezTo>
                <a:lnTo>
                  <a:pt x="9793" y="11782"/>
                </a:lnTo>
                <a:lnTo>
                  <a:pt x="976" y="11782"/>
                </a:lnTo>
                <a:cubicBezTo>
                  <a:pt x="752" y="11782"/>
                  <a:pt x="550" y="11713"/>
                  <a:pt x="371" y="11574"/>
                </a:cubicBezTo>
                <a:cubicBezTo>
                  <a:pt x="193" y="11436"/>
                  <a:pt x="79" y="11255"/>
                  <a:pt x="28" y="11030"/>
                </a:cubicBezTo>
                <a:cubicBezTo>
                  <a:pt x="-23" y="10805"/>
                  <a:pt x="-3" y="10590"/>
                  <a:pt x="88" y="10386"/>
                </a:cubicBezTo>
                <a:cubicBezTo>
                  <a:pt x="180" y="10181"/>
                  <a:pt x="328" y="10027"/>
                  <a:pt x="533" y="9926"/>
                </a:cubicBezTo>
                <a:lnTo>
                  <a:pt x="20126" y="107"/>
                </a:lnTo>
                <a:cubicBezTo>
                  <a:pt x="20258" y="36"/>
                  <a:pt x="20406" y="0"/>
                  <a:pt x="20569" y="0"/>
                </a:cubicBezTo>
                <a:cubicBezTo>
                  <a:pt x="20845" y="0"/>
                  <a:pt x="21075" y="98"/>
                  <a:pt x="21258" y="292"/>
                </a:cubicBezTo>
                <a:cubicBezTo>
                  <a:pt x="21411" y="435"/>
                  <a:pt x="21505" y="612"/>
                  <a:pt x="21541" y="821"/>
                </a:cubicBezTo>
                <a:cubicBezTo>
                  <a:pt x="21577" y="1031"/>
                  <a:pt x="21544" y="1233"/>
                  <a:pt x="21442" y="1428"/>
                </a:cubicBezTo>
                <a:close/>
                <a:moveTo>
                  <a:pt x="21442" y="1428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" name="AutoShape 223"/>
          <p:cNvSpPr>
            <a:spLocks/>
          </p:cNvSpPr>
          <p:nvPr/>
        </p:nvSpPr>
        <p:spPr bwMode="auto">
          <a:xfrm>
            <a:off x="18727738" y="7038975"/>
            <a:ext cx="276225" cy="338138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6000" y="9818"/>
                </a:moveTo>
                <a:lnTo>
                  <a:pt x="15600" y="9818"/>
                </a:lnTo>
                <a:lnTo>
                  <a:pt x="15600" y="6873"/>
                </a:lnTo>
                <a:cubicBezTo>
                  <a:pt x="15600" y="5789"/>
                  <a:pt x="15132" y="4863"/>
                  <a:pt x="14194" y="4097"/>
                </a:cubicBezTo>
                <a:cubicBezTo>
                  <a:pt x="13256" y="3329"/>
                  <a:pt x="12125" y="2945"/>
                  <a:pt x="10801" y="2945"/>
                </a:cubicBezTo>
                <a:cubicBezTo>
                  <a:pt x="9475" y="2945"/>
                  <a:pt x="8344" y="3329"/>
                  <a:pt x="7406" y="4097"/>
                </a:cubicBezTo>
                <a:cubicBezTo>
                  <a:pt x="6468" y="4863"/>
                  <a:pt x="6000" y="5789"/>
                  <a:pt x="6000" y="6873"/>
                </a:cubicBezTo>
                <a:cubicBezTo>
                  <a:pt x="6000" y="6873"/>
                  <a:pt x="6000" y="9818"/>
                  <a:pt x="6000" y="9818"/>
                </a:cubicBezTo>
                <a:close/>
                <a:moveTo>
                  <a:pt x="21600" y="11291"/>
                </a:moveTo>
                <a:lnTo>
                  <a:pt x="21600" y="20128"/>
                </a:lnTo>
                <a:cubicBezTo>
                  <a:pt x="21600" y="20537"/>
                  <a:pt x="21425" y="20885"/>
                  <a:pt x="21075" y="21170"/>
                </a:cubicBezTo>
                <a:cubicBezTo>
                  <a:pt x="20724" y="21457"/>
                  <a:pt x="20300" y="21600"/>
                  <a:pt x="19800" y="21600"/>
                </a:cubicBezTo>
                <a:lnTo>
                  <a:pt x="1800" y="21600"/>
                </a:lnTo>
                <a:cubicBezTo>
                  <a:pt x="1300" y="21600"/>
                  <a:pt x="876" y="21457"/>
                  <a:pt x="525" y="21170"/>
                </a:cubicBezTo>
                <a:cubicBezTo>
                  <a:pt x="175" y="20885"/>
                  <a:pt x="0" y="20537"/>
                  <a:pt x="0" y="20128"/>
                </a:cubicBezTo>
                <a:lnTo>
                  <a:pt x="0" y="11291"/>
                </a:lnTo>
                <a:cubicBezTo>
                  <a:pt x="0" y="10882"/>
                  <a:pt x="175" y="10534"/>
                  <a:pt x="525" y="10248"/>
                </a:cubicBezTo>
                <a:cubicBezTo>
                  <a:pt x="876" y="9962"/>
                  <a:pt x="1300" y="9818"/>
                  <a:pt x="1800" y="9818"/>
                </a:cubicBezTo>
                <a:lnTo>
                  <a:pt x="2401" y="9818"/>
                </a:lnTo>
                <a:lnTo>
                  <a:pt x="2401" y="6873"/>
                </a:lnTo>
                <a:cubicBezTo>
                  <a:pt x="2401" y="4991"/>
                  <a:pt x="3226" y="3375"/>
                  <a:pt x="4876" y="2025"/>
                </a:cubicBezTo>
                <a:cubicBezTo>
                  <a:pt x="6526" y="675"/>
                  <a:pt x="8500" y="0"/>
                  <a:pt x="10801" y="0"/>
                </a:cubicBezTo>
                <a:cubicBezTo>
                  <a:pt x="13100" y="0"/>
                  <a:pt x="15074" y="675"/>
                  <a:pt x="16724" y="2025"/>
                </a:cubicBezTo>
                <a:cubicBezTo>
                  <a:pt x="18376" y="3375"/>
                  <a:pt x="19201" y="4991"/>
                  <a:pt x="19201" y="6873"/>
                </a:cubicBezTo>
                <a:lnTo>
                  <a:pt x="19201" y="9818"/>
                </a:lnTo>
                <a:lnTo>
                  <a:pt x="19800" y="9818"/>
                </a:lnTo>
                <a:cubicBezTo>
                  <a:pt x="20300" y="9818"/>
                  <a:pt x="20724" y="9962"/>
                  <a:pt x="21075" y="10248"/>
                </a:cubicBezTo>
                <a:cubicBezTo>
                  <a:pt x="21425" y="10534"/>
                  <a:pt x="21600" y="10882"/>
                  <a:pt x="21600" y="11291"/>
                </a:cubicBezTo>
                <a:close/>
                <a:moveTo>
                  <a:pt x="21600" y="11291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6" name="AutoShape 224"/>
          <p:cNvSpPr>
            <a:spLocks/>
          </p:cNvSpPr>
          <p:nvPr/>
        </p:nvSpPr>
        <p:spPr bwMode="auto">
          <a:xfrm>
            <a:off x="19553238" y="6996113"/>
            <a:ext cx="185737" cy="414337"/>
          </a:xfrm>
          <a:custGeom>
            <a:avLst/>
            <a:gdLst/>
            <a:ahLst/>
            <a:cxnLst/>
            <a:rect l="0" t="0" r="r" b="b"/>
            <a:pathLst>
              <a:path w="21472" h="21600">
                <a:moveTo>
                  <a:pt x="21387" y="16237"/>
                </a:moveTo>
                <a:cubicBezTo>
                  <a:pt x="21536" y="16395"/>
                  <a:pt x="21490" y="16541"/>
                  <a:pt x="21246" y="16674"/>
                </a:cubicBezTo>
                <a:lnTo>
                  <a:pt x="11462" y="21475"/>
                </a:lnTo>
                <a:cubicBezTo>
                  <a:pt x="11277" y="21557"/>
                  <a:pt x="11062" y="21600"/>
                  <a:pt x="10818" y="21600"/>
                </a:cubicBezTo>
                <a:cubicBezTo>
                  <a:pt x="10557" y="21600"/>
                  <a:pt x="10335" y="21557"/>
                  <a:pt x="10149" y="21475"/>
                </a:cubicBezTo>
                <a:lnTo>
                  <a:pt x="224" y="16674"/>
                </a:lnTo>
                <a:cubicBezTo>
                  <a:pt x="-18" y="16541"/>
                  <a:pt x="-64" y="16395"/>
                  <a:pt x="85" y="16237"/>
                </a:cubicBezTo>
                <a:cubicBezTo>
                  <a:pt x="251" y="16079"/>
                  <a:pt x="522" y="16000"/>
                  <a:pt x="895" y="16000"/>
                </a:cubicBezTo>
                <a:lnTo>
                  <a:pt x="7157" y="16000"/>
                </a:lnTo>
                <a:lnTo>
                  <a:pt x="7157" y="399"/>
                </a:lnTo>
                <a:cubicBezTo>
                  <a:pt x="7157" y="283"/>
                  <a:pt x="7240" y="188"/>
                  <a:pt x="7409" y="112"/>
                </a:cubicBezTo>
                <a:cubicBezTo>
                  <a:pt x="7577" y="37"/>
                  <a:pt x="7789" y="0"/>
                  <a:pt x="8050" y="0"/>
                </a:cubicBezTo>
                <a:lnTo>
                  <a:pt x="13419" y="0"/>
                </a:lnTo>
                <a:cubicBezTo>
                  <a:pt x="13680" y="0"/>
                  <a:pt x="13895" y="37"/>
                  <a:pt x="14061" y="112"/>
                </a:cubicBezTo>
                <a:cubicBezTo>
                  <a:pt x="14229" y="188"/>
                  <a:pt x="14312" y="283"/>
                  <a:pt x="14312" y="399"/>
                </a:cubicBezTo>
                <a:lnTo>
                  <a:pt x="14312" y="16000"/>
                </a:lnTo>
                <a:lnTo>
                  <a:pt x="20574" y="16000"/>
                </a:lnTo>
                <a:cubicBezTo>
                  <a:pt x="20967" y="16000"/>
                  <a:pt x="21236" y="16079"/>
                  <a:pt x="21387" y="16237"/>
                </a:cubicBezTo>
                <a:close/>
                <a:moveTo>
                  <a:pt x="21387" y="16237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7" name="AutoShape 225"/>
          <p:cNvSpPr>
            <a:spLocks/>
          </p:cNvSpPr>
          <p:nvPr/>
        </p:nvSpPr>
        <p:spPr bwMode="auto">
          <a:xfrm>
            <a:off x="20240625" y="7113588"/>
            <a:ext cx="414338" cy="184150"/>
          </a:xfrm>
          <a:custGeom>
            <a:avLst/>
            <a:gdLst/>
            <a:ahLst/>
            <a:cxnLst/>
            <a:rect l="0" t="0" r="r" b="b"/>
            <a:pathLst>
              <a:path w="21600" h="21467">
                <a:moveTo>
                  <a:pt x="21600" y="8048"/>
                </a:moveTo>
                <a:lnTo>
                  <a:pt x="21600" y="13414"/>
                </a:lnTo>
                <a:cubicBezTo>
                  <a:pt x="21600" y="13677"/>
                  <a:pt x="21563" y="13890"/>
                  <a:pt x="21488" y="14058"/>
                </a:cubicBezTo>
                <a:cubicBezTo>
                  <a:pt x="21412" y="14226"/>
                  <a:pt x="21316" y="14309"/>
                  <a:pt x="21200" y="14309"/>
                </a:cubicBezTo>
                <a:lnTo>
                  <a:pt x="5600" y="14309"/>
                </a:lnTo>
                <a:lnTo>
                  <a:pt x="5600" y="20571"/>
                </a:lnTo>
                <a:cubicBezTo>
                  <a:pt x="5600" y="20961"/>
                  <a:pt x="5520" y="21232"/>
                  <a:pt x="5362" y="21381"/>
                </a:cubicBezTo>
                <a:cubicBezTo>
                  <a:pt x="5204" y="21532"/>
                  <a:pt x="5058" y="21483"/>
                  <a:pt x="4925" y="21242"/>
                </a:cubicBezTo>
                <a:lnTo>
                  <a:pt x="124" y="11459"/>
                </a:lnTo>
                <a:cubicBezTo>
                  <a:pt x="41" y="11271"/>
                  <a:pt x="0" y="11057"/>
                  <a:pt x="0" y="10815"/>
                </a:cubicBezTo>
                <a:cubicBezTo>
                  <a:pt x="0" y="10554"/>
                  <a:pt x="41" y="10332"/>
                  <a:pt x="124" y="10144"/>
                </a:cubicBezTo>
                <a:lnTo>
                  <a:pt x="4925" y="249"/>
                </a:lnTo>
                <a:cubicBezTo>
                  <a:pt x="5058" y="-12"/>
                  <a:pt x="5204" y="-68"/>
                  <a:pt x="5362" y="81"/>
                </a:cubicBezTo>
                <a:cubicBezTo>
                  <a:pt x="5520" y="249"/>
                  <a:pt x="5600" y="520"/>
                  <a:pt x="5600" y="891"/>
                </a:cubicBezTo>
                <a:lnTo>
                  <a:pt x="5600" y="7152"/>
                </a:lnTo>
                <a:lnTo>
                  <a:pt x="21200" y="7152"/>
                </a:lnTo>
                <a:cubicBezTo>
                  <a:pt x="21316" y="7152"/>
                  <a:pt x="21412" y="7238"/>
                  <a:pt x="21488" y="7406"/>
                </a:cubicBezTo>
                <a:cubicBezTo>
                  <a:pt x="21563" y="7572"/>
                  <a:pt x="21600" y="7787"/>
                  <a:pt x="21600" y="8048"/>
                </a:cubicBezTo>
                <a:close/>
                <a:moveTo>
                  <a:pt x="21600" y="8048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8" name="AutoShape 226"/>
          <p:cNvSpPr>
            <a:spLocks/>
          </p:cNvSpPr>
          <p:nvPr/>
        </p:nvSpPr>
        <p:spPr bwMode="auto">
          <a:xfrm>
            <a:off x="21024850" y="7113588"/>
            <a:ext cx="414338" cy="184150"/>
          </a:xfrm>
          <a:custGeom>
            <a:avLst/>
            <a:gdLst/>
            <a:ahLst/>
            <a:cxnLst/>
            <a:rect l="0" t="0" r="r" b="b"/>
            <a:pathLst>
              <a:path w="21600" h="21468">
                <a:moveTo>
                  <a:pt x="21600" y="10651"/>
                </a:moveTo>
                <a:cubicBezTo>
                  <a:pt x="21600" y="10912"/>
                  <a:pt x="21557" y="11136"/>
                  <a:pt x="21475" y="11322"/>
                </a:cubicBezTo>
                <a:lnTo>
                  <a:pt x="16674" y="21219"/>
                </a:lnTo>
                <a:cubicBezTo>
                  <a:pt x="16541" y="21480"/>
                  <a:pt x="16395" y="21536"/>
                  <a:pt x="16237" y="21385"/>
                </a:cubicBezTo>
                <a:cubicBezTo>
                  <a:pt x="16079" y="21219"/>
                  <a:pt x="16000" y="20948"/>
                  <a:pt x="16000" y="20575"/>
                </a:cubicBezTo>
                <a:lnTo>
                  <a:pt x="16000" y="14313"/>
                </a:lnTo>
                <a:lnTo>
                  <a:pt x="399" y="14313"/>
                </a:lnTo>
                <a:cubicBezTo>
                  <a:pt x="283" y="14313"/>
                  <a:pt x="188" y="14230"/>
                  <a:pt x="112" y="14062"/>
                </a:cubicBezTo>
                <a:cubicBezTo>
                  <a:pt x="37" y="13894"/>
                  <a:pt x="0" y="13681"/>
                  <a:pt x="0" y="13418"/>
                </a:cubicBezTo>
                <a:lnTo>
                  <a:pt x="0" y="8052"/>
                </a:lnTo>
                <a:cubicBezTo>
                  <a:pt x="0" y="7791"/>
                  <a:pt x="37" y="7576"/>
                  <a:pt x="112" y="7410"/>
                </a:cubicBezTo>
                <a:cubicBezTo>
                  <a:pt x="188" y="7242"/>
                  <a:pt x="283" y="7156"/>
                  <a:pt x="399" y="7156"/>
                </a:cubicBezTo>
                <a:lnTo>
                  <a:pt x="16000" y="7156"/>
                </a:lnTo>
                <a:lnTo>
                  <a:pt x="16000" y="895"/>
                </a:lnTo>
                <a:cubicBezTo>
                  <a:pt x="16000" y="505"/>
                  <a:pt x="16079" y="234"/>
                  <a:pt x="16237" y="85"/>
                </a:cubicBezTo>
                <a:cubicBezTo>
                  <a:pt x="16395" y="-64"/>
                  <a:pt x="16541" y="-18"/>
                  <a:pt x="16674" y="226"/>
                </a:cubicBezTo>
                <a:lnTo>
                  <a:pt x="21475" y="10009"/>
                </a:lnTo>
                <a:cubicBezTo>
                  <a:pt x="21557" y="10194"/>
                  <a:pt x="21600" y="10409"/>
                  <a:pt x="21600" y="10651"/>
                </a:cubicBezTo>
                <a:close/>
                <a:moveTo>
                  <a:pt x="21600" y="10651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9" name="AutoShape 227"/>
          <p:cNvSpPr>
            <a:spLocks/>
          </p:cNvSpPr>
          <p:nvPr/>
        </p:nvSpPr>
        <p:spPr bwMode="auto">
          <a:xfrm>
            <a:off x="21131213" y="6996113"/>
            <a:ext cx="184150" cy="414337"/>
          </a:xfrm>
          <a:custGeom>
            <a:avLst/>
            <a:gdLst/>
            <a:ahLst/>
            <a:cxnLst/>
            <a:rect l="0" t="0" r="r" b="b"/>
            <a:pathLst>
              <a:path w="21472" h="21600">
                <a:moveTo>
                  <a:pt x="21387" y="5362"/>
                </a:moveTo>
                <a:cubicBezTo>
                  <a:pt x="21219" y="5520"/>
                  <a:pt x="20948" y="5600"/>
                  <a:pt x="20574" y="5600"/>
                </a:cubicBezTo>
                <a:lnTo>
                  <a:pt x="14312" y="5600"/>
                </a:lnTo>
                <a:lnTo>
                  <a:pt x="14312" y="21200"/>
                </a:lnTo>
                <a:cubicBezTo>
                  <a:pt x="14312" y="21316"/>
                  <a:pt x="14229" y="21412"/>
                  <a:pt x="14061" y="21488"/>
                </a:cubicBezTo>
                <a:cubicBezTo>
                  <a:pt x="13895" y="21562"/>
                  <a:pt x="13680" y="21600"/>
                  <a:pt x="13419" y="21600"/>
                </a:cubicBezTo>
                <a:lnTo>
                  <a:pt x="8050" y="21600"/>
                </a:lnTo>
                <a:cubicBezTo>
                  <a:pt x="7789" y="21600"/>
                  <a:pt x="7577" y="21562"/>
                  <a:pt x="7409" y="21488"/>
                </a:cubicBezTo>
                <a:cubicBezTo>
                  <a:pt x="7240" y="21412"/>
                  <a:pt x="7157" y="21316"/>
                  <a:pt x="7157" y="21200"/>
                </a:cubicBezTo>
                <a:lnTo>
                  <a:pt x="7157" y="5600"/>
                </a:lnTo>
                <a:lnTo>
                  <a:pt x="895" y="5600"/>
                </a:lnTo>
                <a:cubicBezTo>
                  <a:pt x="502" y="5600"/>
                  <a:pt x="234" y="5520"/>
                  <a:pt x="85" y="5362"/>
                </a:cubicBezTo>
                <a:cubicBezTo>
                  <a:pt x="-64" y="5204"/>
                  <a:pt x="-18" y="5059"/>
                  <a:pt x="224" y="4925"/>
                </a:cubicBezTo>
                <a:lnTo>
                  <a:pt x="10008" y="124"/>
                </a:lnTo>
                <a:cubicBezTo>
                  <a:pt x="10195" y="41"/>
                  <a:pt x="10408" y="0"/>
                  <a:pt x="10652" y="0"/>
                </a:cubicBezTo>
                <a:cubicBezTo>
                  <a:pt x="10913" y="0"/>
                  <a:pt x="11135" y="41"/>
                  <a:pt x="11323" y="124"/>
                </a:cubicBezTo>
                <a:lnTo>
                  <a:pt x="21246" y="4925"/>
                </a:lnTo>
                <a:cubicBezTo>
                  <a:pt x="21490" y="5059"/>
                  <a:pt x="21536" y="5204"/>
                  <a:pt x="21387" y="5362"/>
                </a:cubicBezTo>
                <a:close/>
                <a:moveTo>
                  <a:pt x="21387" y="5362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0" name="AutoShape 228"/>
          <p:cNvSpPr>
            <a:spLocks/>
          </p:cNvSpPr>
          <p:nvPr/>
        </p:nvSpPr>
        <p:spPr bwMode="auto">
          <a:xfrm>
            <a:off x="22612350" y="4538663"/>
            <a:ext cx="393700" cy="3937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0306" y="9738"/>
                </a:moveTo>
                <a:lnTo>
                  <a:pt x="21600" y="10133"/>
                </a:lnTo>
                <a:lnTo>
                  <a:pt x="20306" y="10529"/>
                </a:lnTo>
                <a:lnTo>
                  <a:pt x="19911" y="11823"/>
                </a:lnTo>
                <a:lnTo>
                  <a:pt x="19515" y="10529"/>
                </a:lnTo>
                <a:lnTo>
                  <a:pt x="18222" y="10133"/>
                </a:lnTo>
                <a:lnTo>
                  <a:pt x="19515" y="9738"/>
                </a:lnTo>
                <a:lnTo>
                  <a:pt x="19911" y="8444"/>
                </a:lnTo>
                <a:cubicBezTo>
                  <a:pt x="19911" y="8444"/>
                  <a:pt x="20306" y="9738"/>
                  <a:pt x="20306" y="9738"/>
                </a:cubicBezTo>
                <a:close/>
                <a:moveTo>
                  <a:pt x="15345" y="7666"/>
                </a:moveTo>
                <a:lnTo>
                  <a:pt x="19212" y="3800"/>
                </a:lnTo>
                <a:lnTo>
                  <a:pt x="17800" y="2388"/>
                </a:lnTo>
                <a:lnTo>
                  <a:pt x="13933" y="6255"/>
                </a:lnTo>
                <a:cubicBezTo>
                  <a:pt x="13933" y="6255"/>
                  <a:pt x="15345" y="7666"/>
                  <a:pt x="15345" y="7666"/>
                </a:cubicBezTo>
                <a:close/>
                <a:moveTo>
                  <a:pt x="11862" y="1292"/>
                </a:moveTo>
                <a:lnTo>
                  <a:pt x="13156" y="1689"/>
                </a:lnTo>
                <a:lnTo>
                  <a:pt x="11862" y="2085"/>
                </a:lnTo>
                <a:lnTo>
                  <a:pt x="11466" y="3377"/>
                </a:lnTo>
                <a:lnTo>
                  <a:pt x="11071" y="2085"/>
                </a:lnTo>
                <a:lnTo>
                  <a:pt x="9777" y="1689"/>
                </a:lnTo>
                <a:lnTo>
                  <a:pt x="11071" y="1292"/>
                </a:lnTo>
                <a:lnTo>
                  <a:pt x="11466" y="0"/>
                </a:lnTo>
                <a:cubicBezTo>
                  <a:pt x="11466" y="0"/>
                  <a:pt x="11862" y="1292"/>
                  <a:pt x="11862" y="1292"/>
                </a:cubicBezTo>
                <a:close/>
                <a:moveTo>
                  <a:pt x="8035" y="3430"/>
                </a:moveTo>
                <a:lnTo>
                  <a:pt x="10621" y="4222"/>
                </a:lnTo>
                <a:lnTo>
                  <a:pt x="8035" y="5014"/>
                </a:lnTo>
                <a:lnTo>
                  <a:pt x="7244" y="7600"/>
                </a:lnTo>
                <a:lnTo>
                  <a:pt x="6452" y="5014"/>
                </a:lnTo>
                <a:lnTo>
                  <a:pt x="3866" y="4222"/>
                </a:lnTo>
                <a:lnTo>
                  <a:pt x="6452" y="3430"/>
                </a:lnTo>
                <a:lnTo>
                  <a:pt x="7244" y="844"/>
                </a:lnTo>
                <a:cubicBezTo>
                  <a:pt x="7244" y="844"/>
                  <a:pt x="8035" y="3430"/>
                  <a:pt x="8035" y="3430"/>
                </a:cubicBezTo>
                <a:close/>
                <a:moveTo>
                  <a:pt x="3418" y="1292"/>
                </a:moveTo>
                <a:lnTo>
                  <a:pt x="4710" y="1689"/>
                </a:lnTo>
                <a:lnTo>
                  <a:pt x="3418" y="2085"/>
                </a:lnTo>
                <a:lnTo>
                  <a:pt x="3021" y="3377"/>
                </a:lnTo>
                <a:lnTo>
                  <a:pt x="2625" y="2085"/>
                </a:lnTo>
                <a:lnTo>
                  <a:pt x="1333" y="1689"/>
                </a:lnTo>
                <a:lnTo>
                  <a:pt x="2625" y="1292"/>
                </a:lnTo>
                <a:lnTo>
                  <a:pt x="3021" y="0"/>
                </a:lnTo>
                <a:cubicBezTo>
                  <a:pt x="3021" y="0"/>
                  <a:pt x="3418" y="1292"/>
                  <a:pt x="3418" y="1292"/>
                </a:cubicBezTo>
                <a:close/>
                <a:moveTo>
                  <a:pt x="21244" y="3800"/>
                </a:moveTo>
                <a:cubicBezTo>
                  <a:pt x="21244" y="4037"/>
                  <a:pt x="21165" y="4235"/>
                  <a:pt x="21007" y="4393"/>
                </a:cubicBezTo>
                <a:lnTo>
                  <a:pt x="4037" y="21363"/>
                </a:lnTo>
                <a:cubicBezTo>
                  <a:pt x="3878" y="21522"/>
                  <a:pt x="3681" y="21600"/>
                  <a:pt x="3443" y="21600"/>
                </a:cubicBezTo>
                <a:cubicBezTo>
                  <a:pt x="3206" y="21600"/>
                  <a:pt x="3008" y="21522"/>
                  <a:pt x="2850" y="21363"/>
                </a:cubicBezTo>
                <a:lnTo>
                  <a:pt x="237" y="18750"/>
                </a:lnTo>
                <a:cubicBezTo>
                  <a:pt x="78" y="18591"/>
                  <a:pt x="0" y="18394"/>
                  <a:pt x="0" y="18156"/>
                </a:cubicBezTo>
                <a:cubicBezTo>
                  <a:pt x="0" y="17919"/>
                  <a:pt x="78" y="17720"/>
                  <a:pt x="237" y="17563"/>
                </a:cubicBezTo>
                <a:lnTo>
                  <a:pt x="17206" y="593"/>
                </a:lnTo>
                <a:cubicBezTo>
                  <a:pt x="17365" y="435"/>
                  <a:pt x="17563" y="356"/>
                  <a:pt x="17800" y="356"/>
                </a:cubicBezTo>
                <a:cubicBezTo>
                  <a:pt x="18037" y="356"/>
                  <a:pt x="18235" y="435"/>
                  <a:pt x="18393" y="593"/>
                </a:cubicBezTo>
                <a:lnTo>
                  <a:pt x="21007" y="3206"/>
                </a:lnTo>
                <a:cubicBezTo>
                  <a:pt x="21165" y="3365"/>
                  <a:pt x="21244" y="3563"/>
                  <a:pt x="21244" y="3800"/>
                </a:cubicBezTo>
                <a:close/>
                <a:moveTo>
                  <a:pt x="21244" y="3800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1" name="AutoShape 229"/>
          <p:cNvSpPr>
            <a:spLocks/>
          </p:cNvSpPr>
          <p:nvPr/>
        </p:nvSpPr>
        <p:spPr bwMode="auto">
          <a:xfrm>
            <a:off x="21882100" y="3733800"/>
            <a:ext cx="369888" cy="369888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900"/>
                </a:moveTo>
                <a:lnTo>
                  <a:pt x="21600" y="6300"/>
                </a:lnTo>
                <a:cubicBezTo>
                  <a:pt x="21600" y="6544"/>
                  <a:pt x="21512" y="6755"/>
                  <a:pt x="21334" y="6933"/>
                </a:cubicBezTo>
                <a:cubicBezTo>
                  <a:pt x="21154" y="7111"/>
                  <a:pt x="20944" y="7200"/>
                  <a:pt x="20700" y="7200"/>
                </a:cubicBezTo>
                <a:lnTo>
                  <a:pt x="15300" y="7200"/>
                </a:lnTo>
                <a:cubicBezTo>
                  <a:pt x="15057" y="7200"/>
                  <a:pt x="14846" y="7111"/>
                  <a:pt x="14668" y="6933"/>
                </a:cubicBezTo>
                <a:cubicBezTo>
                  <a:pt x="14490" y="6755"/>
                  <a:pt x="14400" y="6544"/>
                  <a:pt x="14400" y="6300"/>
                </a:cubicBezTo>
                <a:lnTo>
                  <a:pt x="14400" y="900"/>
                </a:lnTo>
                <a:cubicBezTo>
                  <a:pt x="14400" y="657"/>
                  <a:pt x="14490" y="446"/>
                  <a:pt x="14668" y="268"/>
                </a:cubicBezTo>
                <a:cubicBezTo>
                  <a:pt x="14846" y="90"/>
                  <a:pt x="15057" y="0"/>
                  <a:pt x="15300" y="0"/>
                </a:cubicBezTo>
                <a:lnTo>
                  <a:pt x="20700" y="0"/>
                </a:lnTo>
                <a:cubicBezTo>
                  <a:pt x="20944" y="0"/>
                  <a:pt x="21154" y="90"/>
                  <a:pt x="21334" y="268"/>
                </a:cubicBezTo>
                <a:cubicBezTo>
                  <a:pt x="21512" y="446"/>
                  <a:pt x="21600" y="657"/>
                  <a:pt x="21600" y="900"/>
                </a:cubicBezTo>
                <a:close/>
                <a:moveTo>
                  <a:pt x="21600" y="9900"/>
                </a:moveTo>
                <a:lnTo>
                  <a:pt x="21600" y="11700"/>
                </a:lnTo>
                <a:cubicBezTo>
                  <a:pt x="21600" y="13584"/>
                  <a:pt x="21138" y="15281"/>
                  <a:pt x="20215" y="16790"/>
                </a:cubicBezTo>
                <a:cubicBezTo>
                  <a:pt x="19292" y="18299"/>
                  <a:pt x="18007" y="19479"/>
                  <a:pt x="16362" y="20327"/>
                </a:cubicBezTo>
                <a:cubicBezTo>
                  <a:pt x="14717" y="21175"/>
                  <a:pt x="12863" y="21600"/>
                  <a:pt x="10801" y="21600"/>
                </a:cubicBezTo>
                <a:cubicBezTo>
                  <a:pt x="8737" y="21600"/>
                  <a:pt x="6883" y="21175"/>
                  <a:pt x="5238" y="20327"/>
                </a:cubicBezTo>
                <a:cubicBezTo>
                  <a:pt x="3593" y="19479"/>
                  <a:pt x="2308" y="18299"/>
                  <a:pt x="1385" y="16790"/>
                </a:cubicBezTo>
                <a:cubicBezTo>
                  <a:pt x="462" y="15281"/>
                  <a:pt x="0" y="13584"/>
                  <a:pt x="0" y="11700"/>
                </a:cubicBezTo>
                <a:lnTo>
                  <a:pt x="0" y="9900"/>
                </a:lnTo>
                <a:cubicBezTo>
                  <a:pt x="0" y="9656"/>
                  <a:pt x="88" y="9445"/>
                  <a:pt x="266" y="9267"/>
                </a:cubicBezTo>
                <a:cubicBezTo>
                  <a:pt x="444" y="9089"/>
                  <a:pt x="656" y="8999"/>
                  <a:pt x="900" y="8999"/>
                </a:cubicBezTo>
                <a:lnTo>
                  <a:pt x="6300" y="8999"/>
                </a:lnTo>
                <a:cubicBezTo>
                  <a:pt x="6543" y="8999"/>
                  <a:pt x="6754" y="9089"/>
                  <a:pt x="6932" y="9267"/>
                </a:cubicBezTo>
                <a:cubicBezTo>
                  <a:pt x="7110" y="9445"/>
                  <a:pt x="7200" y="9656"/>
                  <a:pt x="7200" y="9900"/>
                </a:cubicBezTo>
                <a:lnTo>
                  <a:pt x="7200" y="11700"/>
                </a:lnTo>
                <a:cubicBezTo>
                  <a:pt x="7200" y="12187"/>
                  <a:pt x="7310" y="12609"/>
                  <a:pt x="7530" y="12965"/>
                </a:cubicBezTo>
                <a:cubicBezTo>
                  <a:pt x="7750" y="13321"/>
                  <a:pt x="8002" y="13589"/>
                  <a:pt x="8283" y="13767"/>
                </a:cubicBezTo>
                <a:cubicBezTo>
                  <a:pt x="8564" y="13945"/>
                  <a:pt x="8897" y="14086"/>
                  <a:pt x="9281" y="14189"/>
                </a:cubicBezTo>
                <a:cubicBezTo>
                  <a:pt x="9665" y="14292"/>
                  <a:pt x="9966" y="14353"/>
                  <a:pt x="10181" y="14371"/>
                </a:cubicBezTo>
                <a:cubicBezTo>
                  <a:pt x="10397" y="14391"/>
                  <a:pt x="10603" y="14399"/>
                  <a:pt x="10801" y="14399"/>
                </a:cubicBezTo>
                <a:cubicBezTo>
                  <a:pt x="10997" y="14399"/>
                  <a:pt x="11203" y="14391"/>
                  <a:pt x="11419" y="14371"/>
                </a:cubicBezTo>
                <a:cubicBezTo>
                  <a:pt x="11634" y="14353"/>
                  <a:pt x="11934" y="14292"/>
                  <a:pt x="12319" y="14189"/>
                </a:cubicBezTo>
                <a:cubicBezTo>
                  <a:pt x="12703" y="14086"/>
                  <a:pt x="13036" y="13945"/>
                  <a:pt x="13317" y="13767"/>
                </a:cubicBezTo>
                <a:cubicBezTo>
                  <a:pt x="13598" y="13589"/>
                  <a:pt x="13849" y="13321"/>
                  <a:pt x="14070" y="12965"/>
                </a:cubicBezTo>
                <a:cubicBezTo>
                  <a:pt x="14290" y="12609"/>
                  <a:pt x="14400" y="12187"/>
                  <a:pt x="14400" y="11700"/>
                </a:cubicBezTo>
                <a:lnTo>
                  <a:pt x="14400" y="9900"/>
                </a:lnTo>
                <a:cubicBezTo>
                  <a:pt x="14400" y="9656"/>
                  <a:pt x="14490" y="9445"/>
                  <a:pt x="14668" y="9267"/>
                </a:cubicBezTo>
                <a:cubicBezTo>
                  <a:pt x="14846" y="9089"/>
                  <a:pt x="15057" y="8999"/>
                  <a:pt x="15300" y="8999"/>
                </a:cubicBezTo>
                <a:lnTo>
                  <a:pt x="20700" y="8999"/>
                </a:lnTo>
                <a:cubicBezTo>
                  <a:pt x="20944" y="8999"/>
                  <a:pt x="21154" y="9089"/>
                  <a:pt x="21334" y="9267"/>
                </a:cubicBezTo>
                <a:cubicBezTo>
                  <a:pt x="21512" y="9445"/>
                  <a:pt x="21600" y="9656"/>
                  <a:pt x="21600" y="9900"/>
                </a:cubicBezTo>
                <a:close/>
                <a:moveTo>
                  <a:pt x="7200" y="900"/>
                </a:moveTo>
                <a:lnTo>
                  <a:pt x="7200" y="6300"/>
                </a:lnTo>
                <a:cubicBezTo>
                  <a:pt x="7200" y="6544"/>
                  <a:pt x="7110" y="6755"/>
                  <a:pt x="6932" y="6933"/>
                </a:cubicBezTo>
                <a:cubicBezTo>
                  <a:pt x="6754" y="7111"/>
                  <a:pt x="6543" y="7200"/>
                  <a:pt x="6300" y="7200"/>
                </a:cubicBezTo>
                <a:lnTo>
                  <a:pt x="900" y="7200"/>
                </a:lnTo>
                <a:cubicBezTo>
                  <a:pt x="656" y="7200"/>
                  <a:pt x="444" y="7111"/>
                  <a:pt x="266" y="6933"/>
                </a:cubicBezTo>
                <a:cubicBezTo>
                  <a:pt x="88" y="6755"/>
                  <a:pt x="0" y="6544"/>
                  <a:pt x="0" y="6300"/>
                </a:cubicBezTo>
                <a:lnTo>
                  <a:pt x="0" y="900"/>
                </a:lnTo>
                <a:cubicBezTo>
                  <a:pt x="0" y="657"/>
                  <a:pt x="88" y="446"/>
                  <a:pt x="266" y="268"/>
                </a:cubicBezTo>
                <a:cubicBezTo>
                  <a:pt x="444" y="90"/>
                  <a:pt x="656" y="0"/>
                  <a:pt x="900" y="0"/>
                </a:cubicBezTo>
                <a:lnTo>
                  <a:pt x="6300" y="0"/>
                </a:lnTo>
                <a:cubicBezTo>
                  <a:pt x="6543" y="0"/>
                  <a:pt x="6754" y="90"/>
                  <a:pt x="6932" y="268"/>
                </a:cubicBezTo>
                <a:cubicBezTo>
                  <a:pt x="7110" y="446"/>
                  <a:pt x="7200" y="657"/>
                  <a:pt x="7200" y="900"/>
                </a:cubicBezTo>
                <a:close/>
                <a:moveTo>
                  <a:pt x="7200" y="900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2" name="AutoShape 230"/>
          <p:cNvSpPr>
            <a:spLocks/>
          </p:cNvSpPr>
          <p:nvPr/>
        </p:nvSpPr>
        <p:spPr bwMode="auto">
          <a:xfrm>
            <a:off x="1185069" y="7810500"/>
            <a:ext cx="430213" cy="384175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7775"/>
                </a:moveTo>
                <a:cubicBezTo>
                  <a:pt x="21600" y="8010"/>
                  <a:pt x="21524" y="8213"/>
                  <a:pt x="21371" y="8384"/>
                </a:cubicBezTo>
                <a:lnTo>
                  <a:pt x="15200" y="15295"/>
                </a:lnTo>
                <a:cubicBezTo>
                  <a:pt x="15047" y="15466"/>
                  <a:pt x="14866" y="15552"/>
                  <a:pt x="14657" y="15552"/>
                </a:cubicBezTo>
                <a:cubicBezTo>
                  <a:pt x="14448" y="15552"/>
                  <a:pt x="14267" y="15466"/>
                  <a:pt x="14115" y="15295"/>
                </a:cubicBezTo>
                <a:cubicBezTo>
                  <a:pt x="13962" y="15124"/>
                  <a:pt x="13886" y="14922"/>
                  <a:pt x="13886" y="14687"/>
                </a:cubicBezTo>
                <a:lnTo>
                  <a:pt x="13886" y="11232"/>
                </a:lnTo>
                <a:lnTo>
                  <a:pt x="11186" y="11232"/>
                </a:lnTo>
                <a:cubicBezTo>
                  <a:pt x="10398" y="11232"/>
                  <a:pt x="9693" y="11259"/>
                  <a:pt x="9070" y="11313"/>
                </a:cubicBezTo>
                <a:cubicBezTo>
                  <a:pt x="8447" y="11366"/>
                  <a:pt x="7829" y="11463"/>
                  <a:pt x="7214" y="11603"/>
                </a:cubicBezTo>
                <a:cubicBezTo>
                  <a:pt x="6599" y="11742"/>
                  <a:pt x="6065" y="11933"/>
                  <a:pt x="5611" y="12177"/>
                </a:cubicBezTo>
                <a:cubicBezTo>
                  <a:pt x="5157" y="12420"/>
                  <a:pt x="4733" y="12732"/>
                  <a:pt x="4339" y="13115"/>
                </a:cubicBezTo>
                <a:cubicBezTo>
                  <a:pt x="3946" y="13498"/>
                  <a:pt x="3624" y="13952"/>
                  <a:pt x="3375" y="14479"/>
                </a:cubicBezTo>
                <a:cubicBezTo>
                  <a:pt x="3126" y="15005"/>
                  <a:pt x="2931" y="15628"/>
                  <a:pt x="2790" y="16348"/>
                </a:cubicBezTo>
                <a:cubicBezTo>
                  <a:pt x="2650" y="17068"/>
                  <a:pt x="2580" y="17883"/>
                  <a:pt x="2580" y="18792"/>
                </a:cubicBezTo>
                <a:cubicBezTo>
                  <a:pt x="2580" y="19287"/>
                  <a:pt x="2600" y="19841"/>
                  <a:pt x="2640" y="20452"/>
                </a:cubicBezTo>
                <a:cubicBezTo>
                  <a:pt x="2640" y="20506"/>
                  <a:pt x="2650" y="20611"/>
                  <a:pt x="2670" y="20769"/>
                </a:cubicBezTo>
                <a:cubicBezTo>
                  <a:pt x="2690" y="20927"/>
                  <a:pt x="2700" y="21046"/>
                  <a:pt x="2700" y="21127"/>
                </a:cubicBezTo>
                <a:cubicBezTo>
                  <a:pt x="2700" y="21262"/>
                  <a:pt x="2666" y="21375"/>
                  <a:pt x="2598" y="21464"/>
                </a:cubicBezTo>
                <a:cubicBezTo>
                  <a:pt x="2529" y="21554"/>
                  <a:pt x="2435" y="21600"/>
                  <a:pt x="2314" y="21600"/>
                </a:cubicBezTo>
                <a:cubicBezTo>
                  <a:pt x="2186" y="21600"/>
                  <a:pt x="2073" y="21523"/>
                  <a:pt x="1977" y="21370"/>
                </a:cubicBezTo>
                <a:cubicBezTo>
                  <a:pt x="1921" y="21289"/>
                  <a:pt x="1868" y="21190"/>
                  <a:pt x="1820" y="21073"/>
                </a:cubicBezTo>
                <a:cubicBezTo>
                  <a:pt x="1772" y="20955"/>
                  <a:pt x="1718" y="20821"/>
                  <a:pt x="1657" y="20668"/>
                </a:cubicBezTo>
                <a:cubicBezTo>
                  <a:pt x="1597" y="20515"/>
                  <a:pt x="1555" y="20407"/>
                  <a:pt x="1531" y="20344"/>
                </a:cubicBezTo>
                <a:cubicBezTo>
                  <a:pt x="510" y="17779"/>
                  <a:pt x="0" y="15750"/>
                  <a:pt x="0" y="14256"/>
                </a:cubicBezTo>
                <a:cubicBezTo>
                  <a:pt x="0" y="12465"/>
                  <a:pt x="213" y="10967"/>
                  <a:pt x="639" y="9760"/>
                </a:cubicBezTo>
                <a:cubicBezTo>
                  <a:pt x="1941" y="6134"/>
                  <a:pt x="5456" y="4320"/>
                  <a:pt x="11186" y="4320"/>
                </a:cubicBezTo>
                <a:lnTo>
                  <a:pt x="13886" y="4320"/>
                </a:lnTo>
                <a:lnTo>
                  <a:pt x="13886" y="864"/>
                </a:lnTo>
                <a:cubicBezTo>
                  <a:pt x="13886" y="630"/>
                  <a:pt x="13962" y="428"/>
                  <a:pt x="14115" y="257"/>
                </a:cubicBezTo>
                <a:cubicBezTo>
                  <a:pt x="14267" y="86"/>
                  <a:pt x="14448" y="0"/>
                  <a:pt x="14657" y="0"/>
                </a:cubicBezTo>
                <a:cubicBezTo>
                  <a:pt x="14866" y="0"/>
                  <a:pt x="15047" y="86"/>
                  <a:pt x="15200" y="257"/>
                </a:cubicBezTo>
                <a:lnTo>
                  <a:pt x="21371" y="7169"/>
                </a:lnTo>
                <a:cubicBezTo>
                  <a:pt x="21524" y="7339"/>
                  <a:pt x="21600" y="7542"/>
                  <a:pt x="21600" y="7775"/>
                </a:cubicBezTo>
                <a:close/>
                <a:moveTo>
                  <a:pt x="21600" y="7775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3" name="AutoShape 231"/>
          <p:cNvSpPr>
            <a:spLocks/>
          </p:cNvSpPr>
          <p:nvPr/>
        </p:nvSpPr>
        <p:spPr bwMode="auto">
          <a:xfrm>
            <a:off x="1812925" y="7810500"/>
            <a:ext cx="430213" cy="384175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14256"/>
                </a:moveTo>
                <a:cubicBezTo>
                  <a:pt x="21600" y="15750"/>
                  <a:pt x="21090" y="17779"/>
                  <a:pt x="20069" y="20344"/>
                </a:cubicBezTo>
                <a:cubicBezTo>
                  <a:pt x="20045" y="20407"/>
                  <a:pt x="20003" y="20515"/>
                  <a:pt x="19943" y="20668"/>
                </a:cubicBezTo>
                <a:cubicBezTo>
                  <a:pt x="19883" y="20821"/>
                  <a:pt x="19828" y="20955"/>
                  <a:pt x="19780" y="21073"/>
                </a:cubicBezTo>
                <a:cubicBezTo>
                  <a:pt x="19732" y="21190"/>
                  <a:pt x="19679" y="21289"/>
                  <a:pt x="19623" y="21370"/>
                </a:cubicBezTo>
                <a:cubicBezTo>
                  <a:pt x="19527" y="21523"/>
                  <a:pt x="19414" y="21600"/>
                  <a:pt x="19286" y="21600"/>
                </a:cubicBezTo>
                <a:cubicBezTo>
                  <a:pt x="19165" y="21600"/>
                  <a:pt x="19071" y="21554"/>
                  <a:pt x="19003" y="21464"/>
                </a:cubicBezTo>
                <a:cubicBezTo>
                  <a:pt x="18934" y="21375"/>
                  <a:pt x="18900" y="21262"/>
                  <a:pt x="18900" y="21127"/>
                </a:cubicBezTo>
                <a:cubicBezTo>
                  <a:pt x="18900" y="21046"/>
                  <a:pt x="18910" y="20927"/>
                  <a:pt x="18930" y="20769"/>
                </a:cubicBezTo>
                <a:cubicBezTo>
                  <a:pt x="18950" y="20611"/>
                  <a:pt x="18961" y="20506"/>
                  <a:pt x="18961" y="20452"/>
                </a:cubicBezTo>
                <a:cubicBezTo>
                  <a:pt x="19000" y="19841"/>
                  <a:pt x="19021" y="19287"/>
                  <a:pt x="19021" y="18792"/>
                </a:cubicBezTo>
                <a:cubicBezTo>
                  <a:pt x="19021" y="17883"/>
                  <a:pt x="18950" y="17068"/>
                  <a:pt x="18810" y="16348"/>
                </a:cubicBezTo>
                <a:cubicBezTo>
                  <a:pt x="18669" y="15628"/>
                  <a:pt x="18474" y="15005"/>
                  <a:pt x="18225" y="14479"/>
                </a:cubicBezTo>
                <a:cubicBezTo>
                  <a:pt x="17976" y="13952"/>
                  <a:pt x="17654" y="13498"/>
                  <a:pt x="17261" y="13115"/>
                </a:cubicBezTo>
                <a:cubicBezTo>
                  <a:pt x="16867" y="12732"/>
                  <a:pt x="16443" y="12420"/>
                  <a:pt x="15989" y="12177"/>
                </a:cubicBezTo>
                <a:cubicBezTo>
                  <a:pt x="15535" y="11933"/>
                  <a:pt x="15001" y="11742"/>
                  <a:pt x="14386" y="11603"/>
                </a:cubicBezTo>
                <a:cubicBezTo>
                  <a:pt x="13771" y="11463"/>
                  <a:pt x="13153" y="11366"/>
                  <a:pt x="12530" y="11313"/>
                </a:cubicBezTo>
                <a:cubicBezTo>
                  <a:pt x="11907" y="11259"/>
                  <a:pt x="11202" y="11232"/>
                  <a:pt x="10414" y="11232"/>
                </a:cubicBezTo>
                <a:lnTo>
                  <a:pt x="7714" y="11232"/>
                </a:lnTo>
                <a:lnTo>
                  <a:pt x="7714" y="14687"/>
                </a:lnTo>
                <a:cubicBezTo>
                  <a:pt x="7714" y="14922"/>
                  <a:pt x="7638" y="15124"/>
                  <a:pt x="7485" y="15295"/>
                </a:cubicBezTo>
                <a:cubicBezTo>
                  <a:pt x="7333" y="15466"/>
                  <a:pt x="7152" y="15552"/>
                  <a:pt x="6943" y="15552"/>
                </a:cubicBezTo>
                <a:cubicBezTo>
                  <a:pt x="6734" y="15552"/>
                  <a:pt x="6553" y="15466"/>
                  <a:pt x="6400" y="15295"/>
                </a:cubicBezTo>
                <a:lnTo>
                  <a:pt x="229" y="8384"/>
                </a:lnTo>
                <a:cubicBezTo>
                  <a:pt x="76" y="8213"/>
                  <a:pt x="0" y="8010"/>
                  <a:pt x="0" y="7775"/>
                </a:cubicBezTo>
                <a:cubicBezTo>
                  <a:pt x="0" y="7542"/>
                  <a:pt x="76" y="7339"/>
                  <a:pt x="229" y="7169"/>
                </a:cubicBezTo>
                <a:lnTo>
                  <a:pt x="6400" y="257"/>
                </a:lnTo>
                <a:cubicBezTo>
                  <a:pt x="6553" y="86"/>
                  <a:pt x="6734" y="0"/>
                  <a:pt x="6943" y="0"/>
                </a:cubicBezTo>
                <a:cubicBezTo>
                  <a:pt x="7152" y="0"/>
                  <a:pt x="7333" y="86"/>
                  <a:pt x="7485" y="257"/>
                </a:cubicBezTo>
                <a:cubicBezTo>
                  <a:pt x="7638" y="428"/>
                  <a:pt x="7714" y="630"/>
                  <a:pt x="7714" y="864"/>
                </a:cubicBezTo>
                <a:lnTo>
                  <a:pt x="7714" y="4320"/>
                </a:lnTo>
                <a:lnTo>
                  <a:pt x="10414" y="4320"/>
                </a:lnTo>
                <a:cubicBezTo>
                  <a:pt x="16144" y="4320"/>
                  <a:pt x="19659" y="6134"/>
                  <a:pt x="20961" y="9760"/>
                </a:cubicBezTo>
                <a:cubicBezTo>
                  <a:pt x="21387" y="10967"/>
                  <a:pt x="21600" y="12465"/>
                  <a:pt x="21600" y="14256"/>
                </a:cubicBezTo>
                <a:close/>
                <a:moveTo>
                  <a:pt x="21600" y="14256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4" name="AutoShape 232"/>
          <p:cNvSpPr>
            <a:spLocks/>
          </p:cNvSpPr>
          <p:nvPr/>
        </p:nvSpPr>
        <p:spPr bwMode="auto">
          <a:xfrm>
            <a:off x="2522538" y="7810500"/>
            <a:ext cx="430212" cy="385763"/>
          </a:xfrm>
          <a:custGeom>
            <a:avLst/>
            <a:gdLst/>
            <a:ahLst/>
            <a:cxnLst/>
            <a:rect l="0" t="0" r="r" b="b"/>
            <a:pathLst>
              <a:path w="21600" h="21528">
                <a:moveTo>
                  <a:pt x="21600" y="14213"/>
                </a:moveTo>
                <a:cubicBezTo>
                  <a:pt x="21600" y="14733"/>
                  <a:pt x="21532" y="15332"/>
                  <a:pt x="21395" y="16008"/>
                </a:cubicBezTo>
                <a:cubicBezTo>
                  <a:pt x="21259" y="16685"/>
                  <a:pt x="21104" y="17304"/>
                  <a:pt x="20931" y="17863"/>
                </a:cubicBezTo>
                <a:cubicBezTo>
                  <a:pt x="20758" y="18423"/>
                  <a:pt x="20565" y="18984"/>
                  <a:pt x="20353" y="19544"/>
                </a:cubicBezTo>
                <a:cubicBezTo>
                  <a:pt x="20140" y="20104"/>
                  <a:pt x="19977" y="20510"/>
                  <a:pt x="19864" y="20762"/>
                </a:cubicBezTo>
                <a:cubicBezTo>
                  <a:pt x="19752" y="21012"/>
                  <a:pt x="19672" y="21191"/>
                  <a:pt x="19623" y="21299"/>
                </a:cubicBezTo>
                <a:cubicBezTo>
                  <a:pt x="19559" y="21452"/>
                  <a:pt x="19446" y="21528"/>
                  <a:pt x="19286" y="21528"/>
                </a:cubicBezTo>
                <a:cubicBezTo>
                  <a:pt x="19237" y="21528"/>
                  <a:pt x="19201" y="21523"/>
                  <a:pt x="19177" y="21514"/>
                </a:cubicBezTo>
                <a:cubicBezTo>
                  <a:pt x="18976" y="21442"/>
                  <a:pt x="18884" y="21290"/>
                  <a:pt x="18900" y="21057"/>
                </a:cubicBezTo>
                <a:cubicBezTo>
                  <a:pt x="19245" y="17471"/>
                  <a:pt x="18820" y="14938"/>
                  <a:pt x="17622" y="13459"/>
                </a:cubicBezTo>
                <a:cubicBezTo>
                  <a:pt x="17108" y="12823"/>
                  <a:pt x="16423" y="12328"/>
                  <a:pt x="15567" y="11973"/>
                </a:cubicBezTo>
                <a:cubicBezTo>
                  <a:pt x="14711" y="11620"/>
                  <a:pt x="13637" y="11384"/>
                  <a:pt x="12343" y="11268"/>
                </a:cubicBezTo>
                <a:lnTo>
                  <a:pt x="12343" y="14643"/>
                </a:lnTo>
                <a:cubicBezTo>
                  <a:pt x="12343" y="15019"/>
                  <a:pt x="12186" y="15283"/>
                  <a:pt x="11873" y="15436"/>
                </a:cubicBezTo>
                <a:cubicBezTo>
                  <a:pt x="11768" y="15482"/>
                  <a:pt x="11668" y="15504"/>
                  <a:pt x="11572" y="15504"/>
                </a:cubicBezTo>
                <a:cubicBezTo>
                  <a:pt x="11355" y="15504"/>
                  <a:pt x="11174" y="15418"/>
                  <a:pt x="11029" y="15248"/>
                </a:cubicBezTo>
                <a:lnTo>
                  <a:pt x="4858" y="8364"/>
                </a:lnTo>
                <a:cubicBezTo>
                  <a:pt x="4705" y="8194"/>
                  <a:pt x="4629" y="7992"/>
                  <a:pt x="4629" y="7758"/>
                </a:cubicBezTo>
                <a:cubicBezTo>
                  <a:pt x="4629" y="7526"/>
                  <a:pt x="4705" y="7324"/>
                  <a:pt x="4858" y="7154"/>
                </a:cubicBezTo>
                <a:lnTo>
                  <a:pt x="11029" y="270"/>
                </a:lnTo>
                <a:cubicBezTo>
                  <a:pt x="11262" y="-9"/>
                  <a:pt x="11543" y="-72"/>
                  <a:pt x="11873" y="81"/>
                </a:cubicBezTo>
                <a:cubicBezTo>
                  <a:pt x="12186" y="233"/>
                  <a:pt x="12343" y="497"/>
                  <a:pt x="12343" y="874"/>
                </a:cubicBezTo>
                <a:lnTo>
                  <a:pt x="12343" y="4397"/>
                </a:lnTo>
                <a:cubicBezTo>
                  <a:pt x="15646" y="4648"/>
                  <a:pt x="18052" y="5638"/>
                  <a:pt x="19563" y="7369"/>
                </a:cubicBezTo>
                <a:cubicBezTo>
                  <a:pt x="20921" y="8919"/>
                  <a:pt x="21600" y="11201"/>
                  <a:pt x="21600" y="14213"/>
                </a:cubicBezTo>
                <a:close/>
                <a:moveTo>
                  <a:pt x="7714" y="13701"/>
                </a:moveTo>
                <a:lnTo>
                  <a:pt x="7714" y="14643"/>
                </a:lnTo>
                <a:cubicBezTo>
                  <a:pt x="7714" y="15019"/>
                  <a:pt x="7558" y="15283"/>
                  <a:pt x="7244" y="15436"/>
                </a:cubicBezTo>
                <a:cubicBezTo>
                  <a:pt x="7140" y="15482"/>
                  <a:pt x="7039" y="15504"/>
                  <a:pt x="6943" y="15504"/>
                </a:cubicBezTo>
                <a:cubicBezTo>
                  <a:pt x="6726" y="15504"/>
                  <a:pt x="6545" y="15418"/>
                  <a:pt x="6400" y="15248"/>
                </a:cubicBezTo>
                <a:lnTo>
                  <a:pt x="229" y="8364"/>
                </a:lnTo>
                <a:cubicBezTo>
                  <a:pt x="76" y="8194"/>
                  <a:pt x="0" y="7992"/>
                  <a:pt x="0" y="7758"/>
                </a:cubicBezTo>
                <a:cubicBezTo>
                  <a:pt x="0" y="7526"/>
                  <a:pt x="76" y="7324"/>
                  <a:pt x="229" y="7154"/>
                </a:cubicBezTo>
                <a:lnTo>
                  <a:pt x="6400" y="270"/>
                </a:lnTo>
                <a:cubicBezTo>
                  <a:pt x="6633" y="-9"/>
                  <a:pt x="6915" y="-72"/>
                  <a:pt x="7244" y="81"/>
                </a:cubicBezTo>
                <a:cubicBezTo>
                  <a:pt x="7558" y="233"/>
                  <a:pt x="7714" y="497"/>
                  <a:pt x="7714" y="874"/>
                </a:cubicBezTo>
                <a:lnTo>
                  <a:pt x="7714" y="1801"/>
                </a:lnTo>
                <a:lnTo>
                  <a:pt x="2929" y="7154"/>
                </a:lnTo>
                <a:cubicBezTo>
                  <a:pt x="2776" y="7324"/>
                  <a:pt x="2700" y="7526"/>
                  <a:pt x="2700" y="7758"/>
                </a:cubicBezTo>
                <a:cubicBezTo>
                  <a:pt x="2700" y="7992"/>
                  <a:pt x="2776" y="8194"/>
                  <a:pt x="2929" y="8364"/>
                </a:cubicBezTo>
                <a:cubicBezTo>
                  <a:pt x="2929" y="8364"/>
                  <a:pt x="7714" y="13701"/>
                  <a:pt x="7714" y="13701"/>
                </a:cubicBezTo>
                <a:close/>
                <a:moveTo>
                  <a:pt x="7714" y="13701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5" name="AutoShape 233"/>
          <p:cNvSpPr>
            <a:spLocks/>
          </p:cNvSpPr>
          <p:nvPr/>
        </p:nvSpPr>
        <p:spPr bwMode="auto">
          <a:xfrm>
            <a:off x="3284538" y="7800975"/>
            <a:ext cx="244475" cy="422275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4143" y="805"/>
                </a:moveTo>
                <a:cubicBezTo>
                  <a:pt x="15064" y="1340"/>
                  <a:pt x="15525" y="1988"/>
                  <a:pt x="15525" y="2749"/>
                </a:cubicBezTo>
                <a:cubicBezTo>
                  <a:pt x="15525" y="3511"/>
                  <a:pt x="15064" y="4159"/>
                  <a:pt x="14143" y="4695"/>
                </a:cubicBezTo>
                <a:cubicBezTo>
                  <a:pt x="13222" y="5230"/>
                  <a:pt x="12108" y="5498"/>
                  <a:pt x="10800" y="5498"/>
                </a:cubicBezTo>
                <a:cubicBezTo>
                  <a:pt x="9492" y="5498"/>
                  <a:pt x="8377" y="5230"/>
                  <a:pt x="7457" y="4695"/>
                </a:cubicBezTo>
                <a:cubicBezTo>
                  <a:pt x="6536" y="4159"/>
                  <a:pt x="6075" y="3511"/>
                  <a:pt x="6075" y="2749"/>
                </a:cubicBezTo>
                <a:cubicBezTo>
                  <a:pt x="6075" y="1988"/>
                  <a:pt x="6536" y="1340"/>
                  <a:pt x="7457" y="805"/>
                </a:cubicBezTo>
                <a:cubicBezTo>
                  <a:pt x="8377" y="269"/>
                  <a:pt x="9492" y="0"/>
                  <a:pt x="10800" y="0"/>
                </a:cubicBezTo>
                <a:cubicBezTo>
                  <a:pt x="12108" y="0"/>
                  <a:pt x="13222" y="269"/>
                  <a:pt x="14143" y="805"/>
                </a:cubicBezTo>
                <a:close/>
                <a:moveTo>
                  <a:pt x="21600" y="8247"/>
                </a:moveTo>
                <a:lnTo>
                  <a:pt x="21600" y="13353"/>
                </a:lnTo>
                <a:cubicBezTo>
                  <a:pt x="21600" y="13680"/>
                  <a:pt x="21403" y="13958"/>
                  <a:pt x="21009" y="14188"/>
                </a:cubicBezTo>
                <a:cubicBezTo>
                  <a:pt x="20616" y="14417"/>
                  <a:pt x="20137" y="14531"/>
                  <a:pt x="19575" y="14531"/>
                </a:cubicBezTo>
                <a:cubicBezTo>
                  <a:pt x="19012" y="14531"/>
                  <a:pt x="18535" y="14417"/>
                  <a:pt x="18141" y="14188"/>
                </a:cubicBezTo>
                <a:cubicBezTo>
                  <a:pt x="17747" y="13958"/>
                  <a:pt x="17550" y="13680"/>
                  <a:pt x="17550" y="13353"/>
                </a:cubicBezTo>
                <a:lnTo>
                  <a:pt x="17550" y="9032"/>
                </a:lnTo>
                <a:lnTo>
                  <a:pt x="16200" y="9032"/>
                </a:lnTo>
                <a:lnTo>
                  <a:pt x="16200" y="20225"/>
                </a:lnTo>
                <a:cubicBezTo>
                  <a:pt x="16200" y="20602"/>
                  <a:pt x="15968" y="20925"/>
                  <a:pt x="15504" y="21195"/>
                </a:cubicBezTo>
                <a:cubicBezTo>
                  <a:pt x="15040" y="21465"/>
                  <a:pt x="14484" y="21600"/>
                  <a:pt x="13838" y="21600"/>
                </a:cubicBezTo>
                <a:cubicBezTo>
                  <a:pt x="13191" y="21600"/>
                  <a:pt x="12635" y="21465"/>
                  <a:pt x="12171" y="21195"/>
                </a:cubicBezTo>
                <a:cubicBezTo>
                  <a:pt x="11707" y="20925"/>
                  <a:pt x="11475" y="20602"/>
                  <a:pt x="11475" y="20225"/>
                </a:cubicBezTo>
                <a:lnTo>
                  <a:pt x="11475" y="14531"/>
                </a:lnTo>
                <a:lnTo>
                  <a:pt x="10125" y="14531"/>
                </a:lnTo>
                <a:lnTo>
                  <a:pt x="10125" y="20225"/>
                </a:lnTo>
                <a:cubicBezTo>
                  <a:pt x="10125" y="20602"/>
                  <a:pt x="9893" y="20925"/>
                  <a:pt x="9429" y="21195"/>
                </a:cubicBezTo>
                <a:cubicBezTo>
                  <a:pt x="8965" y="21465"/>
                  <a:pt x="8409" y="21600"/>
                  <a:pt x="7762" y="21600"/>
                </a:cubicBezTo>
                <a:cubicBezTo>
                  <a:pt x="7116" y="21600"/>
                  <a:pt x="6560" y="21465"/>
                  <a:pt x="6096" y="21195"/>
                </a:cubicBezTo>
                <a:cubicBezTo>
                  <a:pt x="5632" y="20925"/>
                  <a:pt x="5400" y="20602"/>
                  <a:pt x="5400" y="20225"/>
                </a:cubicBezTo>
                <a:lnTo>
                  <a:pt x="5400" y="9032"/>
                </a:lnTo>
                <a:lnTo>
                  <a:pt x="4050" y="9032"/>
                </a:lnTo>
                <a:lnTo>
                  <a:pt x="4050" y="13353"/>
                </a:lnTo>
                <a:cubicBezTo>
                  <a:pt x="4050" y="13680"/>
                  <a:pt x="3853" y="13958"/>
                  <a:pt x="3460" y="14188"/>
                </a:cubicBezTo>
                <a:cubicBezTo>
                  <a:pt x="3065" y="14417"/>
                  <a:pt x="2587" y="14531"/>
                  <a:pt x="2025" y="14531"/>
                </a:cubicBezTo>
                <a:cubicBezTo>
                  <a:pt x="1463" y="14531"/>
                  <a:pt x="984" y="14417"/>
                  <a:pt x="591" y="14188"/>
                </a:cubicBezTo>
                <a:cubicBezTo>
                  <a:pt x="197" y="13958"/>
                  <a:pt x="0" y="13680"/>
                  <a:pt x="0" y="13353"/>
                </a:cubicBezTo>
                <a:lnTo>
                  <a:pt x="0" y="8247"/>
                </a:lnTo>
                <a:cubicBezTo>
                  <a:pt x="0" y="7592"/>
                  <a:pt x="394" y="7036"/>
                  <a:pt x="1181" y="6578"/>
                </a:cubicBezTo>
                <a:cubicBezTo>
                  <a:pt x="1968" y="6120"/>
                  <a:pt x="2925" y="5891"/>
                  <a:pt x="4050" y="5891"/>
                </a:cubicBezTo>
                <a:lnTo>
                  <a:pt x="17550" y="5891"/>
                </a:lnTo>
                <a:cubicBezTo>
                  <a:pt x="18675" y="5891"/>
                  <a:pt x="19631" y="6120"/>
                  <a:pt x="20419" y="6578"/>
                </a:cubicBezTo>
                <a:cubicBezTo>
                  <a:pt x="21206" y="7036"/>
                  <a:pt x="21600" y="7592"/>
                  <a:pt x="21600" y="8247"/>
                </a:cubicBezTo>
                <a:close/>
                <a:moveTo>
                  <a:pt x="21600" y="8247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6" name="AutoShape 234"/>
          <p:cNvSpPr>
            <a:spLocks/>
          </p:cNvSpPr>
          <p:nvPr/>
        </p:nvSpPr>
        <p:spPr bwMode="auto">
          <a:xfrm>
            <a:off x="3981450" y="7821613"/>
            <a:ext cx="246063" cy="3683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4618" y="9746"/>
                </a:moveTo>
                <a:cubicBezTo>
                  <a:pt x="15673" y="9042"/>
                  <a:pt x="16200" y="8194"/>
                  <a:pt x="16200" y="7200"/>
                </a:cubicBezTo>
                <a:cubicBezTo>
                  <a:pt x="16200" y="6207"/>
                  <a:pt x="15673" y="5358"/>
                  <a:pt x="14618" y="4655"/>
                </a:cubicBezTo>
                <a:cubicBezTo>
                  <a:pt x="13563" y="3951"/>
                  <a:pt x="12290" y="3600"/>
                  <a:pt x="10800" y="3600"/>
                </a:cubicBezTo>
                <a:cubicBezTo>
                  <a:pt x="9309" y="3600"/>
                  <a:pt x="8037" y="3951"/>
                  <a:pt x="6982" y="4655"/>
                </a:cubicBezTo>
                <a:cubicBezTo>
                  <a:pt x="5927" y="5358"/>
                  <a:pt x="5400" y="6207"/>
                  <a:pt x="5400" y="7200"/>
                </a:cubicBezTo>
                <a:cubicBezTo>
                  <a:pt x="5400" y="8194"/>
                  <a:pt x="5927" y="9042"/>
                  <a:pt x="6982" y="9746"/>
                </a:cubicBezTo>
                <a:cubicBezTo>
                  <a:pt x="8037" y="10448"/>
                  <a:pt x="9309" y="10800"/>
                  <a:pt x="10800" y="10800"/>
                </a:cubicBezTo>
                <a:cubicBezTo>
                  <a:pt x="12290" y="10800"/>
                  <a:pt x="13563" y="10448"/>
                  <a:pt x="14618" y="9746"/>
                </a:cubicBezTo>
                <a:close/>
                <a:moveTo>
                  <a:pt x="21600" y="7200"/>
                </a:moveTo>
                <a:cubicBezTo>
                  <a:pt x="21600" y="8222"/>
                  <a:pt x="21368" y="9061"/>
                  <a:pt x="20904" y="9717"/>
                </a:cubicBezTo>
                <a:lnTo>
                  <a:pt x="13226" y="20601"/>
                </a:lnTo>
                <a:cubicBezTo>
                  <a:pt x="13001" y="20910"/>
                  <a:pt x="12667" y="21154"/>
                  <a:pt x="12224" y="21332"/>
                </a:cubicBezTo>
                <a:cubicBezTo>
                  <a:pt x="11781" y="21510"/>
                  <a:pt x="11306" y="21600"/>
                  <a:pt x="10800" y="21600"/>
                </a:cubicBezTo>
                <a:cubicBezTo>
                  <a:pt x="10294" y="21600"/>
                  <a:pt x="9819" y="21510"/>
                  <a:pt x="9376" y="21332"/>
                </a:cubicBezTo>
                <a:cubicBezTo>
                  <a:pt x="8933" y="21154"/>
                  <a:pt x="8606" y="20910"/>
                  <a:pt x="8395" y="20601"/>
                </a:cubicBezTo>
                <a:lnTo>
                  <a:pt x="696" y="9717"/>
                </a:lnTo>
                <a:cubicBezTo>
                  <a:pt x="232" y="9061"/>
                  <a:pt x="0" y="8222"/>
                  <a:pt x="0" y="7200"/>
                </a:cubicBezTo>
                <a:cubicBezTo>
                  <a:pt x="0" y="5212"/>
                  <a:pt x="1055" y="3516"/>
                  <a:pt x="3164" y="2109"/>
                </a:cubicBezTo>
                <a:cubicBezTo>
                  <a:pt x="5273" y="703"/>
                  <a:pt x="7819" y="0"/>
                  <a:pt x="10800" y="0"/>
                </a:cubicBezTo>
                <a:cubicBezTo>
                  <a:pt x="13781" y="0"/>
                  <a:pt x="16327" y="703"/>
                  <a:pt x="18436" y="2109"/>
                </a:cubicBezTo>
                <a:cubicBezTo>
                  <a:pt x="20545" y="3516"/>
                  <a:pt x="21600" y="5212"/>
                  <a:pt x="21600" y="7200"/>
                </a:cubicBezTo>
                <a:close/>
                <a:moveTo>
                  <a:pt x="21600" y="7200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7" name="AutoShape 235"/>
          <p:cNvSpPr>
            <a:spLocks/>
          </p:cNvSpPr>
          <p:nvPr/>
        </p:nvSpPr>
        <p:spPr bwMode="auto">
          <a:xfrm>
            <a:off x="4635500" y="7854950"/>
            <a:ext cx="422275" cy="306388"/>
          </a:xfrm>
          <a:custGeom>
            <a:avLst/>
            <a:gdLst/>
            <a:ahLst/>
            <a:cxnLst/>
            <a:rect l="0" t="0" r="r" b="b"/>
            <a:pathLst>
              <a:path w="21557" h="21600">
                <a:moveTo>
                  <a:pt x="21428" y="8725"/>
                </a:moveTo>
                <a:lnTo>
                  <a:pt x="19414" y="21600"/>
                </a:lnTo>
                <a:lnTo>
                  <a:pt x="15313" y="21600"/>
                </a:lnTo>
                <a:lnTo>
                  <a:pt x="17499" y="7560"/>
                </a:lnTo>
                <a:cubicBezTo>
                  <a:pt x="17605" y="6931"/>
                  <a:pt x="17543" y="6436"/>
                  <a:pt x="17315" y="6075"/>
                </a:cubicBezTo>
                <a:cubicBezTo>
                  <a:pt x="17093" y="5704"/>
                  <a:pt x="16754" y="5518"/>
                  <a:pt x="16295" y="5518"/>
                </a:cubicBezTo>
                <a:lnTo>
                  <a:pt x="14220" y="5518"/>
                </a:lnTo>
                <a:lnTo>
                  <a:pt x="11715" y="21600"/>
                </a:lnTo>
                <a:lnTo>
                  <a:pt x="7613" y="21600"/>
                </a:lnTo>
                <a:lnTo>
                  <a:pt x="10118" y="5518"/>
                </a:lnTo>
                <a:lnTo>
                  <a:pt x="6606" y="5518"/>
                </a:lnTo>
                <a:lnTo>
                  <a:pt x="4101" y="21600"/>
                </a:lnTo>
                <a:lnTo>
                  <a:pt x="0" y="21600"/>
                </a:lnTo>
                <a:lnTo>
                  <a:pt x="2505" y="5518"/>
                </a:lnTo>
                <a:lnTo>
                  <a:pt x="626" y="0"/>
                </a:lnTo>
                <a:lnTo>
                  <a:pt x="16295" y="0"/>
                </a:lnTo>
                <a:cubicBezTo>
                  <a:pt x="17122" y="0"/>
                  <a:pt x="17898" y="228"/>
                  <a:pt x="18622" y="684"/>
                </a:cubicBezTo>
                <a:cubicBezTo>
                  <a:pt x="19347" y="1140"/>
                  <a:pt x="19950" y="1778"/>
                  <a:pt x="20433" y="2599"/>
                </a:cubicBezTo>
                <a:cubicBezTo>
                  <a:pt x="20925" y="3421"/>
                  <a:pt x="21256" y="4368"/>
                  <a:pt x="21428" y="5443"/>
                </a:cubicBezTo>
                <a:cubicBezTo>
                  <a:pt x="21600" y="6517"/>
                  <a:pt x="21600" y="7611"/>
                  <a:pt x="21428" y="8725"/>
                </a:cubicBezTo>
                <a:close/>
                <a:moveTo>
                  <a:pt x="21428" y="8725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8" name="AutoShape 236"/>
          <p:cNvSpPr>
            <a:spLocks/>
          </p:cNvSpPr>
          <p:nvPr/>
        </p:nvSpPr>
        <p:spPr bwMode="auto">
          <a:xfrm>
            <a:off x="5280025" y="7821613"/>
            <a:ext cx="430213" cy="3683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6750"/>
                </a:moveTo>
                <a:lnTo>
                  <a:pt x="21600" y="18450"/>
                </a:lnTo>
                <a:cubicBezTo>
                  <a:pt x="21600" y="19312"/>
                  <a:pt x="21335" y="20052"/>
                  <a:pt x="20805" y="20671"/>
                </a:cubicBezTo>
                <a:cubicBezTo>
                  <a:pt x="20274" y="21291"/>
                  <a:pt x="19639" y="21600"/>
                  <a:pt x="18900" y="21600"/>
                </a:cubicBezTo>
                <a:lnTo>
                  <a:pt x="18514" y="21600"/>
                </a:lnTo>
                <a:lnTo>
                  <a:pt x="18514" y="3600"/>
                </a:lnTo>
                <a:lnTo>
                  <a:pt x="18900" y="3600"/>
                </a:lnTo>
                <a:cubicBezTo>
                  <a:pt x="19639" y="3600"/>
                  <a:pt x="20274" y="3910"/>
                  <a:pt x="20805" y="4528"/>
                </a:cubicBezTo>
                <a:cubicBezTo>
                  <a:pt x="21335" y="5147"/>
                  <a:pt x="21600" y="5887"/>
                  <a:pt x="21600" y="6750"/>
                </a:cubicBezTo>
                <a:close/>
                <a:moveTo>
                  <a:pt x="7714" y="3600"/>
                </a:moveTo>
                <a:lnTo>
                  <a:pt x="13886" y="3600"/>
                </a:lnTo>
                <a:lnTo>
                  <a:pt x="13886" y="1800"/>
                </a:lnTo>
                <a:lnTo>
                  <a:pt x="7714" y="1800"/>
                </a:lnTo>
                <a:cubicBezTo>
                  <a:pt x="7714" y="1800"/>
                  <a:pt x="7714" y="3600"/>
                  <a:pt x="7714" y="3600"/>
                </a:cubicBezTo>
                <a:close/>
                <a:moveTo>
                  <a:pt x="15429" y="13950"/>
                </a:moveTo>
                <a:lnTo>
                  <a:pt x="15429" y="11249"/>
                </a:lnTo>
                <a:cubicBezTo>
                  <a:pt x="15429" y="11118"/>
                  <a:pt x="15392" y="11011"/>
                  <a:pt x="15320" y="10926"/>
                </a:cubicBezTo>
                <a:cubicBezTo>
                  <a:pt x="15248" y="10842"/>
                  <a:pt x="15155" y="10800"/>
                  <a:pt x="15043" y="10800"/>
                </a:cubicBezTo>
                <a:lnTo>
                  <a:pt x="12343" y="10800"/>
                </a:lnTo>
                <a:lnTo>
                  <a:pt x="12343" y="7650"/>
                </a:lnTo>
                <a:cubicBezTo>
                  <a:pt x="12343" y="7519"/>
                  <a:pt x="12307" y="7411"/>
                  <a:pt x="12234" y="7326"/>
                </a:cubicBezTo>
                <a:cubicBezTo>
                  <a:pt x="12162" y="7243"/>
                  <a:pt x="12070" y="7200"/>
                  <a:pt x="11957" y="7200"/>
                </a:cubicBezTo>
                <a:lnTo>
                  <a:pt x="9643" y="7200"/>
                </a:lnTo>
                <a:cubicBezTo>
                  <a:pt x="9530" y="7200"/>
                  <a:pt x="9438" y="7243"/>
                  <a:pt x="9366" y="7326"/>
                </a:cubicBezTo>
                <a:cubicBezTo>
                  <a:pt x="9293" y="7411"/>
                  <a:pt x="9257" y="7519"/>
                  <a:pt x="9257" y="7650"/>
                </a:cubicBezTo>
                <a:lnTo>
                  <a:pt x="9257" y="10800"/>
                </a:lnTo>
                <a:lnTo>
                  <a:pt x="6557" y="10800"/>
                </a:lnTo>
                <a:cubicBezTo>
                  <a:pt x="6445" y="10800"/>
                  <a:pt x="6352" y="10842"/>
                  <a:pt x="6280" y="10926"/>
                </a:cubicBezTo>
                <a:cubicBezTo>
                  <a:pt x="6208" y="11011"/>
                  <a:pt x="6172" y="11118"/>
                  <a:pt x="6172" y="11249"/>
                </a:cubicBezTo>
                <a:lnTo>
                  <a:pt x="6172" y="13950"/>
                </a:lnTo>
                <a:cubicBezTo>
                  <a:pt x="6172" y="14081"/>
                  <a:pt x="6208" y="14189"/>
                  <a:pt x="6280" y="14273"/>
                </a:cubicBezTo>
                <a:cubicBezTo>
                  <a:pt x="6352" y="14357"/>
                  <a:pt x="6445" y="14399"/>
                  <a:pt x="6557" y="14399"/>
                </a:cubicBezTo>
                <a:lnTo>
                  <a:pt x="9257" y="14399"/>
                </a:lnTo>
                <a:lnTo>
                  <a:pt x="9257" y="17549"/>
                </a:lnTo>
                <a:cubicBezTo>
                  <a:pt x="9257" y="17680"/>
                  <a:pt x="9293" y="17788"/>
                  <a:pt x="9366" y="17873"/>
                </a:cubicBezTo>
                <a:cubicBezTo>
                  <a:pt x="9438" y="17958"/>
                  <a:pt x="9530" y="18000"/>
                  <a:pt x="9643" y="18000"/>
                </a:cubicBezTo>
                <a:lnTo>
                  <a:pt x="11957" y="18000"/>
                </a:lnTo>
                <a:cubicBezTo>
                  <a:pt x="12070" y="18000"/>
                  <a:pt x="12162" y="17958"/>
                  <a:pt x="12234" y="17873"/>
                </a:cubicBezTo>
                <a:cubicBezTo>
                  <a:pt x="12307" y="17788"/>
                  <a:pt x="12343" y="17680"/>
                  <a:pt x="12343" y="17549"/>
                </a:cubicBezTo>
                <a:lnTo>
                  <a:pt x="12343" y="14399"/>
                </a:lnTo>
                <a:lnTo>
                  <a:pt x="15043" y="14399"/>
                </a:lnTo>
                <a:cubicBezTo>
                  <a:pt x="15155" y="14399"/>
                  <a:pt x="15248" y="14357"/>
                  <a:pt x="15320" y="14273"/>
                </a:cubicBezTo>
                <a:cubicBezTo>
                  <a:pt x="15392" y="14189"/>
                  <a:pt x="15429" y="14081"/>
                  <a:pt x="15429" y="13950"/>
                </a:cubicBezTo>
                <a:close/>
                <a:moveTo>
                  <a:pt x="17357" y="3600"/>
                </a:moveTo>
                <a:lnTo>
                  <a:pt x="17357" y="21600"/>
                </a:lnTo>
                <a:lnTo>
                  <a:pt x="4243" y="21600"/>
                </a:lnTo>
                <a:lnTo>
                  <a:pt x="4243" y="3600"/>
                </a:lnTo>
                <a:lnTo>
                  <a:pt x="6172" y="3600"/>
                </a:lnTo>
                <a:lnTo>
                  <a:pt x="6172" y="1350"/>
                </a:lnTo>
                <a:cubicBezTo>
                  <a:pt x="6172" y="975"/>
                  <a:pt x="6284" y="657"/>
                  <a:pt x="6509" y="394"/>
                </a:cubicBezTo>
                <a:cubicBezTo>
                  <a:pt x="6734" y="131"/>
                  <a:pt x="7007" y="0"/>
                  <a:pt x="7329" y="0"/>
                </a:cubicBezTo>
                <a:lnTo>
                  <a:pt x="14272" y="0"/>
                </a:lnTo>
                <a:cubicBezTo>
                  <a:pt x="14593" y="0"/>
                  <a:pt x="14866" y="131"/>
                  <a:pt x="15091" y="394"/>
                </a:cubicBezTo>
                <a:cubicBezTo>
                  <a:pt x="15316" y="657"/>
                  <a:pt x="15429" y="975"/>
                  <a:pt x="15429" y="1350"/>
                </a:cubicBezTo>
                <a:lnTo>
                  <a:pt x="15429" y="3600"/>
                </a:lnTo>
                <a:cubicBezTo>
                  <a:pt x="15429" y="3600"/>
                  <a:pt x="17357" y="3600"/>
                  <a:pt x="17357" y="3600"/>
                </a:cubicBezTo>
                <a:close/>
                <a:moveTo>
                  <a:pt x="3086" y="3600"/>
                </a:moveTo>
                <a:lnTo>
                  <a:pt x="3086" y="21600"/>
                </a:lnTo>
                <a:lnTo>
                  <a:pt x="2700" y="21600"/>
                </a:lnTo>
                <a:cubicBezTo>
                  <a:pt x="1961" y="21600"/>
                  <a:pt x="1326" y="21291"/>
                  <a:pt x="795" y="20671"/>
                </a:cubicBezTo>
                <a:cubicBezTo>
                  <a:pt x="265" y="20052"/>
                  <a:pt x="0" y="19312"/>
                  <a:pt x="0" y="18450"/>
                </a:cubicBezTo>
                <a:lnTo>
                  <a:pt x="0" y="6750"/>
                </a:lnTo>
                <a:cubicBezTo>
                  <a:pt x="0" y="5887"/>
                  <a:pt x="265" y="5147"/>
                  <a:pt x="795" y="4528"/>
                </a:cubicBezTo>
                <a:cubicBezTo>
                  <a:pt x="1326" y="3910"/>
                  <a:pt x="1961" y="3600"/>
                  <a:pt x="2700" y="3600"/>
                </a:cubicBezTo>
                <a:cubicBezTo>
                  <a:pt x="2700" y="3600"/>
                  <a:pt x="3086" y="3600"/>
                  <a:pt x="3086" y="3600"/>
                </a:cubicBezTo>
                <a:close/>
                <a:moveTo>
                  <a:pt x="3086" y="3600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9" name="AutoShape 237"/>
          <p:cNvSpPr>
            <a:spLocks/>
          </p:cNvSpPr>
          <p:nvPr/>
        </p:nvSpPr>
        <p:spPr bwMode="auto">
          <a:xfrm>
            <a:off x="6064250" y="7821613"/>
            <a:ext cx="368300" cy="3683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5673" y="5927"/>
                </a:moveTo>
                <a:cubicBezTo>
                  <a:pt x="16024" y="6279"/>
                  <a:pt x="16200" y="6702"/>
                  <a:pt x="16200" y="7200"/>
                </a:cubicBezTo>
                <a:cubicBezTo>
                  <a:pt x="16200" y="7697"/>
                  <a:pt x="16024" y="8121"/>
                  <a:pt x="15673" y="8473"/>
                </a:cubicBezTo>
                <a:cubicBezTo>
                  <a:pt x="15321" y="8824"/>
                  <a:pt x="14897" y="8999"/>
                  <a:pt x="14400" y="8999"/>
                </a:cubicBezTo>
                <a:cubicBezTo>
                  <a:pt x="13903" y="8999"/>
                  <a:pt x="13479" y="8824"/>
                  <a:pt x="13128" y="8473"/>
                </a:cubicBezTo>
                <a:cubicBezTo>
                  <a:pt x="12776" y="8121"/>
                  <a:pt x="12600" y="7697"/>
                  <a:pt x="12600" y="7200"/>
                </a:cubicBezTo>
                <a:cubicBezTo>
                  <a:pt x="12600" y="6702"/>
                  <a:pt x="12776" y="6279"/>
                  <a:pt x="13128" y="5927"/>
                </a:cubicBezTo>
                <a:cubicBezTo>
                  <a:pt x="13479" y="5576"/>
                  <a:pt x="13903" y="5400"/>
                  <a:pt x="14400" y="5400"/>
                </a:cubicBezTo>
                <a:cubicBezTo>
                  <a:pt x="14897" y="5400"/>
                  <a:pt x="15321" y="5576"/>
                  <a:pt x="15673" y="5927"/>
                </a:cubicBezTo>
                <a:close/>
                <a:moveTo>
                  <a:pt x="15933" y="12867"/>
                </a:moveTo>
                <a:cubicBezTo>
                  <a:pt x="16111" y="13045"/>
                  <a:pt x="16200" y="13256"/>
                  <a:pt x="16200" y="13499"/>
                </a:cubicBezTo>
                <a:cubicBezTo>
                  <a:pt x="16200" y="13744"/>
                  <a:pt x="16111" y="13955"/>
                  <a:pt x="15933" y="14133"/>
                </a:cubicBezTo>
                <a:cubicBezTo>
                  <a:pt x="15755" y="14311"/>
                  <a:pt x="15544" y="14399"/>
                  <a:pt x="15300" y="14399"/>
                </a:cubicBezTo>
                <a:lnTo>
                  <a:pt x="6300" y="14399"/>
                </a:lnTo>
                <a:cubicBezTo>
                  <a:pt x="6056" y="14399"/>
                  <a:pt x="5845" y="14311"/>
                  <a:pt x="5667" y="14133"/>
                </a:cubicBezTo>
                <a:cubicBezTo>
                  <a:pt x="5489" y="13955"/>
                  <a:pt x="5400" y="13744"/>
                  <a:pt x="5400" y="13499"/>
                </a:cubicBezTo>
                <a:cubicBezTo>
                  <a:pt x="5400" y="13256"/>
                  <a:pt x="5489" y="13045"/>
                  <a:pt x="5667" y="12867"/>
                </a:cubicBezTo>
                <a:cubicBezTo>
                  <a:pt x="5845" y="12689"/>
                  <a:pt x="6056" y="12600"/>
                  <a:pt x="6300" y="12600"/>
                </a:cubicBezTo>
                <a:lnTo>
                  <a:pt x="15300" y="12600"/>
                </a:lnTo>
                <a:cubicBezTo>
                  <a:pt x="15544" y="12600"/>
                  <a:pt x="15755" y="12689"/>
                  <a:pt x="15933" y="12867"/>
                </a:cubicBezTo>
                <a:close/>
                <a:moveTo>
                  <a:pt x="8473" y="5927"/>
                </a:moveTo>
                <a:cubicBezTo>
                  <a:pt x="8824" y="6279"/>
                  <a:pt x="9000" y="6702"/>
                  <a:pt x="9000" y="7200"/>
                </a:cubicBezTo>
                <a:cubicBezTo>
                  <a:pt x="9000" y="7697"/>
                  <a:pt x="8824" y="8121"/>
                  <a:pt x="8473" y="8473"/>
                </a:cubicBezTo>
                <a:cubicBezTo>
                  <a:pt x="8121" y="8824"/>
                  <a:pt x="7697" y="8999"/>
                  <a:pt x="7200" y="8999"/>
                </a:cubicBezTo>
                <a:cubicBezTo>
                  <a:pt x="6703" y="8999"/>
                  <a:pt x="6279" y="8824"/>
                  <a:pt x="5927" y="8473"/>
                </a:cubicBezTo>
                <a:cubicBezTo>
                  <a:pt x="5576" y="8121"/>
                  <a:pt x="5400" y="7697"/>
                  <a:pt x="5400" y="7200"/>
                </a:cubicBezTo>
                <a:cubicBezTo>
                  <a:pt x="5400" y="6702"/>
                  <a:pt x="5576" y="6279"/>
                  <a:pt x="5927" y="5927"/>
                </a:cubicBezTo>
                <a:cubicBezTo>
                  <a:pt x="6279" y="5576"/>
                  <a:pt x="6703" y="5400"/>
                  <a:pt x="7200" y="5400"/>
                </a:cubicBezTo>
                <a:cubicBezTo>
                  <a:pt x="7697" y="5400"/>
                  <a:pt x="8121" y="5576"/>
                  <a:pt x="8473" y="5927"/>
                </a:cubicBezTo>
                <a:close/>
                <a:moveTo>
                  <a:pt x="19083" y="14294"/>
                </a:moveTo>
                <a:cubicBezTo>
                  <a:pt x="19561" y="13183"/>
                  <a:pt x="19800" y="12019"/>
                  <a:pt x="19800" y="10800"/>
                </a:cubicBezTo>
                <a:cubicBezTo>
                  <a:pt x="19800" y="9581"/>
                  <a:pt x="19561" y="8416"/>
                  <a:pt x="19083" y="7305"/>
                </a:cubicBezTo>
                <a:cubicBezTo>
                  <a:pt x="18605" y="6194"/>
                  <a:pt x="17965" y="5238"/>
                  <a:pt x="17163" y="4436"/>
                </a:cubicBezTo>
                <a:cubicBezTo>
                  <a:pt x="16362" y="3635"/>
                  <a:pt x="15406" y="2995"/>
                  <a:pt x="14295" y="2518"/>
                </a:cubicBezTo>
                <a:cubicBezTo>
                  <a:pt x="13184" y="2039"/>
                  <a:pt x="12019" y="1800"/>
                  <a:pt x="10800" y="1800"/>
                </a:cubicBezTo>
                <a:cubicBezTo>
                  <a:pt x="9581" y="1800"/>
                  <a:pt x="8416" y="2039"/>
                  <a:pt x="7305" y="2518"/>
                </a:cubicBezTo>
                <a:cubicBezTo>
                  <a:pt x="6194" y="2995"/>
                  <a:pt x="5238" y="3635"/>
                  <a:pt x="4437" y="4436"/>
                </a:cubicBezTo>
                <a:cubicBezTo>
                  <a:pt x="3635" y="5238"/>
                  <a:pt x="2995" y="6194"/>
                  <a:pt x="2517" y="7305"/>
                </a:cubicBezTo>
                <a:cubicBezTo>
                  <a:pt x="2039" y="8416"/>
                  <a:pt x="1800" y="9581"/>
                  <a:pt x="1800" y="10800"/>
                </a:cubicBezTo>
                <a:cubicBezTo>
                  <a:pt x="1800" y="12019"/>
                  <a:pt x="2039" y="13183"/>
                  <a:pt x="2517" y="14294"/>
                </a:cubicBezTo>
                <a:cubicBezTo>
                  <a:pt x="2995" y="15405"/>
                  <a:pt x="3635" y="16361"/>
                  <a:pt x="4437" y="17162"/>
                </a:cubicBezTo>
                <a:cubicBezTo>
                  <a:pt x="5238" y="17964"/>
                  <a:pt x="6194" y="18605"/>
                  <a:pt x="7305" y="19082"/>
                </a:cubicBezTo>
                <a:cubicBezTo>
                  <a:pt x="8416" y="19561"/>
                  <a:pt x="9581" y="19799"/>
                  <a:pt x="10800" y="19799"/>
                </a:cubicBezTo>
                <a:cubicBezTo>
                  <a:pt x="12019" y="19799"/>
                  <a:pt x="13184" y="19561"/>
                  <a:pt x="14295" y="19082"/>
                </a:cubicBezTo>
                <a:cubicBezTo>
                  <a:pt x="15406" y="18605"/>
                  <a:pt x="16362" y="17964"/>
                  <a:pt x="17163" y="17162"/>
                </a:cubicBezTo>
                <a:cubicBezTo>
                  <a:pt x="17965" y="16361"/>
                  <a:pt x="18605" y="15405"/>
                  <a:pt x="19083" y="14294"/>
                </a:cubicBezTo>
                <a:close/>
                <a:moveTo>
                  <a:pt x="20151" y="5379"/>
                </a:moveTo>
                <a:cubicBezTo>
                  <a:pt x="21117" y="7034"/>
                  <a:pt x="21600" y="8841"/>
                  <a:pt x="21600" y="10800"/>
                </a:cubicBezTo>
                <a:cubicBezTo>
                  <a:pt x="21600" y="12759"/>
                  <a:pt x="21117" y="14566"/>
                  <a:pt x="20151" y="16221"/>
                </a:cubicBezTo>
                <a:cubicBezTo>
                  <a:pt x="19186" y="17876"/>
                  <a:pt x="17876" y="19185"/>
                  <a:pt x="16221" y="20151"/>
                </a:cubicBezTo>
                <a:cubicBezTo>
                  <a:pt x="14566" y="21116"/>
                  <a:pt x="12759" y="21600"/>
                  <a:pt x="10800" y="21600"/>
                </a:cubicBezTo>
                <a:cubicBezTo>
                  <a:pt x="8840" y="21600"/>
                  <a:pt x="7033" y="21116"/>
                  <a:pt x="5379" y="20151"/>
                </a:cubicBezTo>
                <a:cubicBezTo>
                  <a:pt x="3724" y="19185"/>
                  <a:pt x="2414" y="17876"/>
                  <a:pt x="1449" y="16221"/>
                </a:cubicBezTo>
                <a:cubicBezTo>
                  <a:pt x="483" y="14566"/>
                  <a:pt x="0" y="12759"/>
                  <a:pt x="0" y="10800"/>
                </a:cubicBezTo>
                <a:cubicBezTo>
                  <a:pt x="0" y="8841"/>
                  <a:pt x="483" y="7034"/>
                  <a:pt x="1449" y="5379"/>
                </a:cubicBezTo>
                <a:cubicBezTo>
                  <a:pt x="2414" y="3724"/>
                  <a:pt x="3724" y="2415"/>
                  <a:pt x="5379" y="1449"/>
                </a:cubicBezTo>
                <a:cubicBezTo>
                  <a:pt x="7033" y="482"/>
                  <a:pt x="8840" y="0"/>
                  <a:pt x="10800" y="0"/>
                </a:cubicBezTo>
                <a:cubicBezTo>
                  <a:pt x="12759" y="0"/>
                  <a:pt x="14566" y="482"/>
                  <a:pt x="16221" y="1449"/>
                </a:cubicBezTo>
                <a:cubicBezTo>
                  <a:pt x="17876" y="2415"/>
                  <a:pt x="19186" y="3724"/>
                  <a:pt x="20151" y="5379"/>
                </a:cubicBezTo>
                <a:close/>
                <a:moveTo>
                  <a:pt x="20151" y="5379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0" name="AutoShape 238"/>
          <p:cNvSpPr>
            <a:spLocks/>
          </p:cNvSpPr>
          <p:nvPr/>
        </p:nvSpPr>
        <p:spPr bwMode="auto">
          <a:xfrm>
            <a:off x="6869113" y="7810500"/>
            <a:ext cx="276225" cy="40005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6800" y="4153"/>
                </a:moveTo>
                <a:lnTo>
                  <a:pt x="16800" y="10800"/>
                </a:lnTo>
                <a:cubicBezTo>
                  <a:pt x="16800" y="11942"/>
                  <a:pt x="16212" y="12920"/>
                  <a:pt x="15037" y="13734"/>
                </a:cubicBezTo>
                <a:cubicBezTo>
                  <a:pt x="13862" y="14546"/>
                  <a:pt x="12450" y="14953"/>
                  <a:pt x="10800" y="14953"/>
                </a:cubicBezTo>
                <a:cubicBezTo>
                  <a:pt x="9150" y="14953"/>
                  <a:pt x="7737" y="14546"/>
                  <a:pt x="6563" y="13734"/>
                </a:cubicBezTo>
                <a:cubicBezTo>
                  <a:pt x="5387" y="12920"/>
                  <a:pt x="4800" y="11942"/>
                  <a:pt x="4800" y="10800"/>
                </a:cubicBezTo>
                <a:lnTo>
                  <a:pt x="4800" y="4153"/>
                </a:lnTo>
                <a:cubicBezTo>
                  <a:pt x="4800" y="3011"/>
                  <a:pt x="5387" y="2033"/>
                  <a:pt x="6563" y="1220"/>
                </a:cubicBezTo>
                <a:cubicBezTo>
                  <a:pt x="7737" y="407"/>
                  <a:pt x="9150" y="0"/>
                  <a:pt x="10800" y="0"/>
                </a:cubicBezTo>
                <a:cubicBezTo>
                  <a:pt x="12450" y="0"/>
                  <a:pt x="13862" y="407"/>
                  <a:pt x="15037" y="1220"/>
                </a:cubicBezTo>
                <a:cubicBezTo>
                  <a:pt x="16212" y="2033"/>
                  <a:pt x="16800" y="3011"/>
                  <a:pt x="16800" y="4153"/>
                </a:cubicBezTo>
                <a:close/>
                <a:moveTo>
                  <a:pt x="21600" y="9138"/>
                </a:moveTo>
                <a:lnTo>
                  <a:pt x="21600" y="10800"/>
                </a:lnTo>
                <a:cubicBezTo>
                  <a:pt x="21600" y="12713"/>
                  <a:pt x="20678" y="14376"/>
                  <a:pt x="18834" y="15790"/>
                </a:cubicBezTo>
                <a:cubicBezTo>
                  <a:pt x="16990" y="17206"/>
                  <a:pt x="14712" y="18017"/>
                  <a:pt x="12000" y="18224"/>
                </a:cubicBezTo>
                <a:lnTo>
                  <a:pt x="12000" y="19938"/>
                </a:lnTo>
                <a:lnTo>
                  <a:pt x="16800" y="19938"/>
                </a:lnTo>
                <a:cubicBezTo>
                  <a:pt x="17125" y="19938"/>
                  <a:pt x="17406" y="20020"/>
                  <a:pt x="17644" y="20185"/>
                </a:cubicBezTo>
                <a:cubicBezTo>
                  <a:pt x="17881" y="20349"/>
                  <a:pt x="18000" y="20544"/>
                  <a:pt x="18000" y="20768"/>
                </a:cubicBezTo>
                <a:cubicBezTo>
                  <a:pt x="18000" y="20994"/>
                  <a:pt x="17881" y="21189"/>
                  <a:pt x="17644" y="21353"/>
                </a:cubicBezTo>
                <a:cubicBezTo>
                  <a:pt x="17406" y="21517"/>
                  <a:pt x="17125" y="21600"/>
                  <a:pt x="16800" y="21600"/>
                </a:cubicBezTo>
                <a:lnTo>
                  <a:pt x="4800" y="21600"/>
                </a:lnTo>
                <a:cubicBezTo>
                  <a:pt x="4475" y="21600"/>
                  <a:pt x="4193" y="21517"/>
                  <a:pt x="3956" y="21353"/>
                </a:cubicBezTo>
                <a:cubicBezTo>
                  <a:pt x="3719" y="21189"/>
                  <a:pt x="3600" y="20994"/>
                  <a:pt x="3600" y="20768"/>
                </a:cubicBezTo>
                <a:cubicBezTo>
                  <a:pt x="3600" y="20544"/>
                  <a:pt x="3719" y="20349"/>
                  <a:pt x="3956" y="20185"/>
                </a:cubicBezTo>
                <a:cubicBezTo>
                  <a:pt x="4193" y="20020"/>
                  <a:pt x="4475" y="19938"/>
                  <a:pt x="4800" y="19938"/>
                </a:cubicBezTo>
                <a:lnTo>
                  <a:pt x="9600" y="19938"/>
                </a:lnTo>
                <a:lnTo>
                  <a:pt x="9600" y="18224"/>
                </a:lnTo>
                <a:cubicBezTo>
                  <a:pt x="6888" y="18017"/>
                  <a:pt x="4609" y="17206"/>
                  <a:pt x="2766" y="15790"/>
                </a:cubicBezTo>
                <a:cubicBezTo>
                  <a:pt x="921" y="14376"/>
                  <a:pt x="0" y="12713"/>
                  <a:pt x="0" y="10800"/>
                </a:cubicBezTo>
                <a:lnTo>
                  <a:pt x="0" y="9138"/>
                </a:lnTo>
                <a:cubicBezTo>
                  <a:pt x="0" y="8913"/>
                  <a:pt x="119" y="8718"/>
                  <a:pt x="356" y="8554"/>
                </a:cubicBezTo>
                <a:cubicBezTo>
                  <a:pt x="594" y="8390"/>
                  <a:pt x="875" y="8307"/>
                  <a:pt x="1200" y="8307"/>
                </a:cubicBezTo>
                <a:cubicBezTo>
                  <a:pt x="1525" y="8307"/>
                  <a:pt x="1806" y="8390"/>
                  <a:pt x="2044" y="8554"/>
                </a:cubicBezTo>
                <a:cubicBezTo>
                  <a:pt x="2281" y="8718"/>
                  <a:pt x="2400" y="8913"/>
                  <a:pt x="2400" y="9138"/>
                </a:cubicBezTo>
                <a:lnTo>
                  <a:pt x="2400" y="10800"/>
                </a:lnTo>
                <a:cubicBezTo>
                  <a:pt x="2400" y="12401"/>
                  <a:pt x="3222" y="13770"/>
                  <a:pt x="4866" y="14908"/>
                </a:cubicBezTo>
                <a:cubicBezTo>
                  <a:pt x="6509" y="16046"/>
                  <a:pt x="8487" y="16615"/>
                  <a:pt x="10800" y="16615"/>
                </a:cubicBezTo>
                <a:cubicBezTo>
                  <a:pt x="13112" y="16615"/>
                  <a:pt x="15091" y="16046"/>
                  <a:pt x="16734" y="14908"/>
                </a:cubicBezTo>
                <a:cubicBezTo>
                  <a:pt x="18378" y="13770"/>
                  <a:pt x="19200" y="12401"/>
                  <a:pt x="19200" y="10800"/>
                </a:cubicBezTo>
                <a:lnTo>
                  <a:pt x="19200" y="9138"/>
                </a:lnTo>
                <a:cubicBezTo>
                  <a:pt x="19200" y="8913"/>
                  <a:pt x="19318" y="8718"/>
                  <a:pt x="19556" y="8554"/>
                </a:cubicBezTo>
                <a:cubicBezTo>
                  <a:pt x="19793" y="8390"/>
                  <a:pt x="20075" y="8307"/>
                  <a:pt x="20400" y="8307"/>
                </a:cubicBezTo>
                <a:cubicBezTo>
                  <a:pt x="20725" y="8307"/>
                  <a:pt x="21006" y="8390"/>
                  <a:pt x="21244" y="8554"/>
                </a:cubicBezTo>
                <a:cubicBezTo>
                  <a:pt x="21481" y="8718"/>
                  <a:pt x="21600" y="8913"/>
                  <a:pt x="21600" y="9138"/>
                </a:cubicBezTo>
                <a:close/>
                <a:moveTo>
                  <a:pt x="21600" y="9138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1" name="AutoShape 239"/>
          <p:cNvSpPr>
            <a:spLocks/>
          </p:cNvSpPr>
          <p:nvPr/>
        </p:nvSpPr>
        <p:spPr bwMode="auto">
          <a:xfrm>
            <a:off x="7577138" y="7810500"/>
            <a:ext cx="331787" cy="40005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5505" y="2739"/>
                </a:moveTo>
                <a:lnTo>
                  <a:pt x="5799" y="10800"/>
                </a:lnTo>
                <a:lnTo>
                  <a:pt x="5799" y="4153"/>
                </a:lnTo>
                <a:cubicBezTo>
                  <a:pt x="5799" y="3011"/>
                  <a:pt x="6288" y="2033"/>
                  <a:pt x="7268" y="1220"/>
                </a:cubicBezTo>
                <a:cubicBezTo>
                  <a:pt x="8247" y="407"/>
                  <a:pt x="9425" y="0"/>
                  <a:pt x="10800" y="0"/>
                </a:cubicBezTo>
                <a:cubicBezTo>
                  <a:pt x="11863" y="0"/>
                  <a:pt x="12824" y="255"/>
                  <a:pt x="13684" y="766"/>
                </a:cubicBezTo>
                <a:cubicBezTo>
                  <a:pt x="14543" y="1276"/>
                  <a:pt x="15150" y="1934"/>
                  <a:pt x="15505" y="2739"/>
                </a:cubicBezTo>
                <a:close/>
                <a:moveTo>
                  <a:pt x="4032" y="12266"/>
                </a:moveTo>
                <a:lnTo>
                  <a:pt x="2454" y="13577"/>
                </a:lnTo>
                <a:cubicBezTo>
                  <a:pt x="2016" y="12687"/>
                  <a:pt x="1797" y="11760"/>
                  <a:pt x="1797" y="10800"/>
                </a:cubicBezTo>
                <a:lnTo>
                  <a:pt x="1797" y="9138"/>
                </a:lnTo>
                <a:cubicBezTo>
                  <a:pt x="1797" y="8913"/>
                  <a:pt x="1896" y="8718"/>
                  <a:pt x="2094" y="8554"/>
                </a:cubicBezTo>
                <a:cubicBezTo>
                  <a:pt x="2292" y="8390"/>
                  <a:pt x="2527" y="8307"/>
                  <a:pt x="2798" y="8307"/>
                </a:cubicBezTo>
                <a:cubicBezTo>
                  <a:pt x="3069" y="8307"/>
                  <a:pt x="3303" y="8390"/>
                  <a:pt x="3501" y="8554"/>
                </a:cubicBezTo>
                <a:cubicBezTo>
                  <a:pt x="3699" y="8718"/>
                  <a:pt x="3798" y="8913"/>
                  <a:pt x="3798" y="9138"/>
                </a:cubicBezTo>
                <a:lnTo>
                  <a:pt x="3798" y="10800"/>
                </a:lnTo>
                <a:cubicBezTo>
                  <a:pt x="3798" y="11259"/>
                  <a:pt x="3876" y="11747"/>
                  <a:pt x="4032" y="12266"/>
                </a:cubicBezTo>
                <a:close/>
                <a:moveTo>
                  <a:pt x="21444" y="4452"/>
                </a:moveTo>
                <a:lnTo>
                  <a:pt x="15801" y="9138"/>
                </a:lnTo>
                <a:lnTo>
                  <a:pt x="15801" y="10800"/>
                </a:lnTo>
                <a:cubicBezTo>
                  <a:pt x="15801" y="11942"/>
                  <a:pt x="15312" y="12920"/>
                  <a:pt x="14332" y="13734"/>
                </a:cubicBezTo>
                <a:cubicBezTo>
                  <a:pt x="13353" y="14546"/>
                  <a:pt x="12175" y="14953"/>
                  <a:pt x="10800" y="14953"/>
                </a:cubicBezTo>
                <a:cubicBezTo>
                  <a:pt x="10227" y="14953"/>
                  <a:pt x="9659" y="14871"/>
                  <a:pt x="9096" y="14707"/>
                </a:cubicBezTo>
                <a:lnTo>
                  <a:pt x="7596" y="15952"/>
                </a:lnTo>
                <a:cubicBezTo>
                  <a:pt x="8607" y="16394"/>
                  <a:pt x="9675" y="16615"/>
                  <a:pt x="10800" y="16615"/>
                </a:cubicBezTo>
                <a:cubicBezTo>
                  <a:pt x="12728" y="16615"/>
                  <a:pt x="14377" y="16046"/>
                  <a:pt x="15747" y="14908"/>
                </a:cubicBezTo>
                <a:cubicBezTo>
                  <a:pt x="17117" y="13770"/>
                  <a:pt x="17802" y="12401"/>
                  <a:pt x="17802" y="10800"/>
                </a:cubicBezTo>
                <a:lnTo>
                  <a:pt x="17802" y="9138"/>
                </a:lnTo>
                <a:cubicBezTo>
                  <a:pt x="17802" y="8913"/>
                  <a:pt x="17901" y="8718"/>
                  <a:pt x="18099" y="8554"/>
                </a:cubicBezTo>
                <a:cubicBezTo>
                  <a:pt x="18297" y="8390"/>
                  <a:pt x="18531" y="8307"/>
                  <a:pt x="18802" y="8307"/>
                </a:cubicBezTo>
                <a:cubicBezTo>
                  <a:pt x="19073" y="8307"/>
                  <a:pt x="19308" y="8390"/>
                  <a:pt x="19506" y="8554"/>
                </a:cubicBezTo>
                <a:cubicBezTo>
                  <a:pt x="19703" y="8718"/>
                  <a:pt x="19803" y="8913"/>
                  <a:pt x="19803" y="9138"/>
                </a:cubicBezTo>
                <a:lnTo>
                  <a:pt x="19803" y="10800"/>
                </a:lnTo>
                <a:cubicBezTo>
                  <a:pt x="19803" y="12713"/>
                  <a:pt x="19034" y="14376"/>
                  <a:pt x="17497" y="15790"/>
                </a:cubicBezTo>
                <a:cubicBezTo>
                  <a:pt x="15960" y="17206"/>
                  <a:pt x="14061" y="18017"/>
                  <a:pt x="11800" y="18224"/>
                </a:cubicBezTo>
                <a:lnTo>
                  <a:pt x="11800" y="19938"/>
                </a:lnTo>
                <a:lnTo>
                  <a:pt x="15801" y="19938"/>
                </a:lnTo>
                <a:cubicBezTo>
                  <a:pt x="16072" y="19938"/>
                  <a:pt x="16307" y="20020"/>
                  <a:pt x="16505" y="20185"/>
                </a:cubicBezTo>
                <a:cubicBezTo>
                  <a:pt x="16703" y="20349"/>
                  <a:pt x="16802" y="20544"/>
                  <a:pt x="16802" y="20768"/>
                </a:cubicBezTo>
                <a:cubicBezTo>
                  <a:pt x="16802" y="20994"/>
                  <a:pt x="16703" y="21189"/>
                  <a:pt x="16505" y="21353"/>
                </a:cubicBezTo>
                <a:cubicBezTo>
                  <a:pt x="16307" y="21517"/>
                  <a:pt x="16072" y="21600"/>
                  <a:pt x="15801" y="21600"/>
                </a:cubicBezTo>
                <a:lnTo>
                  <a:pt x="5799" y="21600"/>
                </a:lnTo>
                <a:cubicBezTo>
                  <a:pt x="5527" y="21600"/>
                  <a:pt x="5293" y="21517"/>
                  <a:pt x="5095" y="21353"/>
                </a:cubicBezTo>
                <a:cubicBezTo>
                  <a:pt x="4897" y="21189"/>
                  <a:pt x="4798" y="20994"/>
                  <a:pt x="4798" y="20768"/>
                </a:cubicBezTo>
                <a:cubicBezTo>
                  <a:pt x="4798" y="20544"/>
                  <a:pt x="4897" y="20349"/>
                  <a:pt x="5095" y="20185"/>
                </a:cubicBezTo>
                <a:cubicBezTo>
                  <a:pt x="5293" y="20020"/>
                  <a:pt x="5527" y="19938"/>
                  <a:pt x="5799" y="19938"/>
                </a:cubicBezTo>
                <a:lnTo>
                  <a:pt x="9800" y="19938"/>
                </a:lnTo>
                <a:lnTo>
                  <a:pt x="9800" y="18224"/>
                </a:lnTo>
                <a:cubicBezTo>
                  <a:pt x="8497" y="18112"/>
                  <a:pt x="7273" y="17762"/>
                  <a:pt x="6127" y="17173"/>
                </a:cubicBezTo>
                <a:lnTo>
                  <a:pt x="2157" y="20470"/>
                </a:lnTo>
                <a:cubicBezTo>
                  <a:pt x="2052" y="20556"/>
                  <a:pt x="1933" y="20599"/>
                  <a:pt x="1797" y="20599"/>
                </a:cubicBezTo>
                <a:cubicBezTo>
                  <a:pt x="1662" y="20599"/>
                  <a:pt x="1542" y="20556"/>
                  <a:pt x="1438" y="20470"/>
                </a:cubicBezTo>
                <a:lnTo>
                  <a:pt x="156" y="19406"/>
                </a:lnTo>
                <a:cubicBezTo>
                  <a:pt x="52" y="19319"/>
                  <a:pt x="0" y="19219"/>
                  <a:pt x="0" y="19107"/>
                </a:cubicBezTo>
                <a:cubicBezTo>
                  <a:pt x="0" y="18995"/>
                  <a:pt x="52" y="18895"/>
                  <a:pt x="156" y="18809"/>
                </a:cubicBezTo>
                <a:lnTo>
                  <a:pt x="19443" y="2791"/>
                </a:lnTo>
                <a:cubicBezTo>
                  <a:pt x="19547" y="2704"/>
                  <a:pt x="19667" y="2661"/>
                  <a:pt x="19803" y="2661"/>
                </a:cubicBezTo>
                <a:cubicBezTo>
                  <a:pt x="19938" y="2661"/>
                  <a:pt x="20058" y="2704"/>
                  <a:pt x="20162" y="2791"/>
                </a:cubicBezTo>
                <a:lnTo>
                  <a:pt x="21444" y="3855"/>
                </a:lnTo>
                <a:cubicBezTo>
                  <a:pt x="21548" y="3941"/>
                  <a:pt x="21600" y="4041"/>
                  <a:pt x="21600" y="4153"/>
                </a:cubicBezTo>
                <a:cubicBezTo>
                  <a:pt x="21600" y="4266"/>
                  <a:pt x="21548" y="4366"/>
                  <a:pt x="21444" y="4452"/>
                </a:cubicBezTo>
                <a:close/>
                <a:moveTo>
                  <a:pt x="21444" y="4452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2" name="AutoShape 240"/>
          <p:cNvSpPr>
            <a:spLocks/>
          </p:cNvSpPr>
          <p:nvPr/>
        </p:nvSpPr>
        <p:spPr bwMode="auto">
          <a:xfrm>
            <a:off x="8445500" y="7961313"/>
            <a:ext cx="338138" cy="92075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5401"/>
                </a:moveTo>
                <a:lnTo>
                  <a:pt x="21600" y="16199"/>
                </a:lnTo>
                <a:cubicBezTo>
                  <a:pt x="21600" y="17701"/>
                  <a:pt x="21457" y="18978"/>
                  <a:pt x="21170" y="20024"/>
                </a:cubicBezTo>
                <a:cubicBezTo>
                  <a:pt x="20884" y="21075"/>
                  <a:pt x="20536" y="21600"/>
                  <a:pt x="20127" y="21600"/>
                </a:cubicBezTo>
                <a:lnTo>
                  <a:pt x="1473" y="21600"/>
                </a:lnTo>
                <a:cubicBezTo>
                  <a:pt x="1064" y="21600"/>
                  <a:pt x="716" y="21075"/>
                  <a:pt x="430" y="20024"/>
                </a:cubicBezTo>
                <a:cubicBezTo>
                  <a:pt x="143" y="18978"/>
                  <a:pt x="0" y="17701"/>
                  <a:pt x="0" y="16199"/>
                </a:cubicBezTo>
                <a:lnTo>
                  <a:pt x="0" y="5401"/>
                </a:lnTo>
                <a:cubicBezTo>
                  <a:pt x="0" y="3904"/>
                  <a:pt x="143" y="2627"/>
                  <a:pt x="430" y="1576"/>
                </a:cubicBezTo>
                <a:cubicBezTo>
                  <a:pt x="716" y="525"/>
                  <a:pt x="1064" y="0"/>
                  <a:pt x="1473" y="0"/>
                </a:cubicBezTo>
                <a:lnTo>
                  <a:pt x="20127" y="0"/>
                </a:lnTo>
                <a:cubicBezTo>
                  <a:pt x="20536" y="0"/>
                  <a:pt x="20884" y="525"/>
                  <a:pt x="21170" y="1576"/>
                </a:cubicBezTo>
                <a:cubicBezTo>
                  <a:pt x="21457" y="2627"/>
                  <a:pt x="21600" y="3904"/>
                  <a:pt x="21600" y="5401"/>
                </a:cubicBezTo>
                <a:close/>
                <a:moveTo>
                  <a:pt x="21600" y="5401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3" name="AutoShape 241"/>
          <p:cNvSpPr>
            <a:spLocks/>
          </p:cNvSpPr>
          <p:nvPr/>
        </p:nvSpPr>
        <p:spPr bwMode="auto">
          <a:xfrm>
            <a:off x="9261475" y="7821613"/>
            <a:ext cx="368300" cy="3683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7100" y="11700"/>
                </a:moveTo>
                <a:lnTo>
                  <a:pt x="17100" y="9900"/>
                </a:lnTo>
                <a:cubicBezTo>
                  <a:pt x="17100" y="9656"/>
                  <a:pt x="17011" y="9445"/>
                  <a:pt x="16833" y="9267"/>
                </a:cubicBezTo>
                <a:cubicBezTo>
                  <a:pt x="16655" y="9089"/>
                  <a:pt x="16444" y="8999"/>
                  <a:pt x="16200" y="8999"/>
                </a:cubicBezTo>
                <a:lnTo>
                  <a:pt x="5400" y="8999"/>
                </a:lnTo>
                <a:cubicBezTo>
                  <a:pt x="5156" y="8999"/>
                  <a:pt x="4945" y="9089"/>
                  <a:pt x="4767" y="9267"/>
                </a:cubicBezTo>
                <a:cubicBezTo>
                  <a:pt x="4589" y="9445"/>
                  <a:pt x="4500" y="9656"/>
                  <a:pt x="4500" y="9900"/>
                </a:cubicBezTo>
                <a:lnTo>
                  <a:pt x="4500" y="11700"/>
                </a:lnTo>
                <a:cubicBezTo>
                  <a:pt x="4500" y="11944"/>
                  <a:pt x="4589" y="12154"/>
                  <a:pt x="4767" y="12332"/>
                </a:cubicBezTo>
                <a:cubicBezTo>
                  <a:pt x="4945" y="12511"/>
                  <a:pt x="5156" y="12600"/>
                  <a:pt x="5400" y="12600"/>
                </a:cubicBezTo>
                <a:lnTo>
                  <a:pt x="16200" y="12600"/>
                </a:lnTo>
                <a:cubicBezTo>
                  <a:pt x="16444" y="12600"/>
                  <a:pt x="16655" y="12511"/>
                  <a:pt x="16833" y="12332"/>
                </a:cubicBezTo>
                <a:cubicBezTo>
                  <a:pt x="17011" y="12154"/>
                  <a:pt x="17100" y="11944"/>
                  <a:pt x="17100" y="11700"/>
                </a:cubicBezTo>
                <a:close/>
                <a:moveTo>
                  <a:pt x="20151" y="5379"/>
                </a:moveTo>
                <a:cubicBezTo>
                  <a:pt x="21117" y="7034"/>
                  <a:pt x="21600" y="8841"/>
                  <a:pt x="21600" y="10800"/>
                </a:cubicBezTo>
                <a:cubicBezTo>
                  <a:pt x="21600" y="12759"/>
                  <a:pt x="21117" y="14566"/>
                  <a:pt x="20151" y="16221"/>
                </a:cubicBezTo>
                <a:cubicBezTo>
                  <a:pt x="19186" y="17876"/>
                  <a:pt x="17876" y="19185"/>
                  <a:pt x="16221" y="20151"/>
                </a:cubicBezTo>
                <a:cubicBezTo>
                  <a:pt x="14566" y="21116"/>
                  <a:pt x="12759" y="21600"/>
                  <a:pt x="10800" y="21600"/>
                </a:cubicBezTo>
                <a:cubicBezTo>
                  <a:pt x="8840" y="21600"/>
                  <a:pt x="7033" y="21116"/>
                  <a:pt x="5379" y="20151"/>
                </a:cubicBezTo>
                <a:cubicBezTo>
                  <a:pt x="3724" y="19185"/>
                  <a:pt x="2414" y="17876"/>
                  <a:pt x="1449" y="16221"/>
                </a:cubicBezTo>
                <a:cubicBezTo>
                  <a:pt x="483" y="14566"/>
                  <a:pt x="0" y="12759"/>
                  <a:pt x="0" y="10800"/>
                </a:cubicBezTo>
                <a:cubicBezTo>
                  <a:pt x="0" y="8841"/>
                  <a:pt x="483" y="7034"/>
                  <a:pt x="1449" y="5379"/>
                </a:cubicBezTo>
                <a:cubicBezTo>
                  <a:pt x="2414" y="3724"/>
                  <a:pt x="3724" y="2415"/>
                  <a:pt x="5379" y="1449"/>
                </a:cubicBezTo>
                <a:cubicBezTo>
                  <a:pt x="7033" y="482"/>
                  <a:pt x="8840" y="0"/>
                  <a:pt x="10800" y="0"/>
                </a:cubicBezTo>
                <a:cubicBezTo>
                  <a:pt x="12759" y="0"/>
                  <a:pt x="14566" y="482"/>
                  <a:pt x="16221" y="1449"/>
                </a:cubicBezTo>
                <a:cubicBezTo>
                  <a:pt x="17876" y="2415"/>
                  <a:pt x="19186" y="3724"/>
                  <a:pt x="20151" y="5379"/>
                </a:cubicBezTo>
                <a:close/>
                <a:moveTo>
                  <a:pt x="20151" y="5379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4" name="AutoShape 242"/>
          <p:cNvSpPr>
            <a:spLocks/>
          </p:cNvSpPr>
          <p:nvPr/>
        </p:nvSpPr>
        <p:spPr bwMode="auto">
          <a:xfrm>
            <a:off x="10098088" y="7821613"/>
            <a:ext cx="369887" cy="3683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8000" y="11700"/>
                </a:moveTo>
                <a:lnTo>
                  <a:pt x="18000" y="9900"/>
                </a:lnTo>
                <a:cubicBezTo>
                  <a:pt x="18000" y="9656"/>
                  <a:pt x="17911" y="9445"/>
                  <a:pt x="17733" y="9267"/>
                </a:cubicBezTo>
                <a:cubicBezTo>
                  <a:pt x="17555" y="9089"/>
                  <a:pt x="17344" y="8999"/>
                  <a:pt x="17100" y="8999"/>
                </a:cubicBezTo>
                <a:lnTo>
                  <a:pt x="4500" y="8999"/>
                </a:lnTo>
                <a:cubicBezTo>
                  <a:pt x="4256" y="8999"/>
                  <a:pt x="4045" y="9089"/>
                  <a:pt x="3867" y="9267"/>
                </a:cubicBezTo>
                <a:cubicBezTo>
                  <a:pt x="3689" y="9445"/>
                  <a:pt x="3600" y="9656"/>
                  <a:pt x="3600" y="9900"/>
                </a:cubicBezTo>
                <a:lnTo>
                  <a:pt x="3600" y="11700"/>
                </a:lnTo>
                <a:cubicBezTo>
                  <a:pt x="3600" y="11944"/>
                  <a:pt x="3689" y="12154"/>
                  <a:pt x="3867" y="12332"/>
                </a:cubicBezTo>
                <a:cubicBezTo>
                  <a:pt x="4045" y="12511"/>
                  <a:pt x="4256" y="12600"/>
                  <a:pt x="4500" y="12600"/>
                </a:cubicBezTo>
                <a:lnTo>
                  <a:pt x="17100" y="12600"/>
                </a:lnTo>
                <a:cubicBezTo>
                  <a:pt x="17344" y="12600"/>
                  <a:pt x="17555" y="12511"/>
                  <a:pt x="17733" y="12332"/>
                </a:cubicBezTo>
                <a:cubicBezTo>
                  <a:pt x="17911" y="12154"/>
                  <a:pt x="18000" y="11944"/>
                  <a:pt x="18000" y="11700"/>
                </a:cubicBezTo>
                <a:close/>
                <a:moveTo>
                  <a:pt x="21600" y="4050"/>
                </a:moveTo>
                <a:lnTo>
                  <a:pt x="21600" y="17549"/>
                </a:lnTo>
                <a:cubicBezTo>
                  <a:pt x="21600" y="18665"/>
                  <a:pt x="21204" y="19619"/>
                  <a:pt x="20412" y="20412"/>
                </a:cubicBezTo>
                <a:cubicBezTo>
                  <a:pt x="19619" y="21204"/>
                  <a:pt x="18665" y="21600"/>
                  <a:pt x="17550" y="21600"/>
                </a:cubicBezTo>
                <a:lnTo>
                  <a:pt x="4050" y="21600"/>
                </a:lnTo>
                <a:cubicBezTo>
                  <a:pt x="2934" y="21600"/>
                  <a:pt x="1980" y="21204"/>
                  <a:pt x="1188" y="20412"/>
                </a:cubicBezTo>
                <a:cubicBezTo>
                  <a:pt x="396" y="19619"/>
                  <a:pt x="0" y="18665"/>
                  <a:pt x="0" y="17549"/>
                </a:cubicBezTo>
                <a:lnTo>
                  <a:pt x="0" y="4050"/>
                </a:lnTo>
                <a:cubicBezTo>
                  <a:pt x="0" y="2934"/>
                  <a:pt x="396" y="1980"/>
                  <a:pt x="1188" y="1188"/>
                </a:cubicBezTo>
                <a:cubicBezTo>
                  <a:pt x="1980" y="396"/>
                  <a:pt x="2934" y="0"/>
                  <a:pt x="4050" y="0"/>
                </a:cubicBezTo>
                <a:lnTo>
                  <a:pt x="17550" y="0"/>
                </a:lnTo>
                <a:cubicBezTo>
                  <a:pt x="18665" y="0"/>
                  <a:pt x="19619" y="396"/>
                  <a:pt x="20412" y="1188"/>
                </a:cubicBezTo>
                <a:cubicBezTo>
                  <a:pt x="21204" y="1980"/>
                  <a:pt x="21600" y="2934"/>
                  <a:pt x="21600" y="4050"/>
                </a:cubicBezTo>
                <a:close/>
                <a:moveTo>
                  <a:pt x="21600" y="4050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5" name="AutoShape 243"/>
          <p:cNvSpPr>
            <a:spLocks/>
          </p:cNvSpPr>
          <p:nvPr/>
        </p:nvSpPr>
        <p:spPr bwMode="auto">
          <a:xfrm>
            <a:off x="10947400" y="7832725"/>
            <a:ext cx="338138" cy="338138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7673" y="10309"/>
                </a:moveTo>
                <a:lnTo>
                  <a:pt x="17673" y="11291"/>
                </a:lnTo>
                <a:cubicBezTo>
                  <a:pt x="17673" y="11434"/>
                  <a:pt x="17627" y="11552"/>
                  <a:pt x="17535" y="11644"/>
                </a:cubicBezTo>
                <a:cubicBezTo>
                  <a:pt x="17443" y="11735"/>
                  <a:pt x="17325" y="11782"/>
                  <a:pt x="17182" y="11782"/>
                </a:cubicBezTo>
                <a:lnTo>
                  <a:pt x="4418" y="11782"/>
                </a:lnTo>
                <a:cubicBezTo>
                  <a:pt x="4275" y="11782"/>
                  <a:pt x="4157" y="11735"/>
                  <a:pt x="4065" y="11644"/>
                </a:cubicBezTo>
                <a:cubicBezTo>
                  <a:pt x="3973" y="11552"/>
                  <a:pt x="3927" y="11434"/>
                  <a:pt x="3927" y="11291"/>
                </a:cubicBezTo>
                <a:lnTo>
                  <a:pt x="3927" y="10309"/>
                </a:lnTo>
                <a:cubicBezTo>
                  <a:pt x="3927" y="10166"/>
                  <a:pt x="3973" y="10048"/>
                  <a:pt x="4065" y="9957"/>
                </a:cubicBezTo>
                <a:cubicBezTo>
                  <a:pt x="4157" y="9865"/>
                  <a:pt x="4275" y="9818"/>
                  <a:pt x="4418" y="9818"/>
                </a:cubicBezTo>
                <a:lnTo>
                  <a:pt x="17182" y="9818"/>
                </a:lnTo>
                <a:cubicBezTo>
                  <a:pt x="17325" y="9818"/>
                  <a:pt x="17443" y="9865"/>
                  <a:pt x="17535" y="9957"/>
                </a:cubicBezTo>
                <a:cubicBezTo>
                  <a:pt x="17627" y="10048"/>
                  <a:pt x="17673" y="10166"/>
                  <a:pt x="17673" y="10309"/>
                </a:cubicBezTo>
                <a:close/>
                <a:moveTo>
                  <a:pt x="19636" y="17182"/>
                </a:moveTo>
                <a:lnTo>
                  <a:pt x="19636" y="4418"/>
                </a:lnTo>
                <a:cubicBezTo>
                  <a:pt x="19636" y="3743"/>
                  <a:pt x="19396" y="3166"/>
                  <a:pt x="18915" y="2685"/>
                </a:cubicBezTo>
                <a:cubicBezTo>
                  <a:pt x="18435" y="2204"/>
                  <a:pt x="17857" y="1963"/>
                  <a:pt x="17182" y="1963"/>
                </a:cubicBezTo>
                <a:lnTo>
                  <a:pt x="4418" y="1963"/>
                </a:lnTo>
                <a:cubicBezTo>
                  <a:pt x="3743" y="1963"/>
                  <a:pt x="3165" y="2204"/>
                  <a:pt x="2685" y="2685"/>
                </a:cubicBezTo>
                <a:cubicBezTo>
                  <a:pt x="2204" y="3166"/>
                  <a:pt x="1964" y="3743"/>
                  <a:pt x="1964" y="4418"/>
                </a:cubicBezTo>
                <a:lnTo>
                  <a:pt x="1964" y="17182"/>
                </a:lnTo>
                <a:cubicBezTo>
                  <a:pt x="1964" y="17857"/>
                  <a:pt x="2204" y="18435"/>
                  <a:pt x="2685" y="18916"/>
                </a:cubicBezTo>
                <a:cubicBezTo>
                  <a:pt x="3165" y="19397"/>
                  <a:pt x="3743" y="19637"/>
                  <a:pt x="4418" y="19637"/>
                </a:cubicBezTo>
                <a:lnTo>
                  <a:pt x="17182" y="19637"/>
                </a:lnTo>
                <a:cubicBezTo>
                  <a:pt x="17857" y="19637"/>
                  <a:pt x="18435" y="19397"/>
                  <a:pt x="18915" y="18916"/>
                </a:cubicBezTo>
                <a:cubicBezTo>
                  <a:pt x="19396" y="18435"/>
                  <a:pt x="19636" y="17857"/>
                  <a:pt x="19636" y="17182"/>
                </a:cubicBezTo>
                <a:close/>
                <a:moveTo>
                  <a:pt x="21600" y="4418"/>
                </a:moveTo>
                <a:lnTo>
                  <a:pt x="21600" y="17182"/>
                </a:lnTo>
                <a:cubicBezTo>
                  <a:pt x="21600" y="18399"/>
                  <a:pt x="21168" y="19440"/>
                  <a:pt x="20304" y="20304"/>
                </a:cubicBezTo>
                <a:cubicBezTo>
                  <a:pt x="19439" y="21169"/>
                  <a:pt x="18399" y="21600"/>
                  <a:pt x="17182" y="21600"/>
                </a:cubicBezTo>
                <a:lnTo>
                  <a:pt x="4418" y="21600"/>
                </a:lnTo>
                <a:cubicBezTo>
                  <a:pt x="3201" y="21600"/>
                  <a:pt x="2160" y="21169"/>
                  <a:pt x="1296" y="20304"/>
                </a:cubicBezTo>
                <a:cubicBezTo>
                  <a:pt x="432" y="19440"/>
                  <a:pt x="0" y="18399"/>
                  <a:pt x="0" y="17182"/>
                </a:cubicBezTo>
                <a:lnTo>
                  <a:pt x="0" y="4418"/>
                </a:lnTo>
                <a:cubicBezTo>
                  <a:pt x="0" y="3201"/>
                  <a:pt x="432" y="2160"/>
                  <a:pt x="1296" y="1296"/>
                </a:cubicBezTo>
                <a:cubicBezTo>
                  <a:pt x="2160" y="433"/>
                  <a:pt x="3201" y="0"/>
                  <a:pt x="4418" y="0"/>
                </a:cubicBezTo>
                <a:lnTo>
                  <a:pt x="17182" y="0"/>
                </a:lnTo>
                <a:cubicBezTo>
                  <a:pt x="18399" y="0"/>
                  <a:pt x="19439" y="433"/>
                  <a:pt x="20304" y="1296"/>
                </a:cubicBezTo>
                <a:cubicBezTo>
                  <a:pt x="21168" y="2160"/>
                  <a:pt x="21600" y="3201"/>
                  <a:pt x="21600" y="4418"/>
                </a:cubicBezTo>
                <a:close/>
                <a:moveTo>
                  <a:pt x="21600" y="4418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6" name="AutoShape 244"/>
          <p:cNvSpPr>
            <a:spLocks/>
          </p:cNvSpPr>
          <p:nvPr/>
        </p:nvSpPr>
        <p:spPr bwMode="auto">
          <a:xfrm>
            <a:off x="11847513" y="7854950"/>
            <a:ext cx="185737" cy="306388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2389" y="20394"/>
                </a:moveTo>
                <a:cubicBezTo>
                  <a:pt x="12830" y="20130"/>
                  <a:pt x="13050" y="19812"/>
                  <a:pt x="13050" y="19440"/>
                </a:cubicBezTo>
                <a:cubicBezTo>
                  <a:pt x="13050" y="19069"/>
                  <a:pt x="12830" y="18751"/>
                  <a:pt x="12389" y="18487"/>
                </a:cubicBezTo>
                <a:cubicBezTo>
                  <a:pt x="11948" y="18222"/>
                  <a:pt x="11419" y="18091"/>
                  <a:pt x="10800" y="18091"/>
                </a:cubicBezTo>
                <a:cubicBezTo>
                  <a:pt x="10181" y="18091"/>
                  <a:pt x="9651" y="18222"/>
                  <a:pt x="9211" y="18487"/>
                </a:cubicBezTo>
                <a:cubicBezTo>
                  <a:pt x="8770" y="18751"/>
                  <a:pt x="8550" y="19069"/>
                  <a:pt x="8550" y="19440"/>
                </a:cubicBezTo>
                <a:cubicBezTo>
                  <a:pt x="8550" y="19812"/>
                  <a:pt x="8770" y="20130"/>
                  <a:pt x="9211" y="20394"/>
                </a:cubicBezTo>
                <a:cubicBezTo>
                  <a:pt x="9651" y="20659"/>
                  <a:pt x="10181" y="20790"/>
                  <a:pt x="10800" y="20790"/>
                </a:cubicBezTo>
                <a:cubicBezTo>
                  <a:pt x="11419" y="20790"/>
                  <a:pt x="11948" y="20659"/>
                  <a:pt x="12389" y="20394"/>
                </a:cubicBezTo>
                <a:close/>
                <a:moveTo>
                  <a:pt x="13500" y="2431"/>
                </a:moveTo>
                <a:cubicBezTo>
                  <a:pt x="13500" y="2251"/>
                  <a:pt x="13350" y="2161"/>
                  <a:pt x="13050" y="2161"/>
                </a:cubicBezTo>
                <a:lnTo>
                  <a:pt x="8550" y="2161"/>
                </a:lnTo>
                <a:cubicBezTo>
                  <a:pt x="8250" y="2161"/>
                  <a:pt x="8100" y="2251"/>
                  <a:pt x="8100" y="2431"/>
                </a:cubicBezTo>
                <a:cubicBezTo>
                  <a:pt x="8100" y="2610"/>
                  <a:pt x="8250" y="2700"/>
                  <a:pt x="8550" y="2700"/>
                </a:cubicBezTo>
                <a:lnTo>
                  <a:pt x="13050" y="2700"/>
                </a:lnTo>
                <a:cubicBezTo>
                  <a:pt x="13350" y="2700"/>
                  <a:pt x="13500" y="2610"/>
                  <a:pt x="13500" y="2431"/>
                </a:cubicBezTo>
                <a:close/>
                <a:moveTo>
                  <a:pt x="18900" y="16740"/>
                </a:moveTo>
                <a:lnTo>
                  <a:pt x="18900" y="4860"/>
                </a:lnTo>
                <a:cubicBezTo>
                  <a:pt x="18900" y="4714"/>
                  <a:pt x="18811" y="4587"/>
                  <a:pt x="18633" y="4481"/>
                </a:cubicBezTo>
                <a:cubicBezTo>
                  <a:pt x="18454" y="4374"/>
                  <a:pt x="18244" y="4321"/>
                  <a:pt x="18000" y="4321"/>
                </a:cubicBezTo>
                <a:lnTo>
                  <a:pt x="3600" y="4321"/>
                </a:lnTo>
                <a:cubicBezTo>
                  <a:pt x="3356" y="4321"/>
                  <a:pt x="3145" y="4374"/>
                  <a:pt x="2967" y="4481"/>
                </a:cubicBezTo>
                <a:cubicBezTo>
                  <a:pt x="2789" y="4587"/>
                  <a:pt x="2700" y="4714"/>
                  <a:pt x="2700" y="4860"/>
                </a:cubicBezTo>
                <a:lnTo>
                  <a:pt x="2700" y="16740"/>
                </a:lnTo>
                <a:cubicBezTo>
                  <a:pt x="2700" y="16886"/>
                  <a:pt x="2789" y="17013"/>
                  <a:pt x="2967" y="17120"/>
                </a:cubicBezTo>
                <a:cubicBezTo>
                  <a:pt x="3145" y="17228"/>
                  <a:pt x="3356" y="17281"/>
                  <a:pt x="3600" y="17281"/>
                </a:cubicBezTo>
                <a:lnTo>
                  <a:pt x="18000" y="17281"/>
                </a:lnTo>
                <a:cubicBezTo>
                  <a:pt x="18244" y="17281"/>
                  <a:pt x="18454" y="17228"/>
                  <a:pt x="18633" y="17120"/>
                </a:cubicBezTo>
                <a:cubicBezTo>
                  <a:pt x="18811" y="17013"/>
                  <a:pt x="18900" y="16886"/>
                  <a:pt x="18900" y="16740"/>
                </a:cubicBezTo>
                <a:close/>
                <a:moveTo>
                  <a:pt x="21600" y="2161"/>
                </a:moveTo>
                <a:lnTo>
                  <a:pt x="21600" y="19440"/>
                </a:lnTo>
                <a:cubicBezTo>
                  <a:pt x="21600" y="20025"/>
                  <a:pt x="21243" y="20532"/>
                  <a:pt x="20531" y="20959"/>
                </a:cubicBezTo>
                <a:cubicBezTo>
                  <a:pt x="19819" y="21386"/>
                  <a:pt x="18975" y="21600"/>
                  <a:pt x="18000" y="21600"/>
                </a:cubicBezTo>
                <a:lnTo>
                  <a:pt x="3600" y="21600"/>
                </a:lnTo>
                <a:cubicBezTo>
                  <a:pt x="2625" y="21600"/>
                  <a:pt x="1781" y="21386"/>
                  <a:pt x="1069" y="20959"/>
                </a:cubicBezTo>
                <a:cubicBezTo>
                  <a:pt x="356" y="20532"/>
                  <a:pt x="0" y="20025"/>
                  <a:pt x="0" y="19440"/>
                </a:cubicBezTo>
                <a:lnTo>
                  <a:pt x="0" y="2161"/>
                </a:lnTo>
                <a:cubicBezTo>
                  <a:pt x="0" y="1576"/>
                  <a:pt x="356" y="1069"/>
                  <a:pt x="1069" y="642"/>
                </a:cubicBezTo>
                <a:cubicBezTo>
                  <a:pt x="1781" y="214"/>
                  <a:pt x="2625" y="0"/>
                  <a:pt x="3600" y="0"/>
                </a:cubicBezTo>
                <a:lnTo>
                  <a:pt x="18000" y="0"/>
                </a:lnTo>
                <a:cubicBezTo>
                  <a:pt x="18975" y="0"/>
                  <a:pt x="19819" y="214"/>
                  <a:pt x="20531" y="642"/>
                </a:cubicBezTo>
                <a:cubicBezTo>
                  <a:pt x="21243" y="1069"/>
                  <a:pt x="21600" y="1576"/>
                  <a:pt x="21600" y="2161"/>
                </a:cubicBezTo>
                <a:close/>
                <a:moveTo>
                  <a:pt x="21600" y="2161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7" name="AutoShape 245"/>
          <p:cNvSpPr>
            <a:spLocks/>
          </p:cNvSpPr>
          <p:nvPr/>
        </p:nvSpPr>
        <p:spPr bwMode="auto">
          <a:xfrm>
            <a:off x="12523788" y="7854950"/>
            <a:ext cx="461962" cy="306388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8640" y="15120"/>
                </a:moveTo>
                <a:lnTo>
                  <a:pt x="12960" y="15120"/>
                </a:lnTo>
                <a:lnTo>
                  <a:pt x="12960" y="13501"/>
                </a:lnTo>
                <a:lnTo>
                  <a:pt x="11520" y="13501"/>
                </a:lnTo>
                <a:lnTo>
                  <a:pt x="11520" y="5941"/>
                </a:lnTo>
                <a:lnTo>
                  <a:pt x="10238" y="5941"/>
                </a:lnTo>
                <a:lnTo>
                  <a:pt x="8572" y="8252"/>
                </a:lnTo>
                <a:lnTo>
                  <a:pt x="9439" y="9602"/>
                </a:lnTo>
                <a:cubicBezTo>
                  <a:pt x="9754" y="9186"/>
                  <a:pt x="9960" y="8865"/>
                  <a:pt x="10058" y="8640"/>
                </a:cubicBezTo>
                <a:lnTo>
                  <a:pt x="10080" y="8640"/>
                </a:lnTo>
                <a:lnTo>
                  <a:pt x="10080" y="13501"/>
                </a:lnTo>
                <a:lnTo>
                  <a:pt x="8640" y="13501"/>
                </a:lnTo>
                <a:cubicBezTo>
                  <a:pt x="8640" y="13501"/>
                  <a:pt x="8640" y="15120"/>
                  <a:pt x="8640" y="15120"/>
                </a:cubicBezTo>
                <a:close/>
                <a:moveTo>
                  <a:pt x="14164" y="8404"/>
                </a:moveTo>
                <a:cubicBezTo>
                  <a:pt x="14321" y="9214"/>
                  <a:pt x="14400" y="10013"/>
                  <a:pt x="14400" y="10801"/>
                </a:cubicBezTo>
                <a:cubicBezTo>
                  <a:pt x="14400" y="11587"/>
                  <a:pt x="14321" y="12387"/>
                  <a:pt x="14164" y="13196"/>
                </a:cubicBezTo>
                <a:cubicBezTo>
                  <a:pt x="14006" y="14006"/>
                  <a:pt x="13783" y="14760"/>
                  <a:pt x="13494" y="15457"/>
                </a:cubicBezTo>
                <a:cubicBezTo>
                  <a:pt x="13206" y="16155"/>
                  <a:pt x="12825" y="16724"/>
                  <a:pt x="12352" y="17162"/>
                </a:cubicBezTo>
                <a:cubicBezTo>
                  <a:pt x="11880" y="17601"/>
                  <a:pt x="11362" y="17820"/>
                  <a:pt x="10800" y="17820"/>
                </a:cubicBezTo>
                <a:cubicBezTo>
                  <a:pt x="10238" y="17820"/>
                  <a:pt x="9720" y="17601"/>
                  <a:pt x="9247" y="17162"/>
                </a:cubicBezTo>
                <a:cubicBezTo>
                  <a:pt x="8775" y="16724"/>
                  <a:pt x="8394" y="16155"/>
                  <a:pt x="8106" y="15457"/>
                </a:cubicBezTo>
                <a:cubicBezTo>
                  <a:pt x="7817" y="14760"/>
                  <a:pt x="7594" y="14006"/>
                  <a:pt x="7436" y="13196"/>
                </a:cubicBezTo>
                <a:cubicBezTo>
                  <a:pt x="7279" y="12387"/>
                  <a:pt x="7200" y="11587"/>
                  <a:pt x="7200" y="10801"/>
                </a:cubicBezTo>
                <a:cubicBezTo>
                  <a:pt x="7200" y="10013"/>
                  <a:pt x="7279" y="9214"/>
                  <a:pt x="7436" y="8404"/>
                </a:cubicBezTo>
                <a:cubicBezTo>
                  <a:pt x="7594" y="7594"/>
                  <a:pt x="7817" y="6841"/>
                  <a:pt x="8106" y="6143"/>
                </a:cubicBezTo>
                <a:cubicBezTo>
                  <a:pt x="8394" y="5446"/>
                  <a:pt x="8775" y="4877"/>
                  <a:pt x="9247" y="4438"/>
                </a:cubicBezTo>
                <a:cubicBezTo>
                  <a:pt x="9720" y="3999"/>
                  <a:pt x="10238" y="3780"/>
                  <a:pt x="10800" y="3780"/>
                </a:cubicBezTo>
                <a:cubicBezTo>
                  <a:pt x="11362" y="3780"/>
                  <a:pt x="11880" y="3999"/>
                  <a:pt x="12352" y="4438"/>
                </a:cubicBezTo>
                <a:cubicBezTo>
                  <a:pt x="12825" y="4877"/>
                  <a:pt x="13206" y="5446"/>
                  <a:pt x="13494" y="6143"/>
                </a:cubicBezTo>
                <a:cubicBezTo>
                  <a:pt x="13783" y="6841"/>
                  <a:pt x="14006" y="7594"/>
                  <a:pt x="14164" y="8404"/>
                </a:cubicBezTo>
                <a:close/>
                <a:moveTo>
                  <a:pt x="20160" y="15120"/>
                </a:moveTo>
                <a:lnTo>
                  <a:pt x="20160" y="6480"/>
                </a:lnTo>
                <a:cubicBezTo>
                  <a:pt x="19365" y="6480"/>
                  <a:pt x="18686" y="6059"/>
                  <a:pt x="18124" y="5215"/>
                </a:cubicBezTo>
                <a:cubicBezTo>
                  <a:pt x="17561" y="4371"/>
                  <a:pt x="17280" y="3353"/>
                  <a:pt x="17280" y="2161"/>
                </a:cubicBezTo>
                <a:lnTo>
                  <a:pt x="4320" y="2161"/>
                </a:lnTo>
                <a:cubicBezTo>
                  <a:pt x="4320" y="3353"/>
                  <a:pt x="4039" y="4371"/>
                  <a:pt x="3476" y="5215"/>
                </a:cubicBezTo>
                <a:cubicBezTo>
                  <a:pt x="2914" y="6059"/>
                  <a:pt x="2235" y="6480"/>
                  <a:pt x="1440" y="6480"/>
                </a:cubicBezTo>
                <a:lnTo>
                  <a:pt x="1440" y="15120"/>
                </a:lnTo>
                <a:cubicBezTo>
                  <a:pt x="2235" y="15120"/>
                  <a:pt x="2914" y="15543"/>
                  <a:pt x="3476" y="16387"/>
                </a:cubicBezTo>
                <a:cubicBezTo>
                  <a:pt x="4039" y="17229"/>
                  <a:pt x="4320" y="18249"/>
                  <a:pt x="4320" y="19440"/>
                </a:cubicBezTo>
                <a:lnTo>
                  <a:pt x="17280" y="19440"/>
                </a:lnTo>
                <a:cubicBezTo>
                  <a:pt x="17280" y="18249"/>
                  <a:pt x="17561" y="17229"/>
                  <a:pt x="18124" y="16387"/>
                </a:cubicBezTo>
                <a:cubicBezTo>
                  <a:pt x="18686" y="15543"/>
                  <a:pt x="19365" y="15120"/>
                  <a:pt x="20160" y="15120"/>
                </a:cubicBezTo>
                <a:close/>
                <a:moveTo>
                  <a:pt x="21600" y="1080"/>
                </a:moveTo>
                <a:lnTo>
                  <a:pt x="21600" y="20520"/>
                </a:lnTo>
                <a:cubicBezTo>
                  <a:pt x="21600" y="20813"/>
                  <a:pt x="21529" y="21067"/>
                  <a:pt x="21386" y="21280"/>
                </a:cubicBezTo>
                <a:cubicBezTo>
                  <a:pt x="21244" y="21494"/>
                  <a:pt x="21075" y="21600"/>
                  <a:pt x="20880" y="21600"/>
                </a:cubicBezTo>
                <a:lnTo>
                  <a:pt x="720" y="21600"/>
                </a:lnTo>
                <a:cubicBezTo>
                  <a:pt x="525" y="21600"/>
                  <a:pt x="356" y="21494"/>
                  <a:pt x="214" y="21280"/>
                </a:cubicBezTo>
                <a:cubicBezTo>
                  <a:pt x="71" y="21067"/>
                  <a:pt x="0" y="20813"/>
                  <a:pt x="0" y="20520"/>
                </a:cubicBezTo>
                <a:lnTo>
                  <a:pt x="0" y="1080"/>
                </a:lnTo>
                <a:cubicBezTo>
                  <a:pt x="0" y="788"/>
                  <a:pt x="71" y="535"/>
                  <a:pt x="214" y="321"/>
                </a:cubicBezTo>
                <a:cubicBezTo>
                  <a:pt x="356" y="108"/>
                  <a:pt x="525" y="0"/>
                  <a:pt x="720" y="0"/>
                </a:cubicBezTo>
                <a:lnTo>
                  <a:pt x="20880" y="0"/>
                </a:lnTo>
                <a:cubicBezTo>
                  <a:pt x="21075" y="0"/>
                  <a:pt x="21244" y="108"/>
                  <a:pt x="21386" y="321"/>
                </a:cubicBezTo>
                <a:cubicBezTo>
                  <a:pt x="21529" y="535"/>
                  <a:pt x="21600" y="788"/>
                  <a:pt x="21600" y="1080"/>
                </a:cubicBezTo>
                <a:close/>
                <a:moveTo>
                  <a:pt x="21600" y="1080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8" name="AutoShape 246"/>
          <p:cNvSpPr>
            <a:spLocks/>
          </p:cNvSpPr>
          <p:nvPr/>
        </p:nvSpPr>
        <p:spPr bwMode="auto">
          <a:xfrm>
            <a:off x="13393738" y="7821613"/>
            <a:ext cx="352425" cy="368300"/>
          </a:xfrm>
          <a:custGeom>
            <a:avLst/>
            <a:gdLst/>
            <a:ahLst/>
            <a:cxnLst/>
            <a:rect l="0" t="0" r="r" b="b"/>
            <a:pathLst>
              <a:path w="21581" h="21583">
                <a:moveTo>
                  <a:pt x="18521" y="16507"/>
                </a:moveTo>
                <a:cubicBezTo>
                  <a:pt x="17992" y="16592"/>
                  <a:pt x="17454" y="16633"/>
                  <a:pt x="16906" y="16633"/>
                </a:cubicBezTo>
                <a:cubicBezTo>
                  <a:pt x="15125" y="16633"/>
                  <a:pt x="13477" y="16212"/>
                  <a:pt x="11961" y="15368"/>
                </a:cubicBezTo>
                <a:cubicBezTo>
                  <a:pt x="10444" y="14525"/>
                  <a:pt x="9246" y="13377"/>
                  <a:pt x="8365" y="11924"/>
                </a:cubicBezTo>
                <a:cubicBezTo>
                  <a:pt x="7485" y="10471"/>
                  <a:pt x="7044" y="8892"/>
                  <a:pt x="7044" y="7186"/>
                </a:cubicBezTo>
                <a:cubicBezTo>
                  <a:pt x="7044" y="5387"/>
                  <a:pt x="7553" y="3714"/>
                  <a:pt x="8571" y="2168"/>
                </a:cubicBezTo>
                <a:cubicBezTo>
                  <a:pt x="6604" y="2730"/>
                  <a:pt x="4997" y="3802"/>
                  <a:pt x="3749" y="5387"/>
                </a:cubicBezTo>
                <a:cubicBezTo>
                  <a:pt x="2502" y="6971"/>
                  <a:pt x="1878" y="8770"/>
                  <a:pt x="1878" y="10785"/>
                </a:cubicBezTo>
                <a:cubicBezTo>
                  <a:pt x="1878" y="12004"/>
                  <a:pt x="2128" y="13168"/>
                  <a:pt x="2627" y="14278"/>
                </a:cubicBezTo>
                <a:cubicBezTo>
                  <a:pt x="3126" y="15389"/>
                  <a:pt x="3794" y="16345"/>
                  <a:pt x="4630" y="17146"/>
                </a:cubicBezTo>
                <a:cubicBezTo>
                  <a:pt x="5467" y="17948"/>
                  <a:pt x="6464" y="18588"/>
                  <a:pt x="7624" y="19066"/>
                </a:cubicBezTo>
                <a:cubicBezTo>
                  <a:pt x="8783" y="19544"/>
                  <a:pt x="9999" y="19783"/>
                  <a:pt x="11271" y="19783"/>
                </a:cubicBezTo>
                <a:cubicBezTo>
                  <a:pt x="12680" y="19783"/>
                  <a:pt x="14017" y="19494"/>
                  <a:pt x="15284" y="18919"/>
                </a:cubicBezTo>
                <a:cubicBezTo>
                  <a:pt x="16552" y="18342"/>
                  <a:pt x="17630" y="17538"/>
                  <a:pt x="18521" y="16507"/>
                </a:cubicBezTo>
                <a:close/>
                <a:moveTo>
                  <a:pt x="21500" y="15312"/>
                </a:moveTo>
                <a:cubicBezTo>
                  <a:pt x="20580" y="17215"/>
                  <a:pt x="19193" y="18736"/>
                  <a:pt x="17339" y="19875"/>
                </a:cubicBezTo>
                <a:cubicBezTo>
                  <a:pt x="15485" y="21014"/>
                  <a:pt x="13462" y="21583"/>
                  <a:pt x="11271" y="21583"/>
                </a:cubicBezTo>
                <a:cubicBezTo>
                  <a:pt x="9745" y="21583"/>
                  <a:pt x="8287" y="21296"/>
                  <a:pt x="6897" y="20725"/>
                </a:cubicBezTo>
                <a:cubicBezTo>
                  <a:pt x="5508" y="20153"/>
                  <a:pt x="4310" y="19385"/>
                  <a:pt x="3302" y="18419"/>
                </a:cubicBezTo>
                <a:cubicBezTo>
                  <a:pt x="2294" y="17454"/>
                  <a:pt x="1492" y="16306"/>
                  <a:pt x="895" y="14974"/>
                </a:cubicBezTo>
                <a:cubicBezTo>
                  <a:pt x="298" y="13644"/>
                  <a:pt x="0" y="12247"/>
                  <a:pt x="0" y="10785"/>
                </a:cubicBezTo>
                <a:cubicBezTo>
                  <a:pt x="0" y="9351"/>
                  <a:pt x="281" y="7980"/>
                  <a:pt x="844" y="6673"/>
                </a:cubicBezTo>
                <a:cubicBezTo>
                  <a:pt x="1406" y="5366"/>
                  <a:pt x="2170" y="4234"/>
                  <a:pt x="3133" y="3278"/>
                </a:cubicBezTo>
                <a:cubicBezTo>
                  <a:pt x="4097" y="2322"/>
                  <a:pt x="5249" y="1551"/>
                  <a:pt x="6589" y="965"/>
                </a:cubicBezTo>
                <a:cubicBezTo>
                  <a:pt x="7930" y="379"/>
                  <a:pt x="9348" y="58"/>
                  <a:pt x="10845" y="1"/>
                </a:cubicBezTo>
                <a:cubicBezTo>
                  <a:pt x="11276" y="-17"/>
                  <a:pt x="11574" y="166"/>
                  <a:pt x="11740" y="550"/>
                </a:cubicBezTo>
                <a:cubicBezTo>
                  <a:pt x="11916" y="934"/>
                  <a:pt x="11843" y="1272"/>
                  <a:pt x="11520" y="1562"/>
                </a:cubicBezTo>
                <a:cubicBezTo>
                  <a:pt x="10679" y="2294"/>
                  <a:pt x="10036" y="3144"/>
                  <a:pt x="9590" y="4114"/>
                </a:cubicBezTo>
                <a:cubicBezTo>
                  <a:pt x="9145" y="5085"/>
                  <a:pt x="8923" y="6108"/>
                  <a:pt x="8923" y="7186"/>
                </a:cubicBezTo>
                <a:cubicBezTo>
                  <a:pt x="8923" y="8574"/>
                  <a:pt x="9280" y="9853"/>
                  <a:pt x="9994" y="11025"/>
                </a:cubicBezTo>
                <a:cubicBezTo>
                  <a:pt x="10708" y="12196"/>
                  <a:pt x="11677" y="13123"/>
                  <a:pt x="12900" y="13808"/>
                </a:cubicBezTo>
                <a:cubicBezTo>
                  <a:pt x="14123" y="14492"/>
                  <a:pt x="15458" y="14834"/>
                  <a:pt x="16906" y="14834"/>
                </a:cubicBezTo>
                <a:cubicBezTo>
                  <a:pt x="18061" y="14834"/>
                  <a:pt x="19176" y="14595"/>
                  <a:pt x="20252" y="14117"/>
                </a:cubicBezTo>
                <a:cubicBezTo>
                  <a:pt x="20653" y="13948"/>
                  <a:pt x="21006" y="14009"/>
                  <a:pt x="21309" y="14300"/>
                </a:cubicBezTo>
                <a:cubicBezTo>
                  <a:pt x="21446" y="14432"/>
                  <a:pt x="21531" y="14590"/>
                  <a:pt x="21566" y="14778"/>
                </a:cubicBezTo>
                <a:cubicBezTo>
                  <a:pt x="21600" y="14966"/>
                  <a:pt x="21578" y="15143"/>
                  <a:pt x="21500" y="15312"/>
                </a:cubicBezTo>
                <a:close/>
                <a:moveTo>
                  <a:pt x="21500" y="15312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9" name="AutoShape 247"/>
          <p:cNvSpPr>
            <a:spLocks/>
          </p:cNvSpPr>
          <p:nvPr/>
        </p:nvSpPr>
        <p:spPr bwMode="auto">
          <a:xfrm>
            <a:off x="14123988" y="7810500"/>
            <a:ext cx="368300" cy="40005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1246"/>
                </a:moveTo>
                <a:lnTo>
                  <a:pt x="21600" y="15785"/>
                </a:lnTo>
                <a:cubicBezTo>
                  <a:pt x="21600" y="16218"/>
                  <a:pt x="21440" y="16603"/>
                  <a:pt x="21122" y="16939"/>
                </a:cubicBezTo>
                <a:cubicBezTo>
                  <a:pt x="20803" y="17277"/>
                  <a:pt x="20400" y="17539"/>
                  <a:pt x="19913" y="17725"/>
                </a:cubicBezTo>
                <a:cubicBezTo>
                  <a:pt x="19425" y="17912"/>
                  <a:pt x="18940" y="18050"/>
                  <a:pt x="18457" y="18141"/>
                </a:cubicBezTo>
                <a:cubicBezTo>
                  <a:pt x="17974" y="18231"/>
                  <a:pt x="17522" y="18276"/>
                  <a:pt x="17100" y="18276"/>
                </a:cubicBezTo>
                <a:cubicBezTo>
                  <a:pt x="16678" y="18276"/>
                  <a:pt x="16226" y="18231"/>
                  <a:pt x="15743" y="18141"/>
                </a:cubicBezTo>
                <a:cubicBezTo>
                  <a:pt x="15260" y="18050"/>
                  <a:pt x="14775" y="17912"/>
                  <a:pt x="14288" y="17725"/>
                </a:cubicBezTo>
                <a:cubicBezTo>
                  <a:pt x="13800" y="17539"/>
                  <a:pt x="13397" y="17277"/>
                  <a:pt x="13078" y="16939"/>
                </a:cubicBezTo>
                <a:cubicBezTo>
                  <a:pt x="12759" y="16603"/>
                  <a:pt x="12600" y="16218"/>
                  <a:pt x="12600" y="15785"/>
                </a:cubicBezTo>
                <a:cubicBezTo>
                  <a:pt x="12600" y="15352"/>
                  <a:pt x="12759" y="14967"/>
                  <a:pt x="13078" y="14629"/>
                </a:cubicBezTo>
                <a:cubicBezTo>
                  <a:pt x="13397" y="14291"/>
                  <a:pt x="13800" y="14031"/>
                  <a:pt x="14288" y="13844"/>
                </a:cubicBezTo>
                <a:cubicBezTo>
                  <a:pt x="14775" y="13658"/>
                  <a:pt x="15260" y="13520"/>
                  <a:pt x="15743" y="13429"/>
                </a:cubicBezTo>
                <a:cubicBezTo>
                  <a:pt x="16226" y="13337"/>
                  <a:pt x="16678" y="13292"/>
                  <a:pt x="17100" y="13292"/>
                </a:cubicBezTo>
                <a:cubicBezTo>
                  <a:pt x="18085" y="13292"/>
                  <a:pt x="18984" y="13461"/>
                  <a:pt x="19800" y="13798"/>
                </a:cubicBezTo>
                <a:lnTo>
                  <a:pt x="19800" y="6828"/>
                </a:lnTo>
                <a:lnTo>
                  <a:pt x="9000" y="9905"/>
                </a:lnTo>
                <a:lnTo>
                  <a:pt x="9000" y="19107"/>
                </a:lnTo>
                <a:cubicBezTo>
                  <a:pt x="9000" y="19540"/>
                  <a:pt x="8840" y="19925"/>
                  <a:pt x="8522" y="20263"/>
                </a:cubicBezTo>
                <a:cubicBezTo>
                  <a:pt x="8203" y="20601"/>
                  <a:pt x="7800" y="20862"/>
                  <a:pt x="7312" y="21048"/>
                </a:cubicBezTo>
                <a:cubicBezTo>
                  <a:pt x="6825" y="21234"/>
                  <a:pt x="6340" y="21372"/>
                  <a:pt x="5857" y="21464"/>
                </a:cubicBezTo>
                <a:cubicBezTo>
                  <a:pt x="5374" y="21555"/>
                  <a:pt x="4922" y="21600"/>
                  <a:pt x="4500" y="21600"/>
                </a:cubicBezTo>
                <a:cubicBezTo>
                  <a:pt x="4078" y="21600"/>
                  <a:pt x="3626" y="21555"/>
                  <a:pt x="3143" y="21464"/>
                </a:cubicBezTo>
                <a:cubicBezTo>
                  <a:pt x="2660" y="21372"/>
                  <a:pt x="2175" y="21234"/>
                  <a:pt x="1688" y="21048"/>
                </a:cubicBezTo>
                <a:cubicBezTo>
                  <a:pt x="1200" y="20862"/>
                  <a:pt x="797" y="20601"/>
                  <a:pt x="478" y="20263"/>
                </a:cubicBezTo>
                <a:cubicBezTo>
                  <a:pt x="159" y="19925"/>
                  <a:pt x="0" y="19540"/>
                  <a:pt x="0" y="19107"/>
                </a:cubicBezTo>
                <a:cubicBezTo>
                  <a:pt x="0" y="18674"/>
                  <a:pt x="159" y="18290"/>
                  <a:pt x="478" y="17952"/>
                </a:cubicBezTo>
                <a:cubicBezTo>
                  <a:pt x="797" y="17615"/>
                  <a:pt x="1200" y="17353"/>
                  <a:pt x="1688" y="17167"/>
                </a:cubicBezTo>
                <a:cubicBezTo>
                  <a:pt x="2175" y="16981"/>
                  <a:pt x="2660" y="16842"/>
                  <a:pt x="3143" y="16751"/>
                </a:cubicBezTo>
                <a:cubicBezTo>
                  <a:pt x="3626" y="16661"/>
                  <a:pt x="4078" y="16615"/>
                  <a:pt x="4500" y="16615"/>
                </a:cubicBezTo>
                <a:cubicBezTo>
                  <a:pt x="5484" y="16615"/>
                  <a:pt x="6384" y="16784"/>
                  <a:pt x="7200" y="17122"/>
                </a:cubicBezTo>
                <a:lnTo>
                  <a:pt x="7200" y="4569"/>
                </a:lnTo>
                <a:cubicBezTo>
                  <a:pt x="7200" y="4301"/>
                  <a:pt x="7289" y="4057"/>
                  <a:pt x="7467" y="3836"/>
                </a:cubicBezTo>
                <a:cubicBezTo>
                  <a:pt x="7645" y="3615"/>
                  <a:pt x="7875" y="3462"/>
                  <a:pt x="8156" y="3375"/>
                </a:cubicBezTo>
                <a:lnTo>
                  <a:pt x="19856" y="52"/>
                </a:lnTo>
                <a:cubicBezTo>
                  <a:pt x="19969" y="17"/>
                  <a:pt x="20100" y="0"/>
                  <a:pt x="20250" y="0"/>
                </a:cubicBezTo>
                <a:cubicBezTo>
                  <a:pt x="20625" y="0"/>
                  <a:pt x="20944" y="121"/>
                  <a:pt x="21206" y="364"/>
                </a:cubicBezTo>
                <a:cubicBezTo>
                  <a:pt x="21469" y="606"/>
                  <a:pt x="21600" y="900"/>
                  <a:pt x="21600" y="1246"/>
                </a:cubicBezTo>
                <a:close/>
                <a:moveTo>
                  <a:pt x="21600" y="1246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0" name="AutoShape 248"/>
          <p:cNvSpPr>
            <a:spLocks/>
          </p:cNvSpPr>
          <p:nvPr/>
        </p:nvSpPr>
        <p:spPr bwMode="auto">
          <a:xfrm>
            <a:off x="14863763" y="7854950"/>
            <a:ext cx="368300" cy="306388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18361"/>
                </a:moveTo>
                <a:lnTo>
                  <a:pt x="21600" y="20520"/>
                </a:lnTo>
                <a:cubicBezTo>
                  <a:pt x="21600" y="20813"/>
                  <a:pt x="21510" y="21067"/>
                  <a:pt x="21332" y="21280"/>
                </a:cubicBezTo>
                <a:cubicBezTo>
                  <a:pt x="21154" y="21494"/>
                  <a:pt x="20943" y="21600"/>
                  <a:pt x="20700" y="21600"/>
                </a:cubicBezTo>
                <a:lnTo>
                  <a:pt x="900" y="21600"/>
                </a:lnTo>
                <a:cubicBezTo>
                  <a:pt x="656" y="21600"/>
                  <a:pt x="445" y="21494"/>
                  <a:pt x="267" y="21280"/>
                </a:cubicBezTo>
                <a:cubicBezTo>
                  <a:pt x="89" y="21067"/>
                  <a:pt x="0" y="20813"/>
                  <a:pt x="0" y="20520"/>
                </a:cubicBezTo>
                <a:lnTo>
                  <a:pt x="0" y="18361"/>
                </a:lnTo>
                <a:cubicBezTo>
                  <a:pt x="0" y="18068"/>
                  <a:pt x="89" y="17814"/>
                  <a:pt x="267" y="17601"/>
                </a:cubicBezTo>
                <a:cubicBezTo>
                  <a:pt x="445" y="17387"/>
                  <a:pt x="656" y="17281"/>
                  <a:pt x="900" y="17281"/>
                </a:cubicBezTo>
                <a:lnTo>
                  <a:pt x="20700" y="17281"/>
                </a:lnTo>
                <a:cubicBezTo>
                  <a:pt x="20943" y="17281"/>
                  <a:pt x="21154" y="17387"/>
                  <a:pt x="21332" y="17601"/>
                </a:cubicBezTo>
                <a:cubicBezTo>
                  <a:pt x="21510" y="17814"/>
                  <a:pt x="21600" y="18068"/>
                  <a:pt x="21600" y="18361"/>
                </a:cubicBezTo>
                <a:close/>
                <a:moveTo>
                  <a:pt x="21600" y="9721"/>
                </a:moveTo>
                <a:lnTo>
                  <a:pt x="21600" y="11881"/>
                </a:lnTo>
                <a:cubicBezTo>
                  <a:pt x="21600" y="12174"/>
                  <a:pt x="21510" y="12426"/>
                  <a:pt x="21332" y="12639"/>
                </a:cubicBezTo>
                <a:cubicBezTo>
                  <a:pt x="21154" y="12854"/>
                  <a:pt x="20943" y="12960"/>
                  <a:pt x="20700" y="12960"/>
                </a:cubicBezTo>
                <a:lnTo>
                  <a:pt x="900" y="12960"/>
                </a:lnTo>
                <a:cubicBezTo>
                  <a:pt x="656" y="12960"/>
                  <a:pt x="445" y="12854"/>
                  <a:pt x="267" y="12639"/>
                </a:cubicBezTo>
                <a:cubicBezTo>
                  <a:pt x="89" y="12426"/>
                  <a:pt x="0" y="12174"/>
                  <a:pt x="0" y="11881"/>
                </a:cubicBezTo>
                <a:lnTo>
                  <a:pt x="0" y="9721"/>
                </a:lnTo>
                <a:cubicBezTo>
                  <a:pt x="0" y="9428"/>
                  <a:pt x="89" y="9174"/>
                  <a:pt x="267" y="8961"/>
                </a:cubicBezTo>
                <a:cubicBezTo>
                  <a:pt x="445" y="8747"/>
                  <a:pt x="656" y="8640"/>
                  <a:pt x="900" y="8640"/>
                </a:cubicBezTo>
                <a:lnTo>
                  <a:pt x="20700" y="8640"/>
                </a:lnTo>
                <a:cubicBezTo>
                  <a:pt x="20943" y="8640"/>
                  <a:pt x="21154" y="8747"/>
                  <a:pt x="21332" y="8961"/>
                </a:cubicBezTo>
                <a:cubicBezTo>
                  <a:pt x="21510" y="9174"/>
                  <a:pt x="21600" y="9428"/>
                  <a:pt x="21600" y="9721"/>
                </a:cubicBezTo>
                <a:close/>
                <a:moveTo>
                  <a:pt x="21600" y="1080"/>
                </a:moveTo>
                <a:lnTo>
                  <a:pt x="21600" y="3241"/>
                </a:lnTo>
                <a:cubicBezTo>
                  <a:pt x="21600" y="3532"/>
                  <a:pt x="21510" y="3786"/>
                  <a:pt x="21332" y="3999"/>
                </a:cubicBezTo>
                <a:cubicBezTo>
                  <a:pt x="21154" y="4213"/>
                  <a:pt x="20943" y="4321"/>
                  <a:pt x="20700" y="4321"/>
                </a:cubicBezTo>
                <a:lnTo>
                  <a:pt x="900" y="4321"/>
                </a:lnTo>
                <a:cubicBezTo>
                  <a:pt x="656" y="4321"/>
                  <a:pt x="445" y="4213"/>
                  <a:pt x="267" y="3999"/>
                </a:cubicBezTo>
                <a:cubicBezTo>
                  <a:pt x="89" y="3786"/>
                  <a:pt x="0" y="3532"/>
                  <a:pt x="0" y="3241"/>
                </a:cubicBezTo>
                <a:lnTo>
                  <a:pt x="0" y="1080"/>
                </a:lnTo>
                <a:cubicBezTo>
                  <a:pt x="0" y="788"/>
                  <a:pt x="89" y="535"/>
                  <a:pt x="267" y="321"/>
                </a:cubicBezTo>
                <a:cubicBezTo>
                  <a:pt x="445" y="108"/>
                  <a:pt x="656" y="0"/>
                  <a:pt x="900" y="0"/>
                </a:cubicBezTo>
                <a:lnTo>
                  <a:pt x="20700" y="0"/>
                </a:lnTo>
                <a:cubicBezTo>
                  <a:pt x="20943" y="0"/>
                  <a:pt x="21154" y="108"/>
                  <a:pt x="21332" y="321"/>
                </a:cubicBezTo>
                <a:cubicBezTo>
                  <a:pt x="21510" y="535"/>
                  <a:pt x="21600" y="788"/>
                  <a:pt x="21600" y="1080"/>
                </a:cubicBezTo>
                <a:close/>
                <a:moveTo>
                  <a:pt x="21600" y="1080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1" name="AutoShape 249"/>
          <p:cNvSpPr>
            <a:spLocks/>
          </p:cNvSpPr>
          <p:nvPr/>
        </p:nvSpPr>
        <p:spPr bwMode="auto">
          <a:xfrm>
            <a:off x="15647988" y="7832725"/>
            <a:ext cx="430212" cy="338138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12272"/>
                </a:moveTo>
                <a:lnTo>
                  <a:pt x="21600" y="15219"/>
                </a:lnTo>
                <a:cubicBezTo>
                  <a:pt x="21600" y="15351"/>
                  <a:pt x="21562" y="15466"/>
                  <a:pt x="21485" y="15564"/>
                </a:cubicBezTo>
                <a:cubicBezTo>
                  <a:pt x="21408" y="15661"/>
                  <a:pt x="21318" y="15709"/>
                  <a:pt x="21214" y="15709"/>
                </a:cubicBezTo>
                <a:lnTo>
                  <a:pt x="8100" y="15709"/>
                </a:lnTo>
                <a:cubicBezTo>
                  <a:pt x="7995" y="15709"/>
                  <a:pt x="7905" y="15661"/>
                  <a:pt x="7829" y="15564"/>
                </a:cubicBezTo>
                <a:cubicBezTo>
                  <a:pt x="7752" y="15466"/>
                  <a:pt x="7714" y="15351"/>
                  <a:pt x="7714" y="15219"/>
                </a:cubicBezTo>
                <a:lnTo>
                  <a:pt x="7714" y="12272"/>
                </a:lnTo>
                <a:cubicBezTo>
                  <a:pt x="7714" y="12140"/>
                  <a:pt x="7752" y="12025"/>
                  <a:pt x="7829" y="11928"/>
                </a:cubicBezTo>
                <a:cubicBezTo>
                  <a:pt x="7905" y="11831"/>
                  <a:pt x="7995" y="11782"/>
                  <a:pt x="8100" y="11782"/>
                </a:cubicBezTo>
                <a:lnTo>
                  <a:pt x="21214" y="11782"/>
                </a:lnTo>
                <a:cubicBezTo>
                  <a:pt x="21318" y="11782"/>
                  <a:pt x="21408" y="11831"/>
                  <a:pt x="21485" y="11928"/>
                </a:cubicBezTo>
                <a:cubicBezTo>
                  <a:pt x="21562" y="12025"/>
                  <a:pt x="21600" y="12140"/>
                  <a:pt x="21600" y="12272"/>
                </a:cubicBezTo>
                <a:close/>
                <a:moveTo>
                  <a:pt x="21600" y="6381"/>
                </a:moveTo>
                <a:lnTo>
                  <a:pt x="21600" y="9328"/>
                </a:lnTo>
                <a:cubicBezTo>
                  <a:pt x="21600" y="9460"/>
                  <a:pt x="21562" y="9575"/>
                  <a:pt x="21485" y="9673"/>
                </a:cubicBezTo>
                <a:cubicBezTo>
                  <a:pt x="21408" y="9769"/>
                  <a:pt x="21318" y="9818"/>
                  <a:pt x="21214" y="9818"/>
                </a:cubicBezTo>
                <a:lnTo>
                  <a:pt x="8100" y="9818"/>
                </a:lnTo>
                <a:cubicBezTo>
                  <a:pt x="7995" y="9818"/>
                  <a:pt x="7905" y="9769"/>
                  <a:pt x="7829" y="9673"/>
                </a:cubicBezTo>
                <a:cubicBezTo>
                  <a:pt x="7752" y="9575"/>
                  <a:pt x="7714" y="9460"/>
                  <a:pt x="7714" y="9328"/>
                </a:cubicBezTo>
                <a:lnTo>
                  <a:pt x="7714" y="6381"/>
                </a:lnTo>
                <a:cubicBezTo>
                  <a:pt x="7714" y="6249"/>
                  <a:pt x="7752" y="6134"/>
                  <a:pt x="7829" y="6037"/>
                </a:cubicBezTo>
                <a:cubicBezTo>
                  <a:pt x="7905" y="5939"/>
                  <a:pt x="7995" y="5891"/>
                  <a:pt x="8100" y="5891"/>
                </a:cubicBezTo>
                <a:lnTo>
                  <a:pt x="21214" y="5891"/>
                </a:lnTo>
                <a:cubicBezTo>
                  <a:pt x="21318" y="5891"/>
                  <a:pt x="21408" y="5939"/>
                  <a:pt x="21485" y="6037"/>
                </a:cubicBezTo>
                <a:cubicBezTo>
                  <a:pt x="21562" y="6134"/>
                  <a:pt x="21600" y="6249"/>
                  <a:pt x="21600" y="6381"/>
                </a:cubicBezTo>
                <a:close/>
                <a:moveTo>
                  <a:pt x="4629" y="6381"/>
                </a:moveTo>
                <a:lnTo>
                  <a:pt x="4629" y="15219"/>
                </a:lnTo>
                <a:cubicBezTo>
                  <a:pt x="4629" y="15351"/>
                  <a:pt x="4590" y="15466"/>
                  <a:pt x="4514" y="15564"/>
                </a:cubicBezTo>
                <a:cubicBezTo>
                  <a:pt x="4437" y="15661"/>
                  <a:pt x="4347" y="15709"/>
                  <a:pt x="4243" y="15709"/>
                </a:cubicBezTo>
                <a:cubicBezTo>
                  <a:pt x="4130" y="15709"/>
                  <a:pt x="4037" y="15663"/>
                  <a:pt x="3966" y="15571"/>
                </a:cubicBezTo>
                <a:lnTo>
                  <a:pt x="493" y="11153"/>
                </a:lnTo>
                <a:cubicBezTo>
                  <a:pt x="422" y="11060"/>
                  <a:pt x="385" y="10944"/>
                  <a:pt x="385" y="10801"/>
                </a:cubicBezTo>
                <a:cubicBezTo>
                  <a:pt x="385" y="10657"/>
                  <a:pt x="422" y="10540"/>
                  <a:pt x="493" y="10447"/>
                </a:cubicBezTo>
                <a:lnTo>
                  <a:pt x="3966" y="6029"/>
                </a:lnTo>
                <a:cubicBezTo>
                  <a:pt x="4037" y="5937"/>
                  <a:pt x="4130" y="5891"/>
                  <a:pt x="4243" y="5891"/>
                </a:cubicBezTo>
                <a:cubicBezTo>
                  <a:pt x="4347" y="5891"/>
                  <a:pt x="4437" y="5939"/>
                  <a:pt x="4514" y="6037"/>
                </a:cubicBezTo>
                <a:cubicBezTo>
                  <a:pt x="4590" y="6134"/>
                  <a:pt x="4629" y="6249"/>
                  <a:pt x="4629" y="6381"/>
                </a:cubicBezTo>
                <a:close/>
                <a:moveTo>
                  <a:pt x="21600" y="18164"/>
                </a:moveTo>
                <a:lnTo>
                  <a:pt x="21600" y="21110"/>
                </a:lnTo>
                <a:cubicBezTo>
                  <a:pt x="21600" y="21242"/>
                  <a:pt x="21562" y="21358"/>
                  <a:pt x="21485" y="21454"/>
                </a:cubicBezTo>
                <a:cubicBezTo>
                  <a:pt x="21408" y="21552"/>
                  <a:pt x="21318" y="21600"/>
                  <a:pt x="21214" y="21600"/>
                </a:cubicBezTo>
                <a:lnTo>
                  <a:pt x="385" y="21600"/>
                </a:lnTo>
                <a:cubicBezTo>
                  <a:pt x="281" y="21600"/>
                  <a:pt x="190" y="21552"/>
                  <a:pt x="115" y="21454"/>
                </a:cubicBezTo>
                <a:cubicBezTo>
                  <a:pt x="38" y="21358"/>
                  <a:pt x="0" y="21242"/>
                  <a:pt x="0" y="21110"/>
                </a:cubicBezTo>
                <a:lnTo>
                  <a:pt x="0" y="18164"/>
                </a:lnTo>
                <a:cubicBezTo>
                  <a:pt x="0" y="18031"/>
                  <a:pt x="38" y="17916"/>
                  <a:pt x="115" y="17818"/>
                </a:cubicBezTo>
                <a:cubicBezTo>
                  <a:pt x="190" y="17722"/>
                  <a:pt x="281" y="17673"/>
                  <a:pt x="385" y="17673"/>
                </a:cubicBezTo>
                <a:lnTo>
                  <a:pt x="21214" y="17673"/>
                </a:lnTo>
                <a:cubicBezTo>
                  <a:pt x="21318" y="17673"/>
                  <a:pt x="21408" y="17722"/>
                  <a:pt x="21485" y="17818"/>
                </a:cubicBezTo>
                <a:cubicBezTo>
                  <a:pt x="21562" y="17916"/>
                  <a:pt x="21600" y="18031"/>
                  <a:pt x="21600" y="18164"/>
                </a:cubicBezTo>
                <a:close/>
                <a:moveTo>
                  <a:pt x="21600" y="491"/>
                </a:moveTo>
                <a:lnTo>
                  <a:pt x="21600" y="3436"/>
                </a:lnTo>
                <a:cubicBezTo>
                  <a:pt x="21600" y="3569"/>
                  <a:pt x="21562" y="3684"/>
                  <a:pt x="21485" y="3782"/>
                </a:cubicBezTo>
                <a:cubicBezTo>
                  <a:pt x="21408" y="3878"/>
                  <a:pt x="21318" y="3928"/>
                  <a:pt x="21214" y="3928"/>
                </a:cubicBezTo>
                <a:lnTo>
                  <a:pt x="385" y="3928"/>
                </a:lnTo>
                <a:cubicBezTo>
                  <a:pt x="281" y="3928"/>
                  <a:pt x="190" y="3878"/>
                  <a:pt x="115" y="3782"/>
                </a:cubicBezTo>
                <a:cubicBezTo>
                  <a:pt x="38" y="3684"/>
                  <a:pt x="0" y="3569"/>
                  <a:pt x="0" y="3436"/>
                </a:cubicBezTo>
                <a:lnTo>
                  <a:pt x="0" y="491"/>
                </a:lnTo>
                <a:cubicBezTo>
                  <a:pt x="0" y="358"/>
                  <a:pt x="38" y="244"/>
                  <a:pt x="115" y="146"/>
                </a:cubicBezTo>
                <a:cubicBezTo>
                  <a:pt x="190" y="48"/>
                  <a:pt x="281" y="0"/>
                  <a:pt x="385" y="0"/>
                </a:cubicBezTo>
                <a:lnTo>
                  <a:pt x="21214" y="0"/>
                </a:lnTo>
                <a:cubicBezTo>
                  <a:pt x="21318" y="0"/>
                  <a:pt x="21408" y="48"/>
                  <a:pt x="21485" y="146"/>
                </a:cubicBezTo>
                <a:cubicBezTo>
                  <a:pt x="21562" y="244"/>
                  <a:pt x="21600" y="358"/>
                  <a:pt x="21600" y="491"/>
                </a:cubicBezTo>
                <a:close/>
                <a:moveTo>
                  <a:pt x="21600" y="491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2" name="AutoShape 250"/>
          <p:cNvSpPr>
            <a:spLocks/>
          </p:cNvSpPr>
          <p:nvPr/>
        </p:nvSpPr>
        <p:spPr bwMode="auto">
          <a:xfrm>
            <a:off x="16430625" y="7789863"/>
            <a:ext cx="336550" cy="430212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13295"/>
                </a:moveTo>
                <a:cubicBezTo>
                  <a:pt x="21272" y="13938"/>
                  <a:pt x="20882" y="14492"/>
                  <a:pt x="20430" y="14958"/>
                </a:cubicBezTo>
                <a:cubicBezTo>
                  <a:pt x="19977" y="15425"/>
                  <a:pt x="19510" y="15780"/>
                  <a:pt x="19027" y="16025"/>
                </a:cubicBezTo>
                <a:cubicBezTo>
                  <a:pt x="18544" y="16270"/>
                  <a:pt x="18036" y="16457"/>
                  <a:pt x="17502" y="16585"/>
                </a:cubicBezTo>
                <a:cubicBezTo>
                  <a:pt x="16968" y="16715"/>
                  <a:pt x="16446" y="16772"/>
                  <a:pt x="15938" y="16760"/>
                </a:cubicBezTo>
                <a:cubicBezTo>
                  <a:pt x="15429" y="16748"/>
                  <a:pt x="14934" y="16715"/>
                  <a:pt x="14452" y="16658"/>
                </a:cubicBezTo>
                <a:cubicBezTo>
                  <a:pt x="13969" y="16602"/>
                  <a:pt x="13525" y="16514"/>
                  <a:pt x="13119" y="16393"/>
                </a:cubicBezTo>
                <a:cubicBezTo>
                  <a:pt x="12713" y="16273"/>
                  <a:pt x="12356" y="16162"/>
                  <a:pt x="12048" y="16061"/>
                </a:cubicBezTo>
                <a:cubicBezTo>
                  <a:pt x="11740" y="15961"/>
                  <a:pt x="11503" y="15871"/>
                  <a:pt x="11339" y="15790"/>
                </a:cubicBezTo>
                <a:lnTo>
                  <a:pt x="11077" y="15670"/>
                </a:lnTo>
                <a:cubicBezTo>
                  <a:pt x="9916" y="17502"/>
                  <a:pt x="8430" y="18946"/>
                  <a:pt x="6617" y="20003"/>
                </a:cubicBezTo>
                <a:cubicBezTo>
                  <a:pt x="4804" y="21059"/>
                  <a:pt x="2830" y="21592"/>
                  <a:pt x="693" y="21600"/>
                </a:cubicBezTo>
                <a:cubicBezTo>
                  <a:pt x="498" y="21600"/>
                  <a:pt x="334" y="21547"/>
                  <a:pt x="200" y="21443"/>
                </a:cubicBezTo>
                <a:cubicBezTo>
                  <a:pt x="66" y="21339"/>
                  <a:pt x="0" y="21210"/>
                  <a:pt x="0" y="21057"/>
                </a:cubicBezTo>
                <a:cubicBezTo>
                  <a:pt x="0" y="20904"/>
                  <a:pt x="66" y="20778"/>
                  <a:pt x="200" y="20677"/>
                </a:cubicBezTo>
                <a:cubicBezTo>
                  <a:pt x="334" y="20577"/>
                  <a:pt x="498" y="20527"/>
                  <a:pt x="693" y="20527"/>
                </a:cubicBezTo>
                <a:cubicBezTo>
                  <a:pt x="2469" y="20519"/>
                  <a:pt x="4126" y="20087"/>
                  <a:pt x="5662" y="19231"/>
                </a:cubicBezTo>
                <a:cubicBezTo>
                  <a:pt x="7197" y="18376"/>
                  <a:pt x="8489" y="17192"/>
                  <a:pt x="9537" y="15681"/>
                </a:cubicBezTo>
                <a:cubicBezTo>
                  <a:pt x="9167" y="15794"/>
                  <a:pt x="8797" y="15886"/>
                  <a:pt x="8427" y="15959"/>
                </a:cubicBezTo>
                <a:cubicBezTo>
                  <a:pt x="8058" y="16031"/>
                  <a:pt x="7631" y="16083"/>
                  <a:pt x="7148" y="16116"/>
                </a:cubicBezTo>
                <a:cubicBezTo>
                  <a:pt x="6666" y="16147"/>
                  <a:pt x="6199" y="16138"/>
                  <a:pt x="5747" y="16085"/>
                </a:cubicBezTo>
                <a:cubicBezTo>
                  <a:pt x="5294" y="16033"/>
                  <a:pt x="4816" y="15919"/>
                  <a:pt x="4313" y="15742"/>
                </a:cubicBezTo>
                <a:cubicBezTo>
                  <a:pt x="3810" y="15566"/>
                  <a:pt x="3338" y="15328"/>
                  <a:pt x="2896" y="15031"/>
                </a:cubicBezTo>
                <a:cubicBezTo>
                  <a:pt x="2455" y="14733"/>
                  <a:pt x="2020" y="14331"/>
                  <a:pt x="1594" y="13825"/>
                </a:cubicBezTo>
                <a:cubicBezTo>
                  <a:pt x="1167" y="13319"/>
                  <a:pt x="785" y="12733"/>
                  <a:pt x="447" y="12066"/>
                </a:cubicBezTo>
                <a:cubicBezTo>
                  <a:pt x="1618" y="11688"/>
                  <a:pt x="2717" y="11459"/>
                  <a:pt x="3743" y="11379"/>
                </a:cubicBezTo>
                <a:cubicBezTo>
                  <a:pt x="4771" y="11298"/>
                  <a:pt x="5631" y="11328"/>
                  <a:pt x="6324" y="11469"/>
                </a:cubicBezTo>
                <a:cubicBezTo>
                  <a:pt x="7018" y="11609"/>
                  <a:pt x="7657" y="11836"/>
                  <a:pt x="8242" y="12150"/>
                </a:cubicBezTo>
                <a:cubicBezTo>
                  <a:pt x="8828" y="12464"/>
                  <a:pt x="9283" y="12773"/>
                  <a:pt x="9606" y="13078"/>
                </a:cubicBezTo>
                <a:cubicBezTo>
                  <a:pt x="9930" y="13383"/>
                  <a:pt x="10219" y="13713"/>
                  <a:pt x="10476" y="14066"/>
                </a:cubicBezTo>
                <a:cubicBezTo>
                  <a:pt x="11021" y="13014"/>
                  <a:pt x="11427" y="11845"/>
                  <a:pt x="11693" y="10559"/>
                </a:cubicBezTo>
                <a:cubicBezTo>
                  <a:pt x="11622" y="10566"/>
                  <a:pt x="11529" y="10577"/>
                  <a:pt x="11416" y="10589"/>
                </a:cubicBezTo>
                <a:cubicBezTo>
                  <a:pt x="11303" y="10601"/>
                  <a:pt x="11065" y="10611"/>
                  <a:pt x="10700" y="10619"/>
                </a:cubicBezTo>
                <a:cubicBezTo>
                  <a:pt x="10335" y="10627"/>
                  <a:pt x="9978" y="10625"/>
                  <a:pt x="9629" y="10613"/>
                </a:cubicBezTo>
                <a:cubicBezTo>
                  <a:pt x="9280" y="10601"/>
                  <a:pt x="8861" y="10561"/>
                  <a:pt x="8374" y="10493"/>
                </a:cubicBezTo>
                <a:cubicBezTo>
                  <a:pt x="7885" y="10424"/>
                  <a:pt x="7431" y="10332"/>
                  <a:pt x="7010" y="10215"/>
                </a:cubicBezTo>
                <a:cubicBezTo>
                  <a:pt x="6589" y="10099"/>
                  <a:pt x="6157" y="9928"/>
                  <a:pt x="5716" y="9703"/>
                </a:cubicBezTo>
                <a:cubicBezTo>
                  <a:pt x="5274" y="9478"/>
                  <a:pt x="4889" y="9216"/>
                  <a:pt x="4561" y="8920"/>
                </a:cubicBezTo>
                <a:cubicBezTo>
                  <a:pt x="4231" y="8622"/>
                  <a:pt x="3951" y="8242"/>
                  <a:pt x="3720" y="7780"/>
                </a:cubicBezTo>
                <a:cubicBezTo>
                  <a:pt x="3489" y="7318"/>
                  <a:pt x="3344" y="6806"/>
                  <a:pt x="3282" y="6244"/>
                </a:cubicBezTo>
                <a:cubicBezTo>
                  <a:pt x="4000" y="6019"/>
                  <a:pt x="4686" y="5871"/>
                  <a:pt x="5338" y="5804"/>
                </a:cubicBezTo>
                <a:cubicBezTo>
                  <a:pt x="5990" y="5736"/>
                  <a:pt x="6569" y="5739"/>
                  <a:pt x="7072" y="5816"/>
                </a:cubicBezTo>
                <a:cubicBezTo>
                  <a:pt x="7575" y="5892"/>
                  <a:pt x="8047" y="6012"/>
                  <a:pt x="8489" y="6178"/>
                </a:cubicBezTo>
                <a:cubicBezTo>
                  <a:pt x="8931" y="6342"/>
                  <a:pt x="9308" y="6543"/>
                  <a:pt x="9622" y="6779"/>
                </a:cubicBezTo>
                <a:cubicBezTo>
                  <a:pt x="9935" y="7017"/>
                  <a:pt x="10222" y="7262"/>
                  <a:pt x="10484" y="7515"/>
                </a:cubicBezTo>
                <a:cubicBezTo>
                  <a:pt x="10746" y="7769"/>
                  <a:pt x="10961" y="8021"/>
                  <a:pt x="11131" y="8275"/>
                </a:cubicBezTo>
                <a:cubicBezTo>
                  <a:pt x="11300" y="8527"/>
                  <a:pt x="11442" y="8752"/>
                  <a:pt x="11555" y="8949"/>
                </a:cubicBezTo>
                <a:cubicBezTo>
                  <a:pt x="11667" y="9147"/>
                  <a:pt x="11750" y="9305"/>
                  <a:pt x="11802" y="9426"/>
                </a:cubicBezTo>
                <a:lnTo>
                  <a:pt x="11863" y="9618"/>
                </a:lnTo>
                <a:cubicBezTo>
                  <a:pt x="11986" y="8638"/>
                  <a:pt x="12048" y="7855"/>
                  <a:pt x="12048" y="7268"/>
                </a:cubicBezTo>
                <a:cubicBezTo>
                  <a:pt x="11966" y="7220"/>
                  <a:pt x="11856" y="7155"/>
                  <a:pt x="11717" y="7075"/>
                </a:cubicBezTo>
                <a:cubicBezTo>
                  <a:pt x="11579" y="6995"/>
                  <a:pt x="11326" y="6816"/>
                  <a:pt x="10961" y="6539"/>
                </a:cubicBezTo>
                <a:cubicBezTo>
                  <a:pt x="10597" y="6262"/>
                  <a:pt x="10271" y="5975"/>
                  <a:pt x="9984" y="5677"/>
                </a:cubicBezTo>
                <a:cubicBezTo>
                  <a:pt x="9696" y="5380"/>
                  <a:pt x="9419" y="5006"/>
                  <a:pt x="9151" y="4556"/>
                </a:cubicBezTo>
                <a:cubicBezTo>
                  <a:pt x="8885" y="4106"/>
                  <a:pt x="8715" y="3654"/>
                  <a:pt x="8643" y="3200"/>
                </a:cubicBezTo>
                <a:cubicBezTo>
                  <a:pt x="8571" y="2746"/>
                  <a:pt x="8633" y="2236"/>
                  <a:pt x="8828" y="1669"/>
                </a:cubicBezTo>
                <a:cubicBezTo>
                  <a:pt x="9023" y="1103"/>
                  <a:pt x="9382" y="546"/>
                  <a:pt x="9907" y="0"/>
                </a:cubicBezTo>
                <a:cubicBezTo>
                  <a:pt x="10656" y="201"/>
                  <a:pt x="11311" y="448"/>
                  <a:pt x="11871" y="741"/>
                </a:cubicBezTo>
                <a:cubicBezTo>
                  <a:pt x="12430" y="1034"/>
                  <a:pt x="12865" y="1342"/>
                  <a:pt x="13173" y="1664"/>
                </a:cubicBezTo>
                <a:cubicBezTo>
                  <a:pt x="13480" y="1984"/>
                  <a:pt x="13728" y="2326"/>
                  <a:pt x="13912" y="2687"/>
                </a:cubicBezTo>
                <a:cubicBezTo>
                  <a:pt x="14096" y="3049"/>
                  <a:pt x="14203" y="3407"/>
                  <a:pt x="14228" y="3761"/>
                </a:cubicBezTo>
                <a:cubicBezTo>
                  <a:pt x="14254" y="4114"/>
                  <a:pt x="14251" y="4457"/>
                  <a:pt x="14220" y="4791"/>
                </a:cubicBezTo>
                <a:cubicBezTo>
                  <a:pt x="14189" y="5124"/>
                  <a:pt x="14122" y="5432"/>
                  <a:pt x="14020" y="5714"/>
                </a:cubicBezTo>
                <a:cubicBezTo>
                  <a:pt x="13918" y="5995"/>
                  <a:pt x="13819" y="6244"/>
                  <a:pt x="13728" y="6461"/>
                </a:cubicBezTo>
                <a:cubicBezTo>
                  <a:pt x="13635" y="6677"/>
                  <a:pt x="13548" y="6846"/>
                  <a:pt x="13466" y="6967"/>
                </a:cubicBezTo>
                <a:lnTo>
                  <a:pt x="13358" y="7148"/>
                </a:lnTo>
                <a:cubicBezTo>
                  <a:pt x="13368" y="7188"/>
                  <a:pt x="13373" y="7391"/>
                  <a:pt x="13373" y="7756"/>
                </a:cubicBezTo>
                <a:cubicBezTo>
                  <a:pt x="13373" y="8122"/>
                  <a:pt x="13368" y="8409"/>
                  <a:pt x="13358" y="8618"/>
                </a:cubicBezTo>
                <a:cubicBezTo>
                  <a:pt x="13389" y="8562"/>
                  <a:pt x="13440" y="8487"/>
                  <a:pt x="13511" y="8395"/>
                </a:cubicBezTo>
                <a:cubicBezTo>
                  <a:pt x="13583" y="8303"/>
                  <a:pt x="13740" y="8129"/>
                  <a:pt x="13982" y="7877"/>
                </a:cubicBezTo>
                <a:cubicBezTo>
                  <a:pt x="14223" y="7623"/>
                  <a:pt x="14482" y="7391"/>
                  <a:pt x="14760" y="7177"/>
                </a:cubicBezTo>
                <a:cubicBezTo>
                  <a:pt x="15037" y="6965"/>
                  <a:pt x="15401" y="6742"/>
                  <a:pt x="15853" y="6509"/>
                </a:cubicBezTo>
                <a:cubicBezTo>
                  <a:pt x="16305" y="6275"/>
                  <a:pt x="16776" y="6097"/>
                  <a:pt x="17264" y="5972"/>
                </a:cubicBezTo>
                <a:cubicBezTo>
                  <a:pt x="17751" y="5848"/>
                  <a:pt x="18326" y="5789"/>
                  <a:pt x="18989" y="5798"/>
                </a:cubicBezTo>
                <a:cubicBezTo>
                  <a:pt x="19651" y="5805"/>
                  <a:pt x="20332" y="5902"/>
                  <a:pt x="21030" y="6087"/>
                </a:cubicBezTo>
                <a:cubicBezTo>
                  <a:pt x="21010" y="6713"/>
                  <a:pt x="20899" y="7282"/>
                  <a:pt x="20699" y="7793"/>
                </a:cubicBezTo>
                <a:cubicBezTo>
                  <a:pt x="20498" y="8303"/>
                  <a:pt x="20242" y="8723"/>
                  <a:pt x="19928" y="9052"/>
                </a:cubicBezTo>
                <a:cubicBezTo>
                  <a:pt x="19615" y="9382"/>
                  <a:pt x="19258" y="9669"/>
                  <a:pt x="18858" y="9914"/>
                </a:cubicBezTo>
                <a:cubicBezTo>
                  <a:pt x="18457" y="10159"/>
                  <a:pt x="18039" y="10341"/>
                  <a:pt x="17603" y="10462"/>
                </a:cubicBezTo>
                <a:cubicBezTo>
                  <a:pt x="17166" y="10583"/>
                  <a:pt x="16731" y="10679"/>
                  <a:pt x="16301" y="10752"/>
                </a:cubicBezTo>
                <a:cubicBezTo>
                  <a:pt x="15869" y="10824"/>
                  <a:pt x="15458" y="10862"/>
                  <a:pt x="15068" y="10866"/>
                </a:cubicBezTo>
                <a:cubicBezTo>
                  <a:pt x="14678" y="10871"/>
                  <a:pt x="14331" y="10866"/>
                  <a:pt x="14028" y="10854"/>
                </a:cubicBezTo>
                <a:cubicBezTo>
                  <a:pt x="13725" y="10842"/>
                  <a:pt x="13486" y="10824"/>
                  <a:pt x="13311" y="10800"/>
                </a:cubicBezTo>
                <a:lnTo>
                  <a:pt x="13049" y="10763"/>
                </a:lnTo>
                <a:cubicBezTo>
                  <a:pt x="12813" y="11945"/>
                  <a:pt x="12438" y="13082"/>
                  <a:pt x="11924" y="14174"/>
                </a:cubicBezTo>
                <a:cubicBezTo>
                  <a:pt x="11986" y="14119"/>
                  <a:pt x="12079" y="14044"/>
                  <a:pt x="12201" y="13951"/>
                </a:cubicBezTo>
                <a:cubicBezTo>
                  <a:pt x="12325" y="13860"/>
                  <a:pt x="12579" y="13695"/>
                  <a:pt x="12964" y="13458"/>
                </a:cubicBezTo>
                <a:cubicBezTo>
                  <a:pt x="13350" y="13221"/>
                  <a:pt x="13748" y="13010"/>
                  <a:pt x="14158" y="12824"/>
                </a:cubicBezTo>
                <a:cubicBezTo>
                  <a:pt x="14570" y="12640"/>
                  <a:pt x="15081" y="12471"/>
                  <a:pt x="15692" y="12318"/>
                </a:cubicBezTo>
                <a:cubicBezTo>
                  <a:pt x="16302" y="12166"/>
                  <a:pt x="16906" y="12086"/>
                  <a:pt x="17502" y="12077"/>
                </a:cubicBezTo>
                <a:cubicBezTo>
                  <a:pt x="18098" y="12070"/>
                  <a:pt x="18761" y="12164"/>
                  <a:pt x="19490" y="12360"/>
                </a:cubicBezTo>
                <a:cubicBezTo>
                  <a:pt x="20219" y="12557"/>
                  <a:pt x="20922" y="12869"/>
                  <a:pt x="21600" y="13295"/>
                </a:cubicBezTo>
                <a:close/>
                <a:moveTo>
                  <a:pt x="21600" y="13295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3" name="AutoShape 251"/>
          <p:cNvSpPr>
            <a:spLocks/>
          </p:cNvSpPr>
          <p:nvPr/>
        </p:nvSpPr>
        <p:spPr bwMode="auto">
          <a:xfrm>
            <a:off x="21904325" y="7027863"/>
            <a:ext cx="336550" cy="366712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17712"/>
                </a:moveTo>
                <a:cubicBezTo>
                  <a:pt x="21600" y="18815"/>
                  <a:pt x="21193" y="19739"/>
                  <a:pt x="20381" y="20483"/>
                </a:cubicBezTo>
                <a:cubicBezTo>
                  <a:pt x="19569" y="21227"/>
                  <a:pt x="18560" y="21600"/>
                  <a:pt x="17357" y="21600"/>
                </a:cubicBezTo>
                <a:cubicBezTo>
                  <a:pt x="15969" y="21600"/>
                  <a:pt x="14759" y="21129"/>
                  <a:pt x="13731" y="20186"/>
                </a:cubicBezTo>
                <a:lnTo>
                  <a:pt x="1743" y="9217"/>
                </a:lnTo>
                <a:cubicBezTo>
                  <a:pt x="581" y="8133"/>
                  <a:pt x="0" y="6856"/>
                  <a:pt x="0" y="5385"/>
                </a:cubicBezTo>
                <a:cubicBezTo>
                  <a:pt x="0" y="3887"/>
                  <a:pt x="564" y="2615"/>
                  <a:pt x="1697" y="1568"/>
                </a:cubicBezTo>
                <a:cubicBezTo>
                  <a:pt x="2828" y="523"/>
                  <a:pt x="4212" y="0"/>
                  <a:pt x="5847" y="0"/>
                </a:cubicBezTo>
                <a:cubicBezTo>
                  <a:pt x="7473" y="0"/>
                  <a:pt x="8876" y="532"/>
                  <a:pt x="10060" y="1597"/>
                </a:cubicBezTo>
                <a:lnTo>
                  <a:pt x="19394" y="10163"/>
                </a:lnTo>
                <a:cubicBezTo>
                  <a:pt x="19496" y="10258"/>
                  <a:pt x="19549" y="10362"/>
                  <a:pt x="19549" y="10474"/>
                </a:cubicBezTo>
                <a:cubicBezTo>
                  <a:pt x="19549" y="10626"/>
                  <a:pt x="19391" y="10844"/>
                  <a:pt x="19077" y="11132"/>
                </a:cubicBezTo>
                <a:cubicBezTo>
                  <a:pt x="18763" y="11419"/>
                  <a:pt x="18525" y="11563"/>
                  <a:pt x="18361" y="11563"/>
                </a:cubicBezTo>
                <a:cubicBezTo>
                  <a:pt x="18226" y="11563"/>
                  <a:pt x="18108" y="11516"/>
                  <a:pt x="18005" y="11422"/>
                </a:cubicBezTo>
                <a:lnTo>
                  <a:pt x="8655" y="2841"/>
                </a:lnTo>
                <a:cubicBezTo>
                  <a:pt x="7843" y="2115"/>
                  <a:pt x="6912" y="1752"/>
                  <a:pt x="5863" y="1752"/>
                </a:cubicBezTo>
                <a:cubicBezTo>
                  <a:pt x="4772" y="1752"/>
                  <a:pt x="3851" y="2106"/>
                  <a:pt x="3101" y="2812"/>
                </a:cubicBezTo>
                <a:cubicBezTo>
                  <a:pt x="2350" y="3519"/>
                  <a:pt x="1975" y="4372"/>
                  <a:pt x="1975" y="5372"/>
                </a:cubicBezTo>
                <a:cubicBezTo>
                  <a:pt x="1975" y="6361"/>
                  <a:pt x="2365" y="7214"/>
                  <a:pt x="3146" y="7930"/>
                </a:cubicBezTo>
                <a:lnTo>
                  <a:pt x="15120" y="18914"/>
                </a:lnTo>
                <a:cubicBezTo>
                  <a:pt x="15768" y="19507"/>
                  <a:pt x="16514" y="19805"/>
                  <a:pt x="17357" y="19805"/>
                </a:cubicBezTo>
                <a:cubicBezTo>
                  <a:pt x="18016" y="19805"/>
                  <a:pt x="18560" y="19607"/>
                  <a:pt x="18992" y="19211"/>
                </a:cubicBezTo>
                <a:cubicBezTo>
                  <a:pt x="19425" y="18815"/>
                  <a:pt x="19640" y="18315"/>
                  <a:pt x="19640" y="17712"/>
                </a:cubicBezTo>
                <a:cubicBezTo>
                  <a:pt x="19640" y="16939"/>
                  <a:pt x="19317" y="16257"/>
                  <a:pt x="18669" y="15662"/>
                </a:cubicBezTo>
                <a:lnTo>
                  <a:pt x="9704" y="7450"/>
                </a:lnTo>
                <a:cubicBezTo>
                  <a:pt x="9436" y="7224"/>
                  <a:pt x="9128" y="7110"/>
                  <a:pt x="8779" y="7110"/>
                </a:cubicBezTo>
                <a:cubicBezTo>
                  <a:pt x="8480" y="7110"/>
                  <a:pt x="8234" y="7200"/>
                  <a:pt x="8038" y="7379"/>
                </a:cubicBezTo>
                <a:cubicBezTo>
                  <a:pt x="7843" y="7558"/>
                  <a:pt x="7745" y="7784"/>
                  <a:pt x="7745" y="8057"/>
                </a:cubicBezTo>
                <a:cubicBezTo>
                  <a:pt x="7745" y="8359"/>
                  <a:pt x="7874" y="8637"/>
                  <a:pt x="8131" y="8891"/>
                </a:cubicBezTo>
                <a:lnTo>
                  <a:pt x="14456" y="14687"/>
                </a:lnTo>
                <a:cubicBezTo>
                  <a:pt x="14560" y="14781"/>
                  <a:pt x="14611" y="14885"/>
                  <a:pt x="14611" y="14998"/>
                </a:cubicBezTo>
                <a:cubicBezTo>
                  <a:pt x="14611" y="15149"/>
                  <a:pt x="14451" y="15371"/>
                  <a:pt x="14133" y="15662"/>
                </a:cubicBezTo>
                <a:cubicBezTo>
                  <a:pt x="13814" y="15954"/>
                  <a:pt x="13571" y="16101"/>
                  <a:pt x="13407" y="16101"/>
                </a:cubicBezTo>
                <a:cubicBezTo>
                  <a:pt x="13284" y="16101"/>
                  <a:pt x="13171" y="16053"/>
                  <a:pt x="13067" y="15959"/>
                </a:cubicBezTo>
                <a:lnTo>
                  <a:pt x="6743" y="10163"/>
                </a:lnTo>
                <a:cubicBezTo>
                  <a:pt x="6093" y="9589"/>
                  <a:pt x="5770" y="8887"/>
                  <a:pt x="5770" y="8057"/>
                </a:cubicBezTo>
                <a:cubicBezTo>
                  <a:pt x="5770" y="7284"/>
                  <a:pt x="6064" y="6629"/>
                  <a:pt x="6650" y="6092"/>
                </a:cubicBezTo>
                <a:cubicBezTo>
                  <a:pt x="7235" y="5555"/>
                  <a:pt x="7951" y="5286"/>
                  <a:pt x="8794" y="5286"/>
                </a:cubicBezTo>
                <a:cubicBezTo>
                  <a:pt x="9699" y="5286"/>
                  <a:pt x="10465" y="5584"/>
                  <a:pt x="11093" y="6177"/>
                </a:cubicBezTo>
                <a:lnTo>
                  <a:pt x="20058" y="14390"/>
                </a:lnTo>
                <a:cubicBezTo>
                  <a:pt x="21085" y="15314"/>
                  <a:pt x="21600" y="16421"/>
                  <a:pt x="21600" y="17712"/>
                </a:cubicBezTo>
                <a:close/>
                <a:moveTo>
                  <a:pt x="21600" y="17712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4" name="AutoShape 252"/>
          <p:cNvSpPr>
            <a:spLocks/>
          </p:cNvSpPr>
          <p:nvPr/>
        </p:nvSpPr>
        <p:spPr bwMode="auto">
          <a:xfrm>
            <a:off x="22601238" y="6996113"/>
            <a:ext cx="430212" cy="430212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5429" y="10800"/>
                </a:moveTo>
                <a:lnTo>
                  <a:pt x="19033" y="10800"/>
                </a:lnTo>
                <a:lnTo>
                  <a:pt x="15429" y="7196"/>
                </a:lnTo>
                <a:cubicBezTo>
                  <a:pt x="15429" y="7196"/>
                  <a:pt x="15429" y="10800"/>
                  <a:pt x="15429" y="10800"/>
                </a:cubicBezTo>
                <a:close/>
                <a:moveTo>
                  <a:pt x="9257" y="20057"/>
                </a:moveTo>
                <a:lnTo>
                  <a:pt x="20057" y="20057"/>
                </a:lnTo>
                <a:lnTo>
                  <a:pt x="20057" y="12343"/>
                </a:lnTo>
                <a:lnTo>
                  <a:pt x="15044" y="12343"/>
                </a:lnTo>
                <a:cubicBezTo>
                  <a:pt x="14722" y="12343"/>
                  <a:pt x="14448" y="12230"/>
                  <a:pt x="14224" y="12005"/>
                </a:cubicBezTo>
                <a:cubicBezTo>
                  <a:pt x="13999" y="11781"/>
                  <a:pt x="13886" y="11507"/>
                  <a:pt x="13886" y="11185"/>
                </a:cubicBezTo>
                <a:lnTo>
                  <a:pt x="13886" y="6171"/>
                </a:lnTo>
                <a:lnTo>
                  <a:pt x="9257" y="6171"/>
                </a:lnTo>
                <a:cubicBezTo>
                  <a:pt x="9257" y="6171"/>
                  <a:pt x="9257" y="20057"/>
                  <a:pt x="9257" y="20057"/>
                </a:cubicBezTo>
                <a:close/>
                <a:moveTo>
                  <a:pt x="12344" y="2700"/>
                </a:moveTo>
                <a:lnTo>
                  <a:pt x="12344" y="1929"/>
                </a:lnTo>
                <a:cubicBezTo>
                  <a:pt x="12344" y="1823"/>
                  <a:pt x="12305" y="1734"/>
                  <a:pt x="12229" y="1657"/>
                </a:cubicBezTo>
                <a:cubicBezTo>
                  <a:pt x="12152" y="1580"/>
                  <a:pt x="12062" y="1543"/>
                  <a:pt x="11957" y="1543"/>
                </a:cubicBezTo>
                <a:lnTo>
                  <a:pt x="3471" y="1543"/>
                </a:lnTo>
                <a:cubicBezTo>
                  <a:pt x="3367" y="1543"/>
                  <a:pt x="3277" y="1580"/>
                  <a:pt x="3201" y="1657"/>
                </a:cubicBezTo>
                <a:cubicBezTo>
                  <a:pt x="3124" y="1734"/>
                  <a:pt x="3086" y="1823"/>
                  <a:pt x="3086" y="1929"/>
                </a:cubicBezTo>
                <a:lnTo>
                  <a:pt x="3086" y="2700"/>
                </a:lnTo>
                <a:cubicBezTo>
                  <a:pt x="3086" y="2804"/>
                  <a:pt x="3124" y="2895"/>
                  <a:pt x="3201" y="2970"/>
                </a:cubicBezTo>
                <a:cubicBezTo>
                  <a:pt x="3277" y="3047"/>
                  <a:pt x="3367" y="3085"/>
                  <a:pt x="3471" y="3085"/>
                </a:cubicBezTo>
                <a:lnTo>
                  <a:pt x="11957" y="3085"/>
                </a:lnTo>
                <a:cubicBezTo>
                  <a:pt x="12062" y="3085"/>
                  <a:pt x="12152" y="3047"/>
                  <a:pt x="12229" y="2970"/>
                </a:cubicBezTo>
                <a:cubicBezTo>
                  <a:pt x="12305" y="2895"/>
                  <a:pt x="12344" y="2804"/>
                  <a:pt x="12344" y="2700"/>
                </a:cubicBezTo>
                <a:close/>
                <a:moveTo>
                  <a:pt x="21600" y="12343"/>
                </a:moveTo>
                <a:lnTo>
                  <a:pt x="21600" y="20443"/>
                </a:lnTo>
                <a:cubicBezTo>
                  <a:pt x="21600" y="20763"/>
                  <a:pt x="21487" y="21037"/>
                  <a:pt x="21263" y="21262"/>
                </a:cubicBezTo>
                <a:cubicBezTo>
                  <a:pt x="21038" y="21487"/>
                  <a:pt x="20765" y="21600"/>
                  <a:pt x="20444" y="21600"/>
                </a:cubicBezTo>
                <a:lnTo>
                  <a:pt x="8871" y="21600"/>
                </a:lnTo>
                <a:cubicBezTo>
                  <a:pt x="8550" y="21600"/>
                  <a:pt x="8277" y="21487"/>
                  <a:pt x="8052" y="21262"/>
                </a:cubicBezTo>
                <a:cubicBezTo>
                  <a:pt x="7827" y="21037"/>
                  <a:pt x="7715" y="20763"/>
                  <a:pt x="7715" y="20443"/>
                </a:cubicBezTo>
                <a:lnTo>
                  <a:pt x="7715" y="18514"/>
                </a:lnTo>
                <a:lnTo>
                  <a:pt x="1157" y="18514"/>
                </a:lnTo>
                <a:cubicBezTo>
                  <a:pt x="835" y="18514"/>
                  <a:pt x="563" y="18401"/>
                  <a:pt x="338" y="18176"/>
                </a:cubicBezTo>
                <a:cubicBezTo>
                  <a:pt x="113" y="17952"/>
                  <a:pt x="0" y="17678"/>
                  <a:pt x="0" y="17357"/>
                </a:cubicBezTo>
                <a:lnTo>
                  <a:pt x="0" y="1156"/>
                </a:lnTo>
                <a:cubicBezTo>
                  <a:pt x="0" y="835"/>
                  <a:pt x="113" y="562"/>
                  <a:pt x="338" y="337"/>
                </a:cubicBezTo>
                <a:cubicBezTo>
                  <a:pt x="563" y="113"/>
                  <a:pt x="835" y="0"/>
                  <a:pt x="1157" y="0"/>
                </a:cubicBezTo>
                <a:lnTo>
                  <a:pt x="14271" y="0"/>
                </a:lnTo>
                <a:cubicBezTo>
                  <a:pt x="14593" y="0"/>
                  <a:pt x="14867" y="113"/>
                  <a:pt x="15091" y="337"/>
                </a:cubicBezTo>
                <a:cubicBezTo>
                  <a:pt x="15316" y="562"/>
                  <a:pt x="15429" y="835"/>
                  <a:pt x="15429" y="1156"/>
                </a:cubicBezTo>
                <a:lnTo>
                  <a:pt x="15429" y="5111"/>
                </a:lnTo>
                <a:cubicBezTo>
                  <a:pt x="15598" y="5215"/>
                  <a:pt x="15742" y="5327"/>
                  <a:pt x="15863" y="5448"/>
                </a:cubicBezTo>
                <a:lnTo>
                  <a:pt x="20780" y="10365"/>
                </a:lnTo>
                <a:cubicBezTo>
                  <a:pt x="21005" y="10591"/>
                  <a:pt x="21198" y="10896"/>
                  <a:pt x="21359" y="11282"/>
                </a:cubicBezTo>
                <a:cubicBezTo>
                  <a:pt x="21520" y="11668"/>
                  <a:pt x="21600" y="12022"/>
                  <a:pt x="21600" y="12343"/>
                </a:cubicBezTo>
                <a:close/>
                <a:moveTo>
                  <a:pt x="21600" y="12343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5" name="AutoShape 253"/>
          <p:cNvSpPr>
            <a:spLocks/>
          </p:cNvSpPr>
          <p:nvPr/>
        </p:nvSpPr>
        <p:spPr bwMode="auto">
          <a:xfrm>
            <a:off x="11807825" y="11403012"/>
            <a:ext cx="368300" cy="3683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900"/>
                </a:moveTo>
                <a:lnTo>
                  <a:pt x="21600" y="20699"/>
                </a:lnTo>
                <a:cubicBezTo>
                  <a:pt x="21600" y="20943"/>
                  <a:pt x="21512" y="21154"/>
                  <a:pt x="21334" y="21332"/>
                </a:cubicBezTo>
                <a:cubicBezTo>
                  <a:pt x="21154" y="21510"/>
                  <a:pt x="20944" y="21600"/>
                  <a:pt x="20700" y="21600"/>
                </a:cubicBezTo>
                <a:lnTo>
                  <a:pt x="13500" y="21600"/>
                </a:lnTo>
                <a:cubicBezTo>
                  <a:pt x="13256" y="21600"/>
                  <a:pt x="13045" y="21510"/>
                  <a:pt x="12867" y="21332"/>
                </a:cubicBezTo>
                <a:cubicBezTo>
                  <a:pt x="12689" y="21154"/>
                  <a:pt x="12600" y="20943"/>
                  <a:pt x="12600" y="20699"/>
                </a:cubicBezTo>
                <a:lnTo>
                  <a:pt x="12600" y="900"/>
                </a:lnTo>
                <a:cubicBezTo>
                  <a:pt x="12600" y="657"/>
                  <a:pt x="12689" y="446"/>
                  <a:pt x="12867" y="268"/>
                </a:cubicBezTo>
                <a:cubicBezTo>
                  <a:pt x="13045" y="90"/>
                  <a:pt x="13256" y="0"/>
                  <a:pt x="13500" y="0"/>
                </a:cubicBezTo>
                <a:lnTo>
                  <a:pt x="20700" y="0"/>
                </a:lnTo>
                <a:cubicBezTo>
                  <a:pt x="20944" y="0"/>
                  <a:pt x="21154" y="90"/>
                  <a:pt x="21334" y="268"/>
                </a:cubicBezTo>
                <a:cubicBezTo>
                  <a:pt x="21512" y="446"/>
                  <a:pt x="21600" y="657"/>
                  <a:pt x="21600" y="900"/>
                </a:cubicBezTo>
                <a:close/>
                <a:moveTo>
                  <a:pt x="9000" y="900"/>
                </a:moveTo>
                <a:lnTo>
                  <a:pt x="9000" y="20699"/>
                </a:lnTo>
                <a:cubicBezTo>
                  <a:pt x="9000" y="20943"/>
                  <a:pt x="8911" y="21154"/>
                  <a:pt x="8733" y="21332"/>
                </a:cubicBezTo>
                <a:cubicBezTo>
                  <a:pt x="8554" y="21510"/>
                  <a:pt x="8344" y="21600"/>
                  <a:pt x="8100" y="21600"/>
                </a:cubicBezTo>
                <a:lnTo>
                  <a:pt x="900" y="21600"/>
                </a:lnTo>
                <a:cubicBezTo>
                  <a:pt x="656" y="21600"/>
                  <a:pt x="444" y="21510"/>
                  <a:pt x="266" y="21332"/>
                </a:cubicBezTo>
                <a:cubicBezTo>
                  <a:pt x="88" y="21154"/>
                  <a:pt x="0" y="20943"/>
                  <a:pt x="0" y="20699"/>
                </a:cubicBezTo>
                <a:lnTo>
                  <a:pt x="0" y="900"/>
                </a:lnTo>
                <a:cubicBezTo>
                  <a:pt x="0" y="657"/>
                  <a:pt x="88" y="446"/>
                  <a:pt x="266" y="268"/>
                </a:cubicBezTo>
                <a:cubicBezTo>
                  <a:pt x="444" y="90"/>
                  <a:pt x="656" y="0"/>
                  <a:pt x="900" y="0"/>
                </a:cubicBezTo>
                <a:lnTo>
                  <a:pt x="8100" y="0"/>
                </a:lnTo>
                <a:cubicBezTo>
                  <a:pt x="8344" y="0"/>
                  <a:pt x="8554" y="90"/>
                  <a:pt x="8733" y="268"/>
                </a:cubicBezTo>
                <a:cubicBezTo>
                  <a:pt x="8911" y="446"/>
                  <a:pt x="9000" y="657"/>
                  <a:pt x="9000" y="900"/>
                </a:cubicBezTo>
                <a:close/>
                <a:moveTo>
                  <a:pt x="9000" y="900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" name="AutoShape 254"/>
          <p:cNvSpPr>
            <a:spLocks/>
          </p:cNvSpPr>
          <p:nvPr/>
        </p:nvSpPr>
        <p:spPr bwMode="auto">
          <a:xfrm>
            <a:off x="2511425" y="11405394"/>
            <a:ext cx="363538" cy="363537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5175"/>
                </a:moveTo>
                <a:cubicBezTo>
                  <a:pt x="21600" y="5679"/>
                  <a:pt x="21423" y="6106"/>
                  <a:pt x="21072" y="6458"/>
                </a:cubicBezTo>
                <a:lnTo>
                  <a:pt x="18705" y="8824"/>
                </a:lnTo>
                <a:lnTo>
                  <a:pt x="12775" y="2894"/>
                </a:lnTo>
                <a:lnTo>
                  <a:pt x="15141" y="541"/>
                </a:lnTo>
                <a:cubicBezTo>
                  <a:pt x="15483" y="180"/>
                  <a:pt x="15911" y="0"/>
                  <a:pt x="16424" y="0"/>
                </a:cubicBezTo>
                <a:cubicBezTo>
                  <a:pt x="16928" y="0"/>
                  <a:pt x="17361" y="180"/>
                  <a:pt x="17722" y="541"/>
                </a:cubicBezTo>
                <a:lnTo>
                  <a:pt x="21072" y="3877"/>
                </a:lnTo>
                <a:cubicBezTo>
                  <a:pt x="21423" y="4248"/>
                  <a:pt x="21600" y="4681"/>
                  <a:pt x="21600" y="5175"/>
                </a:cubicBezTo>
                <a:close/>
                <a:moveTo>
                  <a:pt x="12631" y="6544"/>
                </a:moveTo>
                <a:cubicBezTo>
                  <a:pt x="12631" y="6335"/>
                  <a:pt x="12527" y="6230"/>
                  <a:pt x="12318" y="6230"/>
                </a:cubicBezTo>
                <a:cubicBezTo>
                  <a:pt x="12223" y="6230"/>
                  <a:pt x="12142" y="6263"/>
                  <a:pt x="12075" y="6330"/>
                </a:cubicBezTo>
                <a:lnTo>
                  <a:pt x="4349" y="14058"/>
                </a:lnTo>
                <a:cubicBezTo>
                  <a:pt x="4281" y="14124"/>
                  <a:pt x="4248" y="14205"/>
                  <a:pt x="4248" y="14299"/>
                </a:cubicBezTo>
                <a:cubicBezTo>
                  <a:pt x="4248" y="14508"/>
                  <a:pt x="4352" y="14613"/>
                  <a:pt x="4561" y="14613"/>
                </a:cubicBezTo>
                <a:cubicBezTo>
                  <a:pt x="4657" y="14613"/>
                  <a:pt x="4738" y="14580"/>
                  <a:pt x="4804" y="14513"/>
                </a:cubicBezTo>
                <a:lnTo>
                  <a:pt x="12532" y="6786"/>
                </a:lnTo>
                <a:cubicBezTo>
                  <a:pt x="12598" y="6720"/>
                  <a:pt x="12631" y="6639"/>
                  <a:pt x="12631" y="6544"/>
                </a:cubicBezTo>
                <a:close/>
                <a:moveTo>
                  <a:pt x="5175" y="19774"/>
                </a:moveTo>
                <a:lnTo>
                  <a:pt x="6473" y="18477"/>
                </a:lnTo>
                <a:lnTo>
                  <a:pt x="3121" y="15127"/>
                </a:lnTo>
                <a:lnTo>
                  <a:pt x="1825" y="16424"/>
                </a:lnTo>
                <a:lnTo>
                  <a:pt x="1825" y="17950"/>
                </a:lnTo>
                <a:lnTo>
                  <a:pt x="3649" y="17950"/>
                </a:lnTo>
                <a:lnTo>
                  <a:pt x="3649" y="19774"/>
                </a:lnTo>
                <a:cubicBezTo>
                  <a:pt x="3649" y="19774"/>
                  <a:pt x="5175" y="19774"/>
                  <a:pt x="5175" y="19774"/>
                </a:cubicBezTo>
                <a:close/>
                <a:moveTo>
                  <a:pt x="11862" y="3806"/>
                </a:moveTo>
                <a:lnTo>
                  <a:pt x="17793" y="9738"/>
                </a:lnTo>
                <a:lnTo>
                  <a:pt x="5931" y="21600"/>
                </a:lnTo>
                <a:lnTo>
                  <a:pt x="0" y="21600"/>
                </a:lnTo>
                <a:lnTo>
                  <a:pt x="0" y="15668"/>
                </a:lnTo>
                <a:cubicBezTo>
                  <a:pt x="0" y="15668"/>
                  <a:pt x="11862" y="3806"/>
                  <a:pt x="11862" y="3806"/>
                </a:cubicBezTo>
                <a:close/>
                <a:moveTo>
                  <a:pt x="11862" y="3806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7" name="AutoShape 255"/>
          <p:cNvSpPr>
            <a:spLocks/>
          </p:cNvSpPr>
          <p:nvPr/>
        </p:nvSpPr>
        <p:spPr bwMode="auto">
          <a:xfrm>
            <a:off x="1185863" y="8540750"/>
            <a:ext cx="428625" cy="338138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261" y="4971"/>
                </a:moveTo>
                <a:lnTo>
                  <a:pt x="20147" y="6381"/>
                </a:lnTo>
                <a:lnTo>
                  <a:pt x="16660" y="1963"/>
                </a:lnTo>
                <a:lnTo>
                  <a:pt x="17774" y="552"/>
                </a:lnTo>
                <a:cubicBezTo>
                  <a:pt x="18000" y="267"/>
                  <a:pt x="18274" y="123"/>
                  <a:pt x="18597" y="123"/>
                </a:cubicBezTo>
                <a:cubicBezTo>
                  <a:pt x="18920" y="123"/>
                  <a:pt x="19194" y="267"/>
                  <a:pt x="19421" y="552"/>
                </a:cubicBezTo>
                <a:lnTo>
                  <a:pt x="21261" y="2885"/>
                </a:lnTo>
                <a:cubicBezTo>
                  <a:pt x="21487" y="3171"/>
                  <a:pt x="21600" y="3518"/>
                  <a:pt x="21600" y="3928"/>
                </a:cubicBezTo>
                <a:cubicBezTo>
                  <a:pt x="21600" y="4336"/>
                  <a:pt x="21487" y="4685"/>
                  <a:pt x="21261" y="4971"/>
                </a:cubicBezTo>
                <a:close/>
                <a:moveTo>
                  <a:pt x="16079" y="5155"/>
                </a:moveTo>
                <a:cubicBezTo>
                  <a:pt x="15950" y="4991"/>
                  <a:pt x="15816" y="4997"/>
                  <a:pt x="15679" y="5169"/>
                </a:cubicBezTo>
                <a:lnTo>
                  <a:pt x="11442" y="10540"/>
                </a:lnTo>
                <a:cubicBezTo>
                  <a:pt x="11304" y="10714"/>
                  <a:pt x="11300" y="10882"/>
                  <a:pt x="11430" y="11046"/>
                </a:cubicBezTo>
                <a:cubicBezTo>
                  <a:pt x="11559" y="11209"/>
                  <a:pt x="11692" y="11204"/>
                  <a:pt x="11829" y="11030"/>
                </a:cubicBezTo>
                <a:lnTo>
                  <a:pt x="16067" y="5661"/>
                </a:lnTo>
                <a:cubicBezTo>
                  <a:pt x="16204" y="5487"/>
                  <a:pt x="16208" y="5318"/>
                  <a:pt x="16079" y="5155"/>
                </a:cubicBezTo>
                <a:close/>
                <a:moveTo>
                  <a:pt x="10752" y="16200"/>
                </a:moveTo>
                <a:lnTo>
                  <a:pt x="12156" y="14421"/>
                </a:lnTo>
                <a:lnTo>
                  <a:pt x="10316" y="12089"/>
                </a:lnTo>
                <a:lnTo>
                  <a:pt x="8911" y="13869"/>
                </a:lnTo>
                <a:lnTo>
                  <a:pt x="8911" y="14727"/>
                </a:lnTo>
                <a:lnTo>
                  <a:pt x="10074" y="14727"/>
                </a:lnTo>
                <a:lnTo>
                  <a:pt x="10074" y="16200"/>
                </a:lnTo>
                <a:cubicBezTo>
                  <a:pt x="10074" y="16200"/>
                  <a:pt x="10752" y="16200"/>
                  <a:pt x="10752" y="16200"/>
                </a:cubicBezTo>
                <a:close/>
                <a:moveTo>
                  <a:pt x="15885" y="2945"/>
                </a:moveTo>
                <a:lnTo>
                  <a:pt x="19372" y="7364"/>
                </a:lnTo>
                <a:lnTo>
                  <a:pt x="11236" y="17673"/>
                </a:lnTo>
                <a:lnTo>
                  <a:pt x="7749" y="17673"/>
                </a:lnTo>
                <a:lnTo>
                  <a:pt x="7749" y="13254"/>
                </a:lnTo>
                <a:cubicBezTo>
                  <a:pt x="7749" y="13254"/>
                  <a:pt x="15885" y="2945"/>
                  <a:pt x="15885" y="2945"/>
                </a:cubicBezTo>
                <a:close/>
                <a:moveTo>
                  <a:pt x="17048" y="14268"/>
                </a:moveTo>
                <a:lnTo>
                  <a:pt x="17048" y="17182"/>
                </a:lnTo>
                <a:cubicBezTo>
                  <a:pt x="17048" y="18399"/>
                  <a:pt x="16706" y="19440"/>
                  <a:pt x="16024" y="20304"/>
                </a:cubicBezTo>
                <a:cubicBezTo>
                  <a:pt x="15342" y="21169"/>
                  <a:pt x="14521" y="21600"/>
                  <a:pt x="13560" y="21600"/>
                </a:cubicBezTo>
                <a:lnTo>
                  <a:pt x="3487" y="21600"/>
                </a:lnTo>
                <a:cubicBezTo>
                  <a:pt x="2526" y="21600"/>
                  <a:pt x="1705" y="21169"/>
                  <a:pt x="1023" y="20304"/>
                </a:cubicBezTo>
                <a:cubicBezTo>
                  <a:pt x="341" y="19440"/>
                  <a:pt x="0" y="18399"/>
                  <a:pt x="0" y="17182"/>
                </a:cubicBezTo>
                <a:lnTo>
                  <a:pt x="0" y="4418"/>
                </a:lnTo>
                <a:cubicBezTo>
                  <a:pt x="0" y="3201"/>
                  <a:pt x="341" y="2160"/>
                  <a:pt x="1023" y="1296"/>
                </a:cubicBezTo>
                <a:cubicBezTo>
                  <a:pt x="1705" y="433"/>
                  <a:pt x="2526" y="0"/>
                  <a:pt x="3487" y="0"/>
                </a:cubicBezTo>
                <a:lnTo>
                  <a:pt x="13560" y="0"/>
                </a:lnTo>
                <a:cubicBezTo>
                  <a:pt x="14069" y="0"/>
                  <a:pt x="14541" y="129"/>
                  <a:pt x="14977" y="383"/>
                </a:cubicBezTo>
                <a:cubicBezTo>
                  <a:pt x="15098" y="455"/>
                  <a:pt x="15171" y="573"/>
                  <a:pt x="15195" y="737"/>
                </a:cubicBezTo>
                <a:cubicBezTo>
                  <a:pt x="15219" y="911"/>
                  <a:pt x="15183" y="1058"/>
                  <a:pt x="15086" y="1181"/>
                </a:cubicBezTo>
                <a:lnTo>
                  <a:pt x="14493" y="1932"/>
                </a:lnTo>
                <a:cubicBezTo>
                  <a:pt x="14380" y="2076"/>
                  <a:pt x="14251" y="2117"/>
                  <a:pt x="14105" y="2056"/>
                </a:cubicBezTo>
                <a:cubicBezTo>
                  <a:pt x="13920" y="1994"/>
                  <a:pt x="13738" y="1963"/>
                  <a:pt x="13560" y="1963"/>
                </a:cubicBezTo>
                <a:lnTo>
                  <a:pt x="3487" y="1963"/>
                </a:lnTo>
                <a:cubicBezTo>
                  <a:pt x="2954" y="1963"/>
                  <a:pt x="2498" y="2204"/>
                  <a:pt x="2119" y="2685"/>
                </a:cubicBezTo>
                <a:cubicBezTo>
                  <a:pt x="1739" y="3166"/>
                  <a:pt x="1550" y="3743"/>
                  <a:pt x="1550" y="4418"/>
                </a:cubicBezTo>
                <a:lnTo>
                  <a:pt x="1550" y="17182"/>
                </a:lnTo>
                <a:cubicBezTo>
                  <a:pt x="1550" y="17857"/>
                  <a:pt x="1739" y="18435"/>
                  <a:pt x="2119" y="18916"/>
                </a:cubicBezTo>
                <a:cubicBezTo>
                  <a:pt x="2498" y="19397"/>
                  <a:pt x="2954" y="19637"/>
                  <a:pt x="3487" y="19637"/>
                </a:cubicBezTo>
                <a:lnTo>
                  <a:pt x="13560" y="19637"/>
                </a:lnTo>
                <a:cubicBezTo>
                  <a:pt x="14093" y="19637"/>
                  <a:pt x="14549" y="19397"/>
                  <a:pt x="14929" y="18916"/>
                </a:cubicBezTo>
                <a:cubicBezTo>
                  <a:pt x="15308" y="18435"/>
                  <a:pt x="15498" y="17857"/>
                  <a:pt x="15498" y="17182"/>
                </a:cubicBezTo>
                <a:lnTo>
                  <a:pt x="15498" y="15250"/>
                </a:lnTo>
                <a:cubicBezTo>
                  <a:pt x="15498" y="15117"/>
                  <a:pt x="15534" y="15003"/>
                  <a:pt x="15607" y="14912"/>
                </a:cubicBezTo>
                <a:lnTo>
                  <a:pt x="16382" y="13930"/>
                </a:lnTo>
                <a:cubicBezTo>
                  <a:pt x="16503" y="13776"/>
                  <a:pt x="16644" y="13740"/>
                  <a:pt x="16805" y="13822"/>
                </a:cubicBezTo>
                <a:cubicBezTo>
                  <a:pt x="16967" y="13905"/>
                  <a:pt x="17048" y="14052"/>
                  <a:pt x="17048" y="14268"/>
                </a:cubicBezTo>
                <a:close/>
                <a:moveTo>
                  <a:pt x="17048" y="14268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8" name="AutoShape 256"/>
          <p:cNvSpPr>
            <a:spLocks/>
          </p:cNvSpPr>
          <p:nvPr/>
        </p:nvSpPr>
        <p:spPr bwMode="auto">
          <a:xfrm>
            <a:off x="1866900" y="8540750"/>
            <a:ext cx="338138" cy="338138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17059"/>
                </a:moveTo>
                <a:cubicBezTo>
                  <a:pt x="21600" y="17336"/>
                  <a:pt x="21549" y="17696"/>
                  <a:pt x="21447" y="18141"/>
                </a:cubicBezTo>
                <a:cubicBezTo>
                  <a:pt x="21344" y="18585"/>
                  <a:pt x="21237" y="18936"/>
                  <a:pt x="21124" y="19192"/>
                </a:cubicBezTo>
                <a:cubicBezTo>
                  <a:pt x="20910" y="19704"/>
                  <a:pt x="20286" y="20245"/>
                  <a:pt x="19253" y="20818"/>
                </a:cubicBezTo>
                <a:cubicBezTo>
                  <a:pt x="18291" y="21340"/>
                  <a:pt x="17340" y="21600"/>
                  <a:pt x="16399" y="21600"/>
                </a:cubicBezTo>
                <a:cubicBezTo>
                  <a:pt x="16123" y="21600"/>
                  <a:pt x="15855" y="21583"/>
                  <a:pt x="15594" y="21546"/>
                </a:cubicBezTo>
                <a:cubicBezTo>
                  <a:pt x="15333" y="21510"/>
                  <a:pt x="15039" y="21447"/>
                  <a:pt x="14712" y="21355"/>
                </a:cubicBezTo>
                <a:cubicBezTo>
                  <a:pt x="14384" y="21263"/>
                  <a:pt x="14142" y="21189"/>
                  <a:pt x="13983" y="21133"/>
                </a:cubicBezTo>
                <a:cubicBezTo>
                  <a:pt x="13825" y="21076"/>
                  <a:pt x="13541" y="20972"/>
                  <a:pt x="13132" y="20818"/>
                </a:cubicBezTo>
                <a:cubicBezTo>
                  <a:pt x="12723" y="20664"/>
                  <a:pt x="12472" y="20573"/>
                  <a:pt x="12380" y="20542"/>
                </a:cubicBezTo>
                <a:cubicBezTo>
                  <a:pt x="11378" y="20184"/>
                  <a:pt x="10483" y="19760"/>
                  <a:pt x="9695" y="19268"/>
                </a:cubicBezTo>
                <a:cubicBezTo>
                  <a:pt x="8386" y="18461"/>
                  <a:pt x="7034" y="17359"/>
                  <a:pt x="5638" y="15962"/>
                </a:cubicBezTo>
                <a:cubicBezTo>
                  <a:pt x="4242" y="14567"/>
                  <a:pt x="3140" y="13214"/>
                  <a:pt x="2332" y="11904"/>
                </a:cubicBezTo>
                <a:cubicBezTo>
                  <a:pt x="1841" y="11117"/>
                  <a:pt x="1417" y="10222"/>
                  <a:pt x="1059" y="9220"/>
                </a:cubicBezTo>
                <a:cubicBezTo>
                  <a:pt x="1028" y="9128"/>
                  <a:pt x="936" y="8878"/>
                  <a:pt x="782" y="8468"/>
                </a:cubicBezTo>
                <a:cubicBezTo>
                  <a:pt x="629" y="8059"/>
                  <a:pt x="524" y="7775"/>
                  <a:pt x="468" y="7617"/>
                </a:cubicBezTo>
                <a:cubicBezTo>
                  <a:pt x="411" y="7458"/>
                  <a:pt x="337" y="7216"/>
                  <a:pt x="245" y="6888"/>
                </a:cubicBezTo>
                <a:cubicBezTo>
                  <a:pt x="153" y="6561"/>
                  <a:pt x="89" y="6267"/>
                  <a:pt x="54" y="6006"/>
                </a:cubicBezTo>
                <a:cubicBezTo>
                  <a:pt x="18" y="5745"/>
                  <a:pt x="0" y="5477"/>
                  <a:pt x="0" y="5200"/>
                </a:cubicBezTo>
                <a:cubicBezTo>
                  <a:pt x="0" y="4260"/>
                  <a:pt x="261" y="3309"/>
                  <a:pt x="782" y="2348"/>
                </a:cubicBezTo>
                <a:cubicBezTo>
                  <a:pt x="1355" y="1314"/>
                  <a:pt x="1897" y="691"/>
                  <a:pt x="2409" y="475"/>
                </a:cubicBezTo>
                <a:cubicBezTo>
                  <a:pt x="2664" y="363"/>
                  <a:pt x="3014" y="256"/>
                  <a:pt x="3459" y="154"/>
                </a:cubicBezTo>
                <a:cubicBezTo>
                  <a:pt x="3904" y="51"/>
                  <a:pt x="4265" y="0"/>
                  <a:pt x="4541" y="0"/>
                </a:cubicBezTo>
                <a:cubicBezTo>
                  <a:pt x="4684" y="0"/>
                  <a:pt x="4791" y="15"/>
                  <a:pt x="4863" y="46"/>
                </a:cubicBezTo>
                <a:cubicBezTo>
                  <a:pt x="5047" y="107"/>
                  <a:pt x="5318" y="497"/>
                  <a:pt x="5676" y="1212"/>
                </a:cubicBezTo>
                <a:cubicBezTo>
                  <a:pt x="5789" y="1406"/>
                  <a:pt x="5942" y="1682"/>
                  <a:pt x="6136" y="2041"/>
                </a:cubicBezTo>
                <a:cubicBezTo>
                  <a:pt x="6331" y="2399"/>
                  <a:pt x="6509" y="2723"/>
                  <a:pt x="6673" y="3015"/>
                </a:cubicBezTo>
                <a:cubicBezTo>
                  <a:pt x="6837" y="3306"/>
                  <a:pt x="6996" y="3580"/>
                  <a:pt x="7149" y="3835"/>
                </a:cubicBezTo>
                <a:cubicBezTo>
                  <a:pt x="7180" y="3876"/>
                  <a:pt x="7269" y="4004"/>
                  <a:pt x="7417" y="4218"/>
                </a:cubicBezTo>
                <a:cubicBezTo>
                  <a:pt x="7565" y="4434"/>
                  <a:pt x="7676" y="4615"/>
                  <a:pt x="7747" y="4764"/>
                </a:cubicBezTo>
                <a:cubicBezTo>
                  <a:pt x="7818" y="4912"/>
                  <a:pt x="7855" y="5058"/>
                  <a:pt x="7855" y="5200"/>
                </a:cubicBezTo>
                <a:cubicBezTo>
                  <a:pt x="7855" y="5405"/>
                  <a:pt x="7709" y="5661"/>
                  <a:pt x="7417" y="5967"/>
                </a:cubicBezTo>
                <a:cubicBezTo>
                  <a:pt x="7126" y="6274"/>
                  <a:pt x="6809" y="6555"/>
                  <a:pt x="6466" y="6811"/>
                </a:cubicBezTo>
                <a:cubicBezTo>
                  <a:pt x="6123" y="7067"/>
                  <a:pt x="5807" y="7339"/>
                  <a:pt x="5515" y="7624"/>
                </a:cubicBezTo>
                <a:cubicBezTo>
                  <a:pt x="5223" y="7911"/>
                  <a:pt x="5078" y="8146"/>
                  <a:pt x="5078" y="8330"/>
                </a:cubicBezTo>
                <a:cubicBezTo>
                  <a:pt x="5078" y="8422"/>
                  <a:pt x="5103" y="8537"/>
                  <a:pt x="5155" y="8675"/>
                </a:cubicBezTo>
                <a:cubicBezTo>
                  <a:pt x="5206" y="8813"/>
                  <a:pt x="5249" y="8919"/>
                  <a:pt x="5285" y="8990"/>
                </a:cubicBezTo>
                <a:cubicBezTo>
                  <a:pt x="5321" y="9061"/>
                  <a:pt x="5392" y="9184"/>
                  <a:pt x="5500" y="9358"/>
                </a:cubicBezTo>
                <a:cubicBezTo>
                  <a:pt x="5607" y="9532"/>
                  <a:pt x="5666" y="9629"/>
                  <a:pt x="5676" y="9649"/>
                </a:cubicBezTo>
                <a:cubicBezTo>
                  <a:pt x="6453" y="11051"/>
                  <a:pt x="7343" y="12252"/>
                  <a:pt x="8345" y="13254"/>
                </a:cubicBezTo>
                <a:cubicBezTo>
                  <a:pt x="9347" y="14257"/>
                  <a:pt x="10549" y="15146"/>
                  <a:pt x="11951" y="15924"/>
                </a:cubicBezTo>
                <a:cubicBezTo>
                  <a:pt x="11971" y="15934"/>
                  <a:pt x="12068" y="15993"/>
                  <a:pt x="12242" y="16100"/>
                </a:cubicBezTo>
                <a:cubicBezTo>
                  <a:pt x="12416" y="16208"/>
                  <a:pt x="12538" y="16279"/>
                  <a:pt x="12610" y="16316"/>
                </a:cubicBezTo>
                <a:cubicBezTo>
                  <a:pt x="12682" y="16352"/>
                  <a:pt x="12787" y="16395"/>
                  <a:pt x="12925" y="16445"/>
                </a:cubicBezTo>
                <a:cubicBezTo>
                  <a:pt x="13063" y="16498"/>
                  <a:pt x="13178" y="16523"/>
                  <a:pt x="13270" y="16523"/>
                </a:cubicBezTo>
                <a:cubicBezTo>
                  <a:pt x="13454" y="16523"/>
                  <a:pt x="13689" y="16377"/>
                  <a:pt x="13976" y="16085"/>
                </a:cubicBezTo>
                <a:cubicBezTo>
                  <a:pt x="14262" y="15793"/>
                  <a:pt x="14533" y="15477"/>
                  <a:pt x="14789" y="15134"/>
                </a:cubicBezTo>
                <a:cubicBezTo>
                  <a:pt x="15044" y="14791"/>
                  <a:pt x="15326" y="14474"/>
                  <a:pt x="15632" y="14183"/>
                </a:cubicBezTo>
                <a:cubicBezTo>
                  <a:pt x="15939" y="13892"/>
                  <a:pt x="16195" y="13746"/>
                  <a:pt x="16399" y="13746"/>
                </a:cubicBezTo>
                <a:cubicBezTo>
                  <a:pt x="16543" y="13746"/>
                  <a:pt x="16688" y="13782"/>
                  <a:pt x="16837" y="13853"/>
                </a:cubicBezTo>
                <a:cubicBezTo>
                  <a:pt x="16985" y="13925"/>
                  <a:pt x="17166" y="14035"/>
                  <a:pt x="17381" y="14183"/>
                </a:cubicBezTo>
                <a:cubicBezTo>
                  <a:pt x="17596" y="14331"/>
                  <a:pt x="17724" y="14421"/>
                  <a:pt x="17765" y="14451"/>
                </a:cubicBezTo>
                <a:cubicBezTo>
                  <a:pt x="18020" y="14605"/>
                  <a:pt x="18294" y="14763"/>
                  <a:pt x="18586" y="14927"/>
                </a:cubicBezTo>
                <a:cubicBezTo>
                  <a:pt x="18877" y="15090"/>
                  <a:pt x="19202" y="15270"/>
                  <a:pt x="19560" y="15464"/>
                </a:cubicBezTo>
                <a:cubicBezTo>
                  <a:pt x="19918" y="15658"/>
                  <a:pt x="20194" y="15812"/>
                  <a:pt x="20388" y="15924"/>
                </a:cubicBezTo>
                <a:cubicBezTo>
                  <a:pt x="21104" y="16282"/>
                  <a:pt x="21493" y="16553"/>
                  <a:pt x="21554" y="16737"/>
                </a:cubicBezTo>
                <a:cubicBezTo>
                  <a:pt x="21585" y="16808"/>
                  <a:pt x="21600" y="16917"/>
                  <a:pt x="21600" y="17059"/>
                </a:cubicBezTo>
                <a:close/>
                <a:moveTo>
                  <a:pt x="21600" y="17059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9" name="AutoShape 257"/>
          <p:cNvSpPr>
            <a:spLocks/>
          </p:cNvSpPr>
          <p:nvPr/>
        </p:nvSpPr>
        <p:spPr bwMode="auto">
          <a:xfrm>
            <a:off x="2554288" y="8520113"/>
            <a:ext cx="368300" cy="3683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8000" y="14976"/>
                </a:moveTo>
                <a:cubicBezTo>
                  <a:pt x="18000" y="14873"/>
                  <a:pt x="17991" y="14798"/>
                  <a:pt x="17972" y="14751"/>
                </a:cubicBezTo>
                <a:cubicBezTo>
                  <a:pt x="17944" y="14677"/>
                  <a:pt x="17763" y="14538"/>
                  <a:pt x="17431" y="14337"/>
                </a:cubicBezTo>
                <a:cubicBezTo>
                  <a:pt x="17098" y="14135"/>
                  <a:pt x="16683" y="13903"/>
                  <a:pt x="16186" y="13641"/>
                </a:cubicBezTo>
                <a:lnTo>
                  <a:pt x="15441" y="13233"/>
                </a:lnTo>
                <a:cubicBezTo>
                  <a:pt x="15394" y="13205"/>
                  <a:pt x="15305" y="13143"/>
                  <a:pt x="15174" y="13050"/>
                </a:cubicBezTo>
                <a:cubicBezTo>
                  <a:pt x="15042" y="12956"/>
                  <a:pt x="14925" y="12886"/>
                  <a:pt x="14822" y="12839"/>
                </a:cubicBezTo>
                <a:cubicBezTo>
                  <a:pt x="14719" y="12792"/>
                  <a:pt x="14620" y="12769"/>
                  <a:pt x="14527" y="12769"/>
                </a:cubicBezTo>
                <a:cubicBezTo>
                  <a:pt x="14358" y="12769"/>
                  <a:pt x="14138" y="12921"/>
                  <a:pt x="13866" y="13226"/>
                </a:cubicBezTo>
                <a:cubicBezTo>
                  <a:pt x="13594" y="13530"/>
                  <a:pt x="13326" y="13837"/>
                  <a:pt x="13064" y="14146"/>
                </a:cubicBezTo>
                <a:cubicBezTo>
                  <a:pt x="12802" y="14456"/>
                  <a:pt x="12595" y="14610"/>
                  <a:pt x="12445" y="14610"/>
                </a:cubicBezTo>
                <a:cubicBezTo>
                  <a:pt x="12380" y="14610"/>
                  <a:pt x="12302" y="14594"/>
                  <a:pt x="12213" y="14561"/>
                </a:cubicBezTo>
                <a:cubicBezTo>
                  <a:pt x="12124" y="14528"/>
                  <a:pt x="12052" y="14499"/>
                  <a:pt x="11995" y="14470"/>
                </a:cubicBezTo>
                <a:cubicBezTo>
                  <a:pt x="11939" y="14442"/>
                  <a:pt x="11859" y="14398"/>
                  <a:pt x="11756" y="14337"/>
                </a:cubicBezTo>
                <a:cubicBezTo>
                  <a:pt x="11653" y="14275"/>
                  <a:pt x="11587" y="14236"/>
                  <a:pt x="11559" y="14216"/>
                </a:cubicBezTo>
                <a:cubicBezTo>
                  <a:pt x="10631" y="13702"/>
                  <a:pt x="9832" y="13108"/>
                  <a:pt x="9162" y="12438"/>
                </a:cubicBezTo>
                <a:cubicBezTo>
                  <a:pt x="8491" y="11767"/>
                  <a:pt x="7898" y="10968"/>
                  <a:pt x="7383" y="10040"/>
                </a:cubicBezTo>
                <a:cubicBezTo>
                  <a:pt x="7364" y="10012"/>
                  <a:pt x="7324" y="9947"/>
                  <a:pt x="7263" y="9844"/>
                </a:cubicBezTo>
                <a:cubicBezTo>
                  <a:pt x="7202" y="9741"/>
                  <a:pt x="7158" y="9661"/>
                  <a:pt x="7130" y="9604"/>
                </a:cubicBezTo>
                <a:cubicBezTo>
                  <a:pt x="7102" y="9548"/>
                  <a:pt x="7071" y="9475"/>
                  <a:pt x="7038" y="9387"/>
                </a:cubicBezTo>
                <a:cubicBezTo>
                  <a:pt x="7005" y="9297"/>
                  <a:pt x="6989" y="9220"/>
                  <a:pt x="6989" y="9154"/>
                </a:cubicBezTo>
                <a:cubicBezTo>
                  <a:pt x="6989" y="9032"/>
                  <a:pt x="7085" y="8875"/>
                  <a:pt x="7277" y="8684"/>
                </a:cubicBezTo>
                <a:cubicBezTo>
                  <a:pt x="7469" y="8491"/>
                  <a:pt x="7680" y="8311"/>
                  <a:pt x="7910" y="8142"/>
                </a:cubicBezTo>
                <a:cubicBezTo>
                  <a:pt x="8140" y="7973"/>
                  <a:pt x="8351" y="7789"/>
                  <a:pt x="8543" y="7586"/>
                </a:cubicBezTo>
                <a:cubicBezTo>
                  <a:pt x="8735" y="7385"/>
                  <a:pt x="8831" y="7214"/>
                  <a:pt x="8831" y="7073"/>
                </a:cubicBezTo>
                <a:cubicBezTo>
                  <a:pt x="8831" y="6980"/>
                  <a:pt x="8808" y="6882"/>
                  <a:pt x="8761" y="6779"/>
                </a:cubicBezTo>
                <a:cubicBezTo>
                  <a:pt x="8714" y="6675"/>
                  <a:pt x="8644" y="6558"/>
                  <a:pt x="8550" y="6426"/>
                </a:cubicBezTo>
                <a:cubicBezTo>
                  <a:pt x="8456" y="6295"/>
                  <a:pt x="8395" y="6207"/>
                  <a:pt x="8367" y="6159"/>
                </a:cubicBezTo>
                <a:cubicBezTo>
                  <a:pt x="8339" y="6103"/>
                  <a:pt x="8269" y="5970"/>
                  <a:pt x="8156" y="5758"/>
                </a:cubicBezTo>
                <a:cubicBezTo>
                  <a:pt x="8044" y="5547"/>
                  <a:pt x="7927" y="5335"/>
                  <a:pt x="7805" y="5119"/>
                </a:cubicBezTo>
                <a:cubicBezTo>
                  <a:pt x="7683" y="4903"/>
                  <a:pt x="7559" y="4681"/>
                  <a:pt x="7432" y="4451"/>
                </a:cubicBezTo>
                <a:cubicBezTo>
                  <a:pt x="7305" y="4222"/>
                  <a:pt x="7188" y="4031"/>
                  <a:pt x="7080" y="3882"/>
                </a:cubicBezTo>
                <a:cubicBezTo>
                  <a:pt x="6973" y="3732"/>
                  <a:pt x="6895" y="3647"/>
                  <a:pt x="6848" y="3629"/>
                </a:cubicBezTo>
                <a:cubicBezTo>
                  <a:pt x="6801" y="3609"/>
                  <a:pt x="6727" y="3600"/>
                  <a:pt x="6623" y="3600"/>
                </a:cubicBezTo>
                <a:cubicBezTo>
                  <a:pt x="6174" y="3600"/>
                  <a:pt x="5700" y="3704"/>
                  <a:pt x="5203" y="3910"/>
                </a:cubicBezTo>
                <a:cubicBezTo>
                  <a:pt x="4772" y="4106"/>
                  <a:pt x="4397" y="4549"/>
                  <a:pt x="4078" y="5238"/>
                </a:cubicBezTo>
                <a:cubicBezTo>
                  <a:pt x="3759" y="5927"/>
                  <a:pt x="3600" y="6539"/>
                  <a:pt x="3600" y="7073"/>
                </a:cubicBezTo>
                <a:cubicBezTo>
                  <a:pt x="3600" y="7223"/>
                  <a:pt x="3612" y="7382"/>
                  <a:pt x="3635" y="7552"/>
                </a:cubicBezTo>
                <a:cubicBezTo>
                  <a:pt x="3659" y="7720"/>
                  <a:pt x="3682" y="7864"/>
                  <a:pt x="3705" y="7980"/>
                </a:cubicBezTo>
                <a:cubicBezTo>
                  <a:pt x="3729" y="8098"/>
                  <a:pt x="3771" y="8253"/>
                  <a:pt x="3832" y="8444"/>
                </a:cubicBezTo>
                <a:cubicBezTo>
                  <a:pt x="3893" y="8637"/>
                  <a:pt x="3940" y="8775"/>
                  <a:pt x="3973" y="8859"/>
                </a:cubicBezTo>
                <a:cubicBezTo>
                  <a:pt x="4005" y="8944"/>
                  <a:pt x="4064" y="9099"/>
                  <a:pt x="4148" y="9323"/>
                </a:cubicBezTo>
                <a:cubicBezTo>
                  <a:pt x="4233" y="9548"/>
                  <a:pt x="4284" y="9689"/>
                  <a:pt x="4303" y="9746"/>
                </a:cubicBezTo>
                <a:cubicBezTo>
                  <a:pt x="4866" y="11282"/>
                  <a:pt x="5880" y="12785"/>
                  <a:pt x="7348" y="14252"/>
                </a:cubicBezTo>
                <a:cubicBezTo>
                  <a:pt x="8815" y="15719"/>
                  <a:pt x="10317" y="16734"/>
                  <a:pt x="11855" y="17296"/>
                </a:cubicBezTo>
                <a:cubicBezTo>
                  <a:pt x="11911" y="17316"/>
                  <a:pt x="12052" y="17366"/>
                  <a:pt x="12276" y="17451"/>
                </a:cubicBezTo>
                <a:cubicBezTo>
                  <a:pt x="12501" y="17536"/>
                  <a:pt x="12656" y="17594"/>
                  <a:pt x="12741" y="17626"/>
                </a:cubicBezTo>
                <a:cubicBezTo>
                  <a:pt x="12825" y="17660"/>
                  <a:pt x="12963" y="17706"/>
                  <a:pt x="13155" y="17768"/>
                </a:cubicBezTo>
                <a:cubicBezTo>
                  <a:pt x="13348" y="17829"/>
                  <a:pt x="13502" y="17871"/>
                  <a:pt x="13619" y="17894"/>
                </a:cubicBezTo>
                <a:cubicBezTo>
                  <a:pt x="13737" y="17917"/>
                  <a:pt x="13880" y="17941"/>
                  <a:pt x="14049" y="17964"/>
                </a:cubicBezTo>
                <a:cubicBezTo>
                  <a:pt x="14217" y="17987"/>
                  <a:pt x="14377" y="18000"/>
                  <a:pt x="14527" y="18000"/>
                </a:cubicBezTo>
                <a:cubicBezTo>
                  <a:pt x="15061" y="18000"/>
                  <a:pt x="15673" y="17840"/>
                  <a:pt x="16362" y="17521"/>
                </a:cubicBezTo>
                <a:cubicBezTo>
                  <a:pt x="17051" y="17203"/>
                  <a:pt x="17494" y="16827"/>
                  <a:pt x="17691" y="16396"/>
                </a:cubicBezTo>
                <a:cubicBezTo>
                  <a:pt x="17897" y="15899"/>
                  <a:pt x="18000" y="15427"/>
                  <a:pt x="18000" y="14976"/>
                </a:cubicBezTo>
                <a:close/>
                <a:moveTo>
                  <a:pt x="21600" y="4050"/>
                </a:moveTo>
                <a:lnTo>
                  <a:pt x="21600" y="17549"/>
                </a:lnTo>
                <a:cubicBezTo>
                  <a:pt x="21600" y="18665"/>
                  <a:pt x="21204" y="19619"/>
                  <a:pt x="20412" y="20412"/>
                </a:cubicBezTo>
                <a:cubicBezTo>
                  <a:pt x="19619" y="21204"/>
                  <a:pt x="18665" y="21600"/>
                  <a:pt x="17550" y="21600"/>
                </a:cubicBezTo>
                <a:lnTo>
                  <a:pt x="4050" y="21600"/>
                </a:lnTo>
                <a:cubicBezTo>
                  <a:pt x="2934" y="21600"/>
                  <a:pt x="1980" y="21204"/>
                  <a:pt x="1188" y="20412"/>
                </a:cubicBezTo>
                <a:cubicBezTo>
                  <a:pt x="396" y="19619"/>
                  <a:pt x="0" y="18665"/>
                  <a:pt x="0" y="17549"/>
                </a:cubicBezTo>
                <a:lnTo>
                  <a:pt x="0" y="4050"/>
                </a:lnTo>
                <a:cubicBezTo>
                  <a:pt x="0" y="2934"/>
                  <a:pt x="396" y="1980"/>
                  <a:pt x="1188" y="1188"/>
                </a:cubicBezTo>
                <a:cubicBezTo>
                  <a:pt x="1980" y="396"/>
                  <a:pt x="2934" y="0"/>
                  <a:pt x="4050" y="0"/>
                </a:cubicBezTo>
                <a:lnTo>
                  <a:pt x="17550" y="0"/>
                </a:lnTo>
                <a:cubicBezTo>
                  <a:pt x="18665" y="0"/>
                  <a:pt x="19619" y="396"/>
                  <a:pt x="20412" y="1188"/>
                </a:cubicBezTo>
                <a:cubicBezTo>
                  <a:pt x="21204" y="1980"/>
                  <a:pt x="21600" y="2934"/>
                  <a:pt x="21600" y="4050"/>
                </a:cubicBezTo>
                <a:close/>
                <a:moveTo>
                  <a:pt x="21600" y="4050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0" name="AutoShape 258"/>
          <p:cNvSpPr>
            <a:spLocks/>
          </p:cNvSpPr>
          <p:nvPr/>
        </p:nvSpPr>
        <p:spPr bwMode="auto">
          <a:xfrm>
            <a:off x="3176588" y="8520113"/>
            <a:ext cx="460375" cy="3683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8720" y="11700"/>
                </a:moveTo>
                <a:lnTo>
                  <a:pt x="18720" y="18000"/>
                </a:lnTo>
                <a:lnTo>
                  <a:pt x="2880" y="18000"/>
                </a:lnTo>
                <a:lnTo>
                  <a:pt x="2880" y="15300"/>
                </a:lnTo>
                <a:lnTo>
                  <a:pt x="6480" y="10800"/>
                </a:lnTo>
                <a:lnTo>
                  <a:pt x="8280" y="13050"/>
                </a:lnTo>
                <a:lnTo>
                  <a:pt x="14040" y="5849"/>
                </a:lnTo>
                <a:cubicBezTo>
                  <a:pt x="14040" y="5849"/>
                  <a:pt x="18720" y="11700"/>
                  <a:pt x="18720" y="11700"/>
                </a:cubicBezTo>
                <a:close/>
                <a:moveTo>
                  <a:pt x="6570" y="4387"/>
                </a:moveTo>
                <a:cubicBezTo>
                  <a:pt x="6990" y="4913"/>
                  <a:pt x="7200" y="5550"/>
                  <a:pt x="7200" y="6300"/>
                </a:cubicBezTo>
                <a:cubicBezTo>
                  <a:pt x="7200" y="7050"/>
                  <a:pt x="6990" y="7687"/>
                  <a:pt x="6570" y="8212"/>
                </a:cubicBezTo>
                <a:cubicBezTo>
                  <a:pt x="6150" y="8738"/>
                  <a:pt x="5640" y="8999"/>
                  <a:pt x="5040" y="8999"/>
                </a:cubicBezTo>
                <a:cubicBezTo>
                  <a:pt x="4440" y="8999"/>
                  <a:pt x="3930" y="8738"/>
                  <a:pt x="3510" y="8212"/>
                </a:cubicBezTo>
                <a:cubicBezTo>
                  <a:pt x="3090" y="7687"/>
                  <a:pt x="2880" y="7050"/>
                  <a:pt x="2880" y="6300"/>
                </a:cubicBezTo>
                <a:cubicBezTo>
                  <a:pt x="2880" y="5550"/>
                  <a:pt x="3090" y="4913"/>
                  <a:pt x="3510" y="4387"/>
                </a:cubicBezTo>
                <a:cubicBezTo>
                  <a:pt x="3930" y="3862"/>
                  <a:pt x="4440" y="3600"/>
                  <a:pt x="5040" y="3600"/>
                </a:cubicBezTo>
                <a:cubicBezTo>
                  <a:pt x="5640" y="3600"/>
                  <a:pt x="6150" y="3862"/>
                  <a:pt x="6570" y="4387"/>
                </a:cubicBezTo>
                <a:close/>
                <a:moveTo>
                  <a:pt x="19800" y="1800"/>
                </a:moveTo>
                <a:lnTo>
                  <a:pt x="1800" y="1800"/>
                </a:lnTo>
                <a:cubicBezTo>
                  <a:pt x="1702" y="1800"/>
                  <a:pt x="1618" y="1845"/>
                  <a:pt x="1547" y="1933"/>
                </a:cubicBezTo>
                <a:cubicBezTo>
                  <a:pt x="1476" y="2023"/>
                  <a:pt x="1440" y="2129"/>
                  <a:pt x="1440" y="2250"/>
                </a:cubicBezTo>
                <a:lnTo>
                  <a:pt x="1440" y="19350"/>
                </a:lnTo>
                <a:cubicBezTo>
                  <a:pt x="1440" y="19471"/>
                  <a:pt x="1476" y="19577"/>
                  <a:pt x="1547" y="19665"/>
                </a:cubicBezTo>
                <a:cubicBezTo>
                  <a:pt x="1618" y="19755"/>
                  <a:pt x="1702" y="19799"/>
                  <a:pt x="1800" y="19799"/>
                </a:cubicBezTo>
                <a:lnTo>
                  <a:pt x="19800" y="19799"/>
                </a:lnTo>
                <a:cubicBezTo>
                  <a:pt x="19897" y="19799"/>
                  <a:pt x="19982" y="19755"/>
                  <a:pt x="20053" y="19665"/>
                </a:cubicBezTo>
                <a:cubicBezTo>
                  <a:pt x="20124" y="19577"/>
                  <a:pt x="20160" y="19471"/>
                  <a:pt x="20160" y="19350"/>
                </a:cubicBezTo>
                <a:lnTo>
                  <a:pt x="20160" y="2250"/>
                </a:lnTo>
                <a:cubicBezTo>
                  <a:pt x="20160" y="2129"/>
                  <a:pt x="20124" y="2023"/>
                  <a:pt x="20053" y="1933"/>
                </a:cubicBezTo>
                <a:cubicBezTo>
                  <a:pt x="19982" y="1845"/>
                  <a:pt x="19897" y="1800"/>
                  <a:pt x="19800" y="1800"/>
                </a:cubicBezTo>
                <a:close/>
                <a:moveTo>
                  <a:pt x="21600" y="2250"/>
                </a:moveTo>
                <a:lnTo>
                  <a:pt x="21600" y="19350"/>
                </a:lnTo>
                <a:cubicBezTo>
                  <a:pt x="21600" y="19969"/>
                  <a:pt x="21424" y="20498"/>
                  <a:pt x="21071" y="20938"/>
                </a:cubicBezTo>
                <a:cubicBezTo>
                  <a:pt x="20719" y="21379"/>
                  <a:pt x="20295" y="21600"/>
                  <a:pt x="19800" y="21600"/>
                </a:cubicBezTo>
                <a:lnTo>
                  <a:pt x="1800" y="21600"/>
                </a:lnTo>
                <a:cubicBezTo>
                  <a:pt x="1305" y="21600"/>
                  <a:pt x="881" y="21379"/>
                  <a:pt x="529" y="20938"/>
                </a:cubicBezTo>
                <a:cubicBezTo>
                  <a:pt x="176" y="20498"/>
                  <a:pt x="0" y="19969"/>
                  <a:pt x="0" y="19350"/>
                </a:cubicBezTo>
                <a:lnTo>
                  <a:pt x="0" y="2250"/>
                </a:lnTo>
                <a:cubicBezTo>
                  <a:pt x="0" y="1631"/>
                  <a:pt x="176" y="1101"/>
                  <a:pt x="529" y="660"/>
                </a:cubicBezTo>
                <a:cubicBezTo>
                  <a:pt x="881" y="221"/>
                  <a:pt x="1305" y="0"/>
                  <a:pt x="1800" y="0"/>
                </a:cubicBezTo>
                <a:lnTo>
                  <a:pt x="19800" y="0"/>
                </a:lnTo>
                <a:cubicBezTo>
                  <a:pt x="20295" y="0"/>
                  <a:pt x="20719" y="221"/>
                  <a:pt x="21071" y="660"/>
                </a:cubicBezTo>
                <a:cubicBezTo>
                  <a:pt x="21424" y="1101"/>
                  <a:pt x="21600" y="1631"/>
                  <a:pt x="21600" y="2250"/>
                </a:cubicBezTo>
                <a:close/>
                <a:moveTo>
                  <a:pt x="21600" y="2250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1" name="AutoShape 259"/>
          <p:cNvSpPr>
            <a:spLocks/>
          </p:cNvSpPr>
          <p:nvPr/>
        </p:nvSpPr>
        <p:spPr bwMode="auto">
          <a:xfrm>
            <a:off x="3916363" y="8520113"/>
            <a:ext cx="369887" cy="3683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0151" y="5379"/>
                </a:moveTo>
                <a:cubicBezTo>
                  <a:pt x="21117" y="7034"/>
                  <a:pt x="21600" y="8841"/>
                  <a:pt x="21600" y="10800"/>
                </a:cubicBezTo>
                <a:cubicBezTo>
                  <a:pt x="21600" y="12759"/>
                  <a:pt x="21117" y="14566"/>
                  <a:pt x="20151" y="16221"/>
                </a:cubicBezTo>
                <a:cubicBezTo>
                  <a:pt x="19186" y="17876"/>
                  <a:pt x="17876" y="19185"/>
                  <a:pt x="16221" y="20151"/>
                </a:cubicBezTo>
                <a:cubicBezTo>
                  <a:pt x="14566" y="21116"/>
                  <a:pt x="12759" y="21600"/>
                  <a:pt x="10800" y="21600"/>
                </a:cubicBezTo>
                <a:cubicBezTo>
                  <a:pt x="9759" y="21600"/>
                  <a:pt x="8737" y="21449"/>
                  <a:pt x="7734" y="21149"/>
                </a:cubicBezTo>
                <a:cubicBezTo>
                  <a:pt x="8287" y="20278"/>
                  <a:pt x="8653" y="19509"/>
                  <a:pt x="8831" y="18843"/>
                </a:cubicBezTo>
                <a:cubicBezTo>
                  <a:pt x="8916" y="18525"/>
                  <a:pt x="9169" y="17536"/>
                  <a:pt x="9591" y="15876"/>
                </a:cubicBezTo>
                <a:cubicBezTo>
                  <a:pt x="9778" y="16242"/>
                  <a:pt x="10120" y="16558"/>
                  <a:pt x="10617" y="16825"/>
                </a:cubicBezTo>
                <a:cubicBezTo>
                  <a:pt x="11114" y="17092"/>
                  <a:pt x="11648" y="17226"/>
                  <a:pt x="12220" y="17226"/>
                </a:cubicBezTo>
                <a:cubicBezTo>
                  <a:pt x="13355" y="17226"/>
                  <a:pt x="14367" y="16905"/>
                  <a:pt x="15258" y="16263"/>
                </a:cubicBezTo>
                <a:cubicBezTo>
                  <a:pt x="16148" y="15621"/>
                  <a:pt x="16838" y="14737"/>
                  <a:pt x="17325" y="13612"/>
                </a:cubicBezTo>
                <a:cubicBezTo>
                  <a:pt x="17812" y="12487"/>
                  <a:pt x="18056" y="11221"/>
                  <a:pt x="18056" y="9816"/>
                </a:cubicBezTo>
                <a:cubicBezTo>
                  <a:pt x="18056" y="8746"/>
                  <a:pt x="17777" y="7743"/>
                  <a:pt x="17220" y="6806"/>
                </a:cubicBezTo>
                <a:cubicBezTo>
                  <a:pt x="16662" y="5869"/>
                  <a:pt x="15853" y="5104"/>
                  <a:pt x="14794" y="4514"/>
                </a:cubicBezTo>
                <a:cubicBezTo>
                  <a:pt x="13734" y="3923"/>
                  <a:pt x="12539" y="3629"/>
                  <a:pt x="11208" y="3629"/>
                </a:cubicBezTo>
                <a:cubicBezTo>
                  <a:pt x="10223" y="3629"/>
                  <a:pt x="9304" y="3764"/>
                  <a:pt x="8452" y="4036"/>
                </a:cubicBezTo>
                <a:cubicBezTo>
                  <a:pt x="7598" y="4307"/>
                  <a:pt x="6874" y="4668"/>
                  <a:pt x="6279" y="5119"/>
                </a:cubicBezTo>
                <a:cubicBezTo>
                  <a:pt x="5683" y="5568"/>
                  <a:pt x="5173" y="6086"/>
                  <a:pt x="4746" y="6673"/>
                </a:cubicBezTo>
                <a:cubicBezTo>
                  <a:pt x="4319" y="7259"/>
                  <a:pt x="4005" y="7866"/>
                  <a:pt x="3804" y="8493"/>
                </a:cubicBezTo>
                <a:cubicBezTo>
                  <a:pt x="3602" y="9122"/>
                  <a:pt x="3502" y="9750"/>
                  <a:pt x="3502" y="10378"/>
                </a:cubicBezTo>
                <a:cubicBezTo>
                  <a:pt x="3502" y="11352"/>
                  <a:pt x="3689" y="12210"/>
                  <a:pt x="4064" y="12951"/>
                </a:cubicBezTo>
                <a:cubicBezTo>
                  <a:pt x="4439" y="13692"/>
                  <a:pt x="4987" y="14213"/>
                  <a:pt x="5710" y="14512"/>
                </a:cubicBezTo>
                <a:cubicBezTo>
                  <a:pt x="5991" y="14625"/>
                  <a:pt x="6169" y="14531"/>
                  <a:pt x="6244" y="14231"/>
                </a:cubicBezTo>
                <a:cubicBezTo>
                  <a:pt x="6263" y="14166"/>
                  <a:pt x="6300" y="14020"/>
                  <a:pt x="6356" y="13795"/>
                </a:cubicBezTo>
                <a:cubicBezTo>
                  <a:pt x="6413" y="13569"/>
                  <a:pt x="6450" y="13429"/>
                  <a:pt x="6469" y="13373"/>
                </a:cubicBezTo>
                <a:cubicBezTo>
                  <a:pt x="6525" y="13158"/>
                  <a:pt x="6473" y="12956"/>
                  <a:pt x="6314" y="12769"/>
                </a:cubicBezTo>
                <a:cubicBezTo>
                  <a:pt x="5836" y="12197"/>
                  <a:pt x="5597" y="11489"/>
                  <a:pt x="5597" y="10645"/>
                </a:cubicBezTo>
                <a:cubicBezTo>
                  <a:pt x="5597" y="9230"/>
                  <a:pt x="6087" y="8013"/>
                  <a:pt x="7066" y="6996"/>
                </a:cubicBezTo>
                <a:cubicBezTo>
                  <a:pt x="8046" y="5979"/>
                  <a:pt x="9328" y="5470"/>
                  <a:pt x="10913" y="5470"/>
                </a:cubicBezTo>
                <a:cubicBezTo>
                  <a:pt x="12328" y="5470"/>
                  <a:pt x="13432" y="5854"/>
                  <a:pt x="14224" y="6624"/>
                </a:cubicBezTo>
                <a:cubicBezTo>
                  <a:pt x="15016" y="7392"/>
                  <a:pt x="15413" y="8390"/>
                  <a:pt x="15413" y="9619"/>
                </a:cubicBezTo>
                <a:cubicBezTo>
                  <a:pt x="15413" y="11212"/>
                  <a:pt x="15091" y="12566"/>
                  <a:pt x="14449" y="13682"/>
                </a:cubicBezTo>
                <a:cubicBezTo>
                  <a:pt x="13807" y="14798"/>
                  <a:pt x="12984" y="15355"/>
                  <a:pt x="11981" y="15355"/>
                </a:cubicBezTo>
                <a:cubicBezTo>
                  <a:pt x="11409" y="15355"/>
                  <a:pt x="10950" y="15152"/>
                  <a:pt x="10603" y="14744"/>
                </a:cubicBezTo>
                <a:cubicBezTo>
                  <a:pt x="10256" y="14337"/>
                  <a:pt x="10148" y="13847"/>
                  <a:pt x="10280" y="13275"/>
                </a:cubicBezTo>
                <a:cubicBezTo>
                  <a:pt x="10355" y="12947"/>
                  <a:pt x="10479" y="12509"/>
                  <a:pt x="10652" y="11960"/>
                </a:cubicBezTo>
                <a:cubicBezTo>
                  <a:pt x="10826" y="11411"/>
                  <a:pt x="10966" y="10929"/>
                  <a:pt x="11074" y="10512"/>
                </a:cubicBezTo>
                <a:cubicBezTo>
                  <a:pt x="11182" y="10094"/>
                  <a:pt x="11236" y="9741"/>
                  <a:pt x="11236" y="9450"/>
                </a:cubicBezTo>
                <a:cubicBezTo>
                  <a:pt x="11236" y="8981"/>
                  <a:pt x="11109" y="8592"/>
                  <a:pt x="10856" y="8282"/>
                </a:cubicBezTo>
                <a:cubicBezTo>
                  <a:pt x="10603" y="7973"/>
                  <a:pt x="10242" y="7818"/>
                  <a:pt x="9773" y="7818"/>
                </a:cubicBezTo>
                <a:cubicBezTo>
                  <a:pt x="9192" y="7818"/>
                  <a:pt x="8700" y="8086"/>
                  <a:pt x="8297" y="8620"/>
                </a:cubicBezTo>
                <a:cubicBezTo>
                  <a:pt x="7894" y="9154"/>
                  <a:pt x="7692" y="9820"/>
                  <a:pt x="7692" y="10617"/>
                </a:cubicBezTo>
                <a:cubicBezTo>
                  <a:pt x="7692" y="11301"/>
                  <a:pt x="7809" y="11873"/>
                  <a:pt x="8044" y="12332"/>
                </a:cubicBezTo>
                <a:lnTo>
                  <a:pt x="6652" y="18211"/>
                </a:lnTo>
                <a:cubicBezTo>
                  <a:pt x="6492" y="18866"/>
                  <a:pt x="6431" y="19696"/>
                  <a:pt x="6469" y="20699"/>
                </a:cubicBezTo>
                <a:cubicBezTo>
                  <a:pt x="4537" y="19846"/>
                  <a:pt x="2976" y="18530"/>
                  <a:pt x="1786" y="16747"/>
                </a:cubicBezTo>
                <a:cubicBezTo>
                  <a:pt x="595" y="14968"/>
                  <a:pt x="0" y="12984"/>
                  <a:pt x="0" y="10800"/>
                </a:cubicBezTo>
                <a:cubicBezTo>
                  <a:pt x="0" y="8841"/>
                  <a:pt x="483" y="7034"/>
                  <a:pt x="1449" y="5379"/>
                </a:cubicBezTo>
                <a:cubicBezTo>
                  <a:pt x="2414" y="3724"/>
                  <a:pt x="3724" y="2415"/>
                  <a:pt x="5379" y="1449"/>
                </a:cubicBezTo>
                <a:cubicBezTo>
                  <a:pt x="7033" y="482"/>
                  <a:pt x="8840" y="0"/>
                  <a:pt x="10800" y="0"/>
                </a:cubicBezTo>
                <a:cubicBezTo>
                  <a:pt x="12759" y="0"/>
                  <a:pt x="14566" y="482"/>
                  <a:pt x="16221" y="1449"/>
                </a:cubicBezTo>
                <a:cubicBezTo>
                  <a:pt x="17876" y="2415"/>
                  <a:pt x="19186" y="3724"/>
                  <a:pt x="20151" y="5379"/>
                </a:cubicBezTo>
                <a:close/>
                <a:moveTo>
                  <a:pt x="20151" y="5379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2" name="AutoShape 260"/>
          <p:cNvSpPr>
            <a:spLocks/>
          </p:cNvSpPr>
          <p:nvPr/>
        </p:nvSpPr>
        <p:spPr bwMode="auto">
          <a:xfrm>
            <a:off x="4657725" y="8520113"/>
            <a:ext cx="368300" cy="3683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7550" y="0"/>
                </a:moveTo>
                <a:cubicBezTo>
                  <a:pt x="18665" y="0"/>
                  <a:pt x="19619" y="396"/>
                  <a:pt x="20412" y="1188"/>
                </a:cubicBezTo>
                <a:cubicBezTo>
                  <a:pt x="21204" y="1980"/>
                  <a:pt x="21600" y="2934"/>
                  <a:pt x="21600" y="4050"/>
                </a:cubicBezTo>
                <a:lnTo>
                  <a:pt x="21600" y="17549"/>
                </a:lnTo>
                <a:cubicBezTo>
                  <a:pt x="21600" y="18665"/>
                  <a:pt x="21204" y="19619"/>
                  <a:pt x="20412" y="20412"/>
                </a:cubicBezTo>
                <a:cubicBezTo>
                  <a:pt x="19619" y="21204"/>
                  <a:pt x="18665" y="21600"/>
                  <a:pt x="17550" y="21600"/>
                </a:cubicBezTo>
                <a:lnTo>
                  <a:pt x="7355" y="21600"/>
                </a:lnTo>
                <a:cubicBezTo>
                  <a:pt x="8151" y="20456"/>
                  <a:pt x="8658" y="19471"/>
                  <a:pt x="8873" y="18647"/>
                </a:cubicBezTo>
                <a:cubicBezTo>
                  <a:pt x="8958" y="18327"/>
                  <a:pt x="9206" y="17348"/>
                  <a:pt x="9619" y="15708"/>
                </a:cubicBezTo>
                <a:cubicBezTo>
                  <a:pt x="9816" y="16074"/>
                  <a:pt x="10160" y="16388"/>
                  <a:pt x="10652" y="16649"/>
                </a:cubicBezTo>
                <a:cubicBezTo>
                  <a:pt x="11145" y="16912"/>
                  <a:pt x="11672" y="17043"/>
                  <a:pt x="12234" y="17043"/>
                </a:cubicBezTo>
                <a:cubicBezTo>
                  <a:pt x="13931" y="17043"/>
                  <a:pt x="15316" y="16352"/>
                  <a:pt x="16390" y="14969"/>
                </a:cubicBezTo>
                <a:cubicBezTo>
                  <a:pt x="17463" y="13587"/>
                  <a:pt x="18000" y="11836"/>
                  <a:pt x="18000" y="9717"/>
                </a:cubicBezTo>
                <a:cubicBezTo>
                  <a:pt x="18000" y="8929"/>
                  <a:pt x="17836" y="8168"/>
                  <a:pt x="17508" y="7432"/>
                </a:cubicBezTo>
                <a:cubicBezTo>
                  <a:pt x="17179" y="6696"/>
                  <a:pt x="16727" y="6044"/>
                  <a:pt x="16151" y="5477"/>
                </a:cubicBezTo>
                <a:cubicBezTo>
                  <a:pt x="15574" y="4910"/>
                  <a:pt x="14859" y="4456"/>
                  <a:pt x="14006" y="4114"/>
                </a:cubicBezTo>
                <a:cubicBezTo>
                  <a:pt x="13153" y="3771"/>
                  <a:pt x="12230" y="3600"/>
                  <a:pt x="11236" y="3600"/>
                </a:cubicBezTo>
                <a:cubicBezTo>
                  <a:pt x="10261" y="3600"/>
                  <a:pt x="9349" y="3733"/>
                  <a:pt x="8501" y="4001"/>
                </a:cubicBezTo>
                <a:cubicBezTo>
                  <a:pt x="7652" y="4268"/>
                  <a:pt x="6935" y="4627"/>
                  <a:pt x="6349" y="5076"/>
                </a:cubicBezTo>
                <a:cubicBezTo>
                  <a:pt x="5763" y="5526"/>
                  <a:pt x="5259" y="6040"/>
                  <a:pt x="4838" y="6617"/>
                </a:cubicBezTo>
                <a:cubicBezTo>
                  <a:pt x="4416" y="7192"/>
                  <a:pt x="4104" y="7792"/>
                  <a:pt x="3902" y="8416"/>
                </a:cubicBezTo>
                <a:cubicBezTo>
                  <a:pt x="3701" y="9040"/>
                  <a:pt x="3600" y="9661"/>
                  <a:pt x="3600" y="10280"/>
                </a:cubicBezTo>
                <a:cubicBezTo>
                  <a:pt x="3600" y="11236"/>
                  <a:pt x="3785" y="12079"/>
                  <a:pt x="4155" y="12811"/>
                </a:cubicBezTo>
                <a:cubicBezTo>
                  <a:pt x="4526" y="13542"/>
                  <a:pt x="5072" y="14058"/>
                  <a:pt x="5794" y="14357"/>
                </a:cubicBezTo>
                <a:cubicBezTo>
                  <a:pt x="5915" y="14404"/>
                  <a:pt x="6026" y="14404"/>
                  <a:pt x="6124" y="14357"/>
                </a:cubicBezTo>
                <a:cubicBezTo>
                  <a:pt x="6223" y="14311"/>
                  <a:pt x="6290" y="14221"/>
                  <a:pt x="6328" y="14090"/>
                </a:cubicBezTo>
                <a:cubicBezTo>
                  <a:pt x="6422" y="13677"/>
                  <a:pt x="6492" y="13393"/>
                  <a:pt x="6539" y="13233"/>
                </a:cubicBezTo>
                <a:cubicBezTo>
                  <a:pt x="6595" y="13017"/>
                  <a:pt x="6544" y="12821"/>
                  <a:pt x="6384" y="12641"/>
                </a:cubicBezTo>
                <a:cubicBezTo>
                  <a:pt x="5915" y="12061"/>
                  <a:pt x="5681" y="11357"/>
                  <a:pt x="5681" y="10532"/>
                </a:cubicBezTo>
                <a:cubicBezTo>
                  <a:pt x="5681" y="9127"/>
                  <a:pt x="6166" y="7924"/>
                  <a:pt x="7137" y="6926"/>
                </a:cubicBezTo>
                <a:cubicBezTo>
                  <a:pt x="8107" y="5927"/>
                  <a:pt x="9375" y="5428"/>
                  <a:pt x="10941" y="5428"/>
                </a:cubicBezTo>
                <a:cubicBezTo>
                  <a:pt x="12338" y="5428"/>
                  <a:pt x="13427" y="5808"/>
                  <a:pt x="14210" y="6567"/>
                </a:cubicBezTo>
                <a:cubicBezTo>
                  <a:pt x="14993" y="7326"/>
                  <a:pt x="15384" y="8311"/>
                  <a:pt x="15384" y="9520"/>
                </a:cubicBezTo>
                <a:cubicBezTo>
                  <a:pt x="15384" y="11095"/>
                  <a:pt x="15068" y="12436"/>
                  <a:pt x="14435" y="13542"/>
                </a:cubicBezTo>
                <a:cubicBezTo>
                  <a:pt x="13802" y="14648"/>
                  <a:pt x="12989" y="15201"/>
                  <a:pt x="11995" y="15201"/>
                </a:cubicBezTo>
                <a:cubicBezTo>
                  <a:pt x="11433" y="15201"/>
                  <a:pt x="10978" y="14997"/>
                  <a:pt x="10631" y="14589"/>
                </a:cubicBezTo>
                <a:cubicBezTo>
                  <a:pt x="10284" y="14182"/>
                  <a:pt x="10176" y="13697"/>
                  <a:pt x="10308" y="13134"/>
                </a:cubicBezTo>
                <a:cubicBezTo>
                  <a:pt x="10383" y="12816"/>
                  <a:pt x="10507" y="12382"/>
                  <a:pt x="10681" y="11834"/>
                </a:cubicBezTo>
                <a:cubicBezTo>
                  <a:pt x="10854" y="11285"/>
                  <a:pt x="10992" y="10807"/>
                  <a:pt x="11095" y="10399"/>
                </a:cubicBezTo>
                <a:cubicBezTo>
                  <a:pt x="11198" y="9991"/>
                  <a:pt x="11250" y="9642"/>
                  <a:pt x="11250" y="9351"/>
                </a:cubicBezTo>
                <a:cubicBezTo>
                  <a:pt x="11250" y="8892"/>
                  <a:pt x="11126" y="8511"/>
                  <a:pt x="10877" y="8205"/>
                </a:cubicBezTo>
                <a:cubicBezTo>
                  <a:pt x="10629" y="7901"/>
                  <a:pt x="10275" y="7748"/>
                  <a:pt x="9816" y="7748"/>
                </a:cubicBezTo>
                <a:cubicBezTo>
                  <a:pt x="9244" y="7748"/>
                  <a:pt x="8759" y="8013"/>
                  <a:pt x="8360" y="8543"/>
                </a:cubicBezTo>
                <a:cubicBezTo>
                  <a:pt x="7962" y="9073"/>
                  <a:pt x="7763" y="9726"/>
                  <a:pt x="7763" y="10504"/>
                </a:cubicBezTo>
                <a:cubicBezTo>
                  <a:pt x="7763" y="11179"/>
                  <a:pt x="7875" y="11746"/>
                  <a:pt x="8100" y="12206"/>
                </a:cubicBezTo>
                <a:lnTo>
                  <a:pt x="6722" y="18028"/>
                </a:lnTo>
                <a:cubicBezTo>
                  <a:pt x="6497" y="18966"/>
                  <a:pt x="6464" y="20155"/>
                  <a:pt x="6623" y="21600"/>
                </a:cubicBezTo>
                <a:lnTo>
                  <a:pt x="4050" y="21600"/>
                </a:lnTo>
                <a:cubicBezTo>
                  <a:pt x="2934" y="21600"/>
                  <a:pt x="1980" y="21204"/>
                  <a:pt x="1188" y="20412"/>
                </a:cubicBezTo>
                <a:cubicBezTo>
                  <a:pt x="396" y="19619"/>
                  <a:pt x="0" y="18665"/>
                  <a:pt x="0" y="17549"/>
                </a:cubicBezTo>
                <a:lnTo>
                  <a:pt x="0" y="4050"/>
                </a:lnTo>
                <a:cubicBezTo>
                  <a:pt x="0" y="2934"/>
                  <a:pt x="396" y="1980"/>
                  <a:pt x="1188" y="1188"/>
                </a:cubicBezTo>
                <a:cubicBezTo>
                  <a:pt x="1980" y="396"/>
                  <a:pt x="2934" y="0"/>
                  <a:pt x="4050" y="0"/>
                </a:cubicBezTo>
                <a:cubicBezTo>
                  <a:pt x="4050" y="0"/>
                  <a:pt x="17550" y="0"/>
                  <a:pt x="17550" y="0"/>
                </a:cubicBezTo>
                <a:close/>
                <a:moveTo>
                  <a:pt x="17550" y="0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3" name="AutoShape 261"/>
          <p:cNvSpPr>
            <a:spLocks/>
          </p:cNvSpPr>
          <p:nvPr/>
        </p:nvSpPr>
        <p:spPr bwMode="auto">
          <a:xfrm>
            <a:off x="5334000" y="8540750"/>
            <a:ext cx="336550" cy="336550"/>
          </a:xfrm>
          <a:custGeom>
            <a:avLst/>
            <a:gdLst/>
            <a:ahLst/>
            <a:cxnLst/>
            <a:rect l="0" t="0" r="r" b="b"/>
            <a:pathLst>
              <a:path w="21471" h="21480">
                <a:moveTo>
                  <a:pt x="21080" y="391"/>
                </a:moveTo>
                <a:cubicBezTo>
                  <a:pt x="21530" y="922"/>
                  <a:pt x="21591" y="1678"/>
                  <a:pt x="21264" y="2659"/>
                </a:cubicBezTo>
                <a:cubicBezTo>
                  <a:pt x="20937" y="3640"/>
                  <a:pt x="20386" y="4519"/>
                  <a:pt x="19610" y="5295"/>
                </a:cubicBezTo>
                <a:lnTo>
                  <a:pt x="17143" y="7763"/>
                </a:lnTo>
                <a:lnTo>
                  <a:pt x="19594" y="18431"/>
                </a:lnTo>
                <a:cubicBezTo>
                  <a:pt x="19645" y="18625"/>
                  <a:pt x="19584" y="18793"/>
                  <a:pt x="19411" y="18937"/>
                </a:cubicBezTo>
                <a:lnTo>
                  <a:pt x="17450" y="20407"/>
                </a:lnTo>
                <a:cubicBezTo>
                  <a:pt x="17378" y="20469"/>
                  <a:pt x="17281" y="20499"/>
                  <a:pt x="17159" y="20499"/>
                </a:cubicBezTo>
                <a:cubicBezTo>
                  <a:pt x="17118" y="20499"/>
                  <a:pt x="17082" y="20494"/>
                  <a:pt x="17052" y="20485"/>
                </a:cubicBezTo>
                <a:cubicBezTo>
                  <a:pt x="16898" y="20454"/>
                  <a:pt x="16791" y="20372"/>
                  <a:pt x="16730" y="20238"/>
                </a:cubicBezTo>
                <a:lnTo>
                  <a:pt x="12456" y="12453"/>
                </a:lnTo>
                <a:lnTo>
                  <a:pt x="8488" y="16423"/>
                </a:lnTo>
                <a:lnTo>
                  <a:pt x="9300" y="19395"/>
                </a:lnTo>
                <a:cubicBezTo>
                  <a:pt x="9351" y="19569"/>
                  <a:pt x="9310" y="19729"/>
                  <a:pt x="9177" y="19870"/>
                </a:cubicBezTo>
                <a:lnTo>
                  <a:pt x="7707" y="21342"/>
                </a:lnTo>
                <a:cubicBezTo>
                  <a:pt x="7615" y="21435"/>
                  <a:pt x="7497" y="21480"/>
                  <a:pt x="7354" y="21480"/>
                </a:cubicBezTo>
                <a:lnTo>
                  <a:pt x="7324" y="21480"/>
                </a:lnTo>
                <a:cubicBezTo>
                  <a:pt x="7171" y="21460"/>
                  <a:pt x="7048" y="21393"/>
                  <a:pt x="6956" y="21281"/>
                </a:cubicBezTo>
                <a:lnTo>
                  <a:pt x="4061" y="17419"/>
                </a:lnTo>
                <a:lnTo>
                  <a:pt x="200" y="14521"/>
                </a:lnTo>
                <a:cubicBezTo>
                  <a:pt x="88" y="14450"/>
                  <a:pt x="21" y="14333"/>
                  <a:pt x="1" y="14169"/>
                </a:cubicBezTo>
                <a:cubicBezTo>
                  <a:pt x="-9" y="14037"/>
                  <a:pt x="37" y="13908"/>
                  <a:pt x="139" y="13787"/>
                </a:cubicBezTo>
                <a:lnTo>
                  <a:pt x="1609" y="12299"/>
                </a:lnTo>
                <a:cubicBezTo>
                  <a:pt x="1701" y="12208"/>
                  <a:pt x="1819" y="12161"/>
                  <a:pt x="1962" y="12161"/>
                </a:cubicBezTo>
                <a:cubicBezTo>
                  <a:pt x="2023" y="12161"/>
                  <a:pt x="2064" y="12166"/>
                  <a:pt x="2085" y="12177"/>
                </a:cubicBezTo>
                <a:lnTo>
                  <a:pt x="5056" y="12989"/>
                </a:lnTo>
                <a:lnTo>
                  <a:pt x="9024" y="9020"/>
                </a:lnTo>
                <a:lnTo>
                  <a:pt x="1242" y="4743"/>
                </a:lnTo>
                <a:cubicBezTo>
                  <a:pt x="1099" y="4662"/>
                  <a:pt x="1012" y="4539"/>
                  <a:pt x="982" y="4376"/>
                </a:cubicBezTo>
                <a:cubicBezTo>
                  <a:pt x="961" y="4212"/>
                  <a:pt x="1007" y="4075"/>
                  <a:pt x="1119" y="3962"/>
                </a:cubicBezTo>
                <a:lnTo>
                  <a:pt x="3080" y="1999"/>
                </a:lnTo>
                <a:cubicBezTo>
                  <a:pt x="3223" y="1867"/>
                  <a:pt x="3376" y="1827"/>
                  <a:pt x="3540" y="1878"/>
                </a:cubicBezTo>
                <a:lnTo>
                  <a:pt x="13727" y="4314"/>
                </a:lnTo>
                <a:lnTo>
                  <a:pt x="16178" y="1862"/>
                </a:lnTo>
                <a:cubicBezTo>
                  <a:pt x="16954" y="1086"/>
                  <a:pt x="17833" y="534"/>
                  <a:pt x="18813" y="206"/>
                </a:cubicBezTo>
                <a:cubicBezTo>
                  <a:pt x="19794" y="-120"/>
                  <a:pt x="20549" y="-58"/>
                  <a:pt x="21080" y="391"/>
                </a:cubicBezTo>
                <a:close/>
                <a:moveTo>
                  <a:pt x="21080" y="391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4" name="AutoShape 262"/>
          <p:cNvSpPr>
            <a:spLocks/>
          </p:cNvSpPr>
          <p:nvPr/>
        </p:nvSpPr>
        <p:spPr bwMode="auto">
          <a:xfrm>
            <a:off x="6073775" y="8520113"/>
            <a:ext cx="338138" cy="371475"/>
          </a:xfrm>
          <a:custGeom>
            <a:avLst/>
            <a:gdLst/>
            <a:ahLst/>
            <a:cxnLst/>
            <a:rect l="0" t="0" r="r" b="b"/>
            <a:pathLst>
              <a:path w="21600" h="21536">
                <a:moveTo>
                  <a:pt x="21247" y="11198"/>
                </a:moveTo>
                <a:lnTo>
                  <a:pt x="860" y="21434"/>
                </a:lnTo>
                <a:cubicBezTo>
                  <a:pt x="624" y="21553"/>
                  <a:pt x="422" y="21568"/>
                  <a:pt x="253" y="21475"/>
                </a:cubicBezTo>
                <a:cubicBezTo>
                  <a:pt x="84" y="21383"/>
                  <a:pt x="0" y="21216"/>
                  <a:pt x="0" y="20976"/>
                </a:cubicBezTo>
                <a:lnTo>
                  <a:pt x="0" y="560"/>
                </a:lnTo>
                <a:cubicBezTo>
                  <a:pt x="0" y="319"/>
                  <a:pt x="84" y="153"/>
                  <a:pt x="253" y="60"/>
                </a:cubicBezTo>
                <a:cubicBezTo>
                  <a:pt x="422" y="-32"/>
                  <a:pt x="624" y="-19"/>
                  <a:pt x="860" y="102"/>
                </a:cubicBezTo>
                <a:lnTo>
                  <a:pt x="21247" y="10338"/>
                </a:lnTo>
                <a:cubicBezTo>
                  <a:pt x="21482" y="10458"/>
                  <a:pt x="21600" y="10601"/>
                  <a:pt x="21600" y="10768"/>
                </a:cubicBezTo>
                <a:cubicBezTo>
                  <a:pt x="21600" y="10934"/>
                  <a:pt x="21482" y="11078"/>
                  <a:pt x="21247" y="11198"/>
                </a:cubicBezTo>
                <a:close/>
                <a:moveTo>
                  <a:pt x="21247" y="11198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5" name="AutoShape 263"/>
          <p:cNvSpPr>
            <a:spLocks/>
          </p:cNvSpPr>
          <p:nvPr/>
        </p:nvSpPr>
        <p:spPr bwMode="auto">
          <a:xfrm>
            <a:off x="6815138" y="8520113"/>
            <a:ext cx="368300" cy="3683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6200" y="11573"/>
                </a:moveTo>
                <a:cubicBezTo>
                  <a:pt x="16500" y="11404"/>
                  <a:pt x="16650" y="11146"/>
                  <a:pt x="16650" y="10800"/>
                </a:cubicBezTo>
                <a:cubicBezTo>
                  <a:pt x="16650" y="10453"/>
                  <a:pt x="16500" y="10195"/>
                  <a:pt x="16200" y="10027"/>
                </a:cubicBezTo>
                <a:lnTo>
                  <a:pt x="8550" y="5526"/>
                </a:lnTo>
                <a:cubicBezTo>
                  <a:pt x="8259" y="5348"/>
                  <a:pt x="7959" y="5344"/>
                  <a:pt x="7650" y="5513"/>
                </a:cubicBezTo>
                <a:cubicBezTo>
                  <a:pt x="7350" y="5691"/>
                  <a:pt x="7200" y="5954"/>
                  <a:pt x="7200" y="6300"/>
                </a:cubicBezTo>
                <a:lnTo>
                  <a:pt x="7200" y="15300"/>
                </a:lnTo>
                <a:cubicBezTo>
                  <a:pt x="7200" y="15646"/>
                  <a:pt x="7350" y="15909"/>
                  <a:pt x="7650" y="16087"/>
                </a:cubicBezTo>
                <a:cubicBezTo>
                  <a:pt x="7800" y="16162"/>
                  <a:pt x="7950" y="16200"/>
                  <a:pt x="8100" y="16200"/>
                </a:cubicBezTo>
                <a:cubicBezTo>
                  <a:pt x="8259" y="16200"/>
                  <a:pt x="8409" y="16157"/>
                  <a:pt x="8550" y="16074"/>
                </a:cubicBezTo>
                <a:cubicBezTo>
                  <a:pt x="8550" y="16074"/>
                  <a:pt x="16200" y="11573"/>
                  <a:pt x="16200" y="11573"/>
                </a:cubicBezTo>
                <a:close/>
                <a:moveTo>
                  <a:pt x="5379" y="1449"/>
                </a:moveTo>
                <a:cubicBezTo>
                  <a:pt x="7033" y="482"/>
                  <a:pt x="8840" y="0"/>
                  <a:pt x="10800" y="0"/>
                </a:cubicBezTo>
                <a:cubicBezTo>
                  <a:pt x="12759" y="0"/>
                  <a:pt x="14566" y="482"/>
                  <a:pt x="16221" y="1449"/>
                </a:cubicBezTo>
                <a:cubicBezTo>
                  <a:pt x="17876" y="2415"/>
                  <a:pt x="19186" y="3724"/>
                  <a:pt x="20151" y="5379"/>
                </a:cubicBezTo>
                <a:cubicBezTo>
                  <a:pt x="21117" y="7034"/>
                  <a:pt x="21600" y="8841"/>
                  <a:pt x="21600" y="10800"/>
                </a:cubicBezTo>
                <a:cubicBezTo>
                  <a:pt x="21600" y="12759"/>
                  <a:pt x="21117" y="14566"/>
                  <a:pt x="20151" y="16221"/>
                </a:cubicBezTo>
                <a:cubicBezTo>
                  <a:pt x="19186" y="17876"/>
                  <a:pt x="17876" y="19185"/>
                  <a:pt x="16221" y="20151"/>
                </a:cubicBezTo>
                <a:cubicBezTo>
                  <a:pt x="14566" y="21116"/>
                  <a:pt x="12759" y="21600"/>
                  <a:pt x="10800" y="21600"/>
                </a:cubicBezTo>
                <a:cubicBezTo>
                  <a:pt x="8840" y="21600"/>
                  <a:pt x="7033" y="21116"/>
                  <a:pt x="5379" y="20151"/>
                </a:cubicBezTo>
                <a:cubicBezTo>
                  <a:pt x="3724" y="19185"/>
                  <a:pt x="2414" y="17876"/>
                  <a:pt x="1449" y="16221"/>
                </a:cubicBezTo>
                <a:cubicBezTo>
                  <a:pt x="483" y="14566"/>
                  <a:pt x="0" y="12759"/>
                  <a:pt x="0" y="10800"/>
                </a:cubicBezTo>
                <a:cubicBezTo>
                  <a:pt x="0" y="8841"/>
                  <a:pt x="483" y="7034"/>
                  <a:pt x="1449" y="5379"/>
                </a:cubicBezTo>
                <a:cubicBezTo>
                  <a:pt x="2414" y="3724"/>
                  <a:pt x="3724" y="2415"/>
                  <a:pt x="5379" y="1449"/>
                </a:cubicBezTo>
                <a:close/>
                <a:moveTo>
                  <a:pt x="5379" y="1449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" name="AutoShape 264"/>
          <p:cNvSpPr>
            <a:spLocks/>
          </p:cNvSpPr>
          <p:nvPr/>
        </p:nvSpPr>
        <p:spPr bwMode="auto">
          <a:xfrm>
            <a:off x="7554913" y="8520113"/>
            <a:ext cx="369887" cy="3683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6650" y="10800"/>
                </a:moveTo>
                <a:cubicBezTo>
                  <a:pt x="16650" y="11146"/>
                  <a:pt x="16500" y="11404"/>
                  <a:pt x="16200" y="11573"/>
                </a:cubicBezTo>
                <a:lnTo>
                  <a:pt x="8550" y="16074"/>
                </a:lnTo>
                <a:cubicBezTo>
                  <a:pt x="8409" y="16157"/>
                  <a:pt x="8259" y="16200"/>
                  <a:pt x="8100" y="16200"/>
                </a:cubicBezTo>
                <a:cubicBezTo>
                  <a:pt x="7950" y="16200"/>
                  <a:pt x="7800" y="16162"/>
                  <a:pt x="7650" y="16087"/>
                </a:cubicBezTo>
                <a:cubicBezTo>
                  <a:pt x="7350" y="15909"/>
                  <a:pt x="7200" y="15646"/>
                  <a:pt x="7200" y="15300"/>
                </a:cubicBezTo>
                <a:lnTo>
                  <a:pt x="7200" y="6300"/>
                </a:lnTo>
                <a:cubicBezTo>
                  <a:pt x="7200" y="5954"/>
                  <a:pt x="7350" y="5691"/>
                  <a:pt x="7650" y="5513"/>
                </a:cubicBezTo>
                <a:cubicBezTo>
                  <a:pt x="7959" y="5344"/>
                  <a:pt x="8259" y="5348"/>
                  <a:pt x="8550" y="5526"/>
                </a:cubicBezTo>
                <a:lnTo>
                  <a:pt x="16200" y="10027"/>
                </a:lnTo>
                <a:cubicBezTo>
                  <a:pt x="16500" y="10195"/>
                  <a:pt x="16650" y="10453"/>
                  <a:pt x="16650" y="10800"/>
                </a:cubicBezTo>
                <a:close/>
                <a:moveTo>
                  <a:pt x="17423" y="14639"/>
                </a:moveTo>
                <a:cubicBezTo>
                  <a:pt x="18108" y="13467"/>
                  <a:pt x="18450" y="12187"/>
                  <a:pt x="18450" y="10800"/>
                </a:cubicBezTo>
                <a:cubicBezTo>
                  <a:pt x="18450" y="9413"/>
                  <a:pt x="18108" y="8133"/>
                  <a:pt x="17423" y="6960"/>
                </a:cubicBezTo>
                <a:cubicBezTo>
                  <a:pt x="16739" y="5789"/>
                  <a:pt x="15811" y="4861"/>
                  <a:pt x="14639" y="4176"/>
                </a:cubicBezTo>
                <a:cubicBezTo>
                  <a:pt x="13467" y="3492"/>
                  <a:pt x="12187" y="3150"/>
                  <a:pt x="10800" y="3150"/>
                </a:cubicBezTo>
                <a:cubicBezTo>
                  <a:pt x="9413" y="3150"/>
                  <a:pt x="8133" y="3492"/>
                  <a:pt x="6961" y="4176"/>
                </a:cubicBezTo>
                <a:cubicBezTo>
                  <a:pt x="5789" y="4861"/>
                  <a:pt x="4861" y="5789"/>
                  <a:pt x="4177" y="6960"/>
                </a:cubicBezTo>
                <a:cubicBezTo>
                  <a:pt x="3492" y="8133"/>
                  <a:pt x="3150" y="9413"/>
                  <a:pt x="3150" y="10800"/>
                </a:cubicBezTo>
                <a:cubicBezTo>
                  <a:pt x="3150" y="12187"/>
                  <a:pt x="3492" y="13467"/>
                  <a:pt x="4177" y="14639"/>
                </a:cubicBezTo>
                <a:cubicBezTo>
                  <a:pt x="4861" y="15811"/>
                  <a:pt x="5789" y="16739"/>
                  <a:pt x="6961" y="17423"/>
                </a:cubicBezTo>
                <a:cubicBezTo>
                  <a:pt x="8133" y="18108"/>
                  <a:pt x="9413" y="18450"/>
                  <a:pt x="10800" y="18450"/>
                </a:cubicBezTo>
                <a:cubicBezTo>
                  <a:pt x="12187" y="18450"/>
                  <a:pt x="13467" y="18108"/>
                  <a:pt x="14639" y="17423"/>
                </a:cubicBezTo>
                <a:cubicBezTo>
                  <a:pt x="15811" y="16739"/>
                  <a:pt x="16739" y="15811"/>
                  <a:pt x="17423" y="14639"/>
                </a:cubicBezTo>
                <a:close/>
                <a:moveTo>
                  <a:pt x="20151" y="5379"/>
                </a:moveTo>
                <a:cubicBezTo>
                  <a:pt x="21117" y="7034"/>
                  <a:pt x="21600" y="8841"/>
                  <a:pt x="21600" y="10800"/>
                </a:cubicBezTo>
                <a:cubicBezTo>
                  <a:pt x="21600" y="12759"/>
                  <a:pt x="21117" y="14566"/>
                  <a:pt x="20151" y="16221"/>
                </a:cubicBezTo>
                <a:cubicBezTo>
                  <a:pt x="19186" y="17876"/>
                  <a:pt x="17876" y="19185"/>
                  <a:pt x="16221" y="20151"/>
                </a:cubicBezTo>
                <a:cubicBezTo>
                  <a:pt x="14566" y="21116"/>
                  <a:pt x="12759" y="21600"/>
                  <a:pt x="10800" y="21600"/>
                </a:cubicBezTo>
                <a:cubicBezTo>
                  <a:pt x="8840" y="21600"/>
                  <a:pt x="7033" y="21116"/>
                  <a:pt x="5379" y="20151"/>
                </a:cubicBezTo>
                <a:cubicBezTo>
                  <a:pt x="3724" y="19185"/>
                  <a:pt x="2414" y="17876"/>
                  <a:pt x="1449" y="16221"/>
                </a:cubicBezTo>
                <a:cubicBezTo>
                  <a:pt x="483" y="14566"/>
                  <a:pt x="0" y="12759"/>
                  <a:pt x="0" y="10800"/>
                </a:cubicBezTo>
                <a:cubicBezTo>
                  <a:pt x="0" y="8841"/>
                  <a:pt x="483" y="7034"/>
                  <a:pt x="1449" y="5379"/>
                </a:cubicBezTo>
                <a:cubicBezTo>
                  <a:pt x="2414" y="3724"/>
                  <a:pt x="3724" y="2415"/>
                  <a:pt x="5379" y="1449"/>
                </a:cubicBezTo>
                <a:cubicBezTo>
                  <a:pt x="7033" y="482"/>
                  <a:pt x="8840" y="0"/>
                  <a:pt x="10800" y="0"/>
                </a:cubicBezTo>
                <a:cubicBezTo>
                  <a:pt x="12759" y="0"/>
                  <a:pt x="14566" y="482"/>
                  <a:pt x="16221" y="1449"/>
                </a:cubicBezTo>
                <a:cubicBezTo>
                  <a:pt x="17876" y="2415"/>
                  <a:pt x="19186" y="3724"/>
                  <a:pt x="20151" y="5379"/>
                </a:cubicBezTo>
                <a:close/>
                <a:moveTo>
                  <a:pt x="20151" y="5379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7" name="AutoShape 265"/>
          <p:cNvSpPr>
            <a:spLocks/>
          </p:cNvSpPr>
          <p:nvPr/>
        </p:nvSpPr>
        <p:spPr bwMode="auto">
          <a:xfrm>
            <a:off x="8445500" y="8540750"/>
            <a:ext cx="338138" cy="338138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9328"/>
                </a:moveTo>
                <a:lnTo>
                  <a:pt x="21600" y="12272"/>
                </a:lnTo>
                <a:cubicBezTo>
                  <a:pt x="21600" y="12682"/>
                  <a:pt x="21457" y="13030"/>
                  <a:pt x="21170" y="13316"/>
                </a:cubicBezTo>
                <a:cubicBezTo>
                  <a:pt x="20884" y="13602"/>
                  <a:pt x="20536" y="13746"/>
                  <a:pt x="20127" y="13746"/>
                </a:cubicBezTo>
                <a:lnTo>
                  <a:pt x="13745" y="13746"/>
                </a:lnTo>
                <a:lnTo>
                  <a:pt x="13745" y="20128"/>
                </a:lnTo>
                <a:cubicBezTo>
                  <a:pt x="13745" y="20537"/>
                  <a:pt x="13602" y="20885"/>
                  <a:pt x="13316" y="21170"/>
                </a:cubicBezTo>
                <a:cubicBezTo>
                  <a:pt x="13030" y="21457"/>
                  <a:pt x="12682" y="21600"/>
                  <a:pt x="12273" y="21600"/>
                </a:cubicBezTo>
                <a:lnTo>
                  <a:pt x="9327" y="21600"/>
                </a:lnTo>
                <a:cubicBezTo>
                  <a:pt x="8918" y="21600"/>
                  <a:pt x="8570" y="21457"/>
                  <a:pt x="8284" y="21170"/>
                </a:cubicBezTo>
                <a:cubicBezTo>
                  <a:pt x="7998" y="20885"/>
                  <a:pt x="7855" y="20537"/>
                  <a:pt x="7855" y="20128"/>
                </a:cubicBezTo>
                <a:lnTo>
                  <a:pt x="7855" y="13746"/>
                </a:lnTo>
                <a:lnTo>
                  <a:pt x="1473" y="13746"/>
                </a:lnTo>
                <a:cubicBezTo>
                  <a:pt x="1064" y="13746"/>
                  <a:pt x="716" y="13602"/>
                  <a:pt x="430" y="13316"/>
                </a:cubicBezTo>
                <a:cubicBezTo>
                  <a:pt x="143" y="13030"/>
                  <a:pt x="0" y="12682"/>
                  <a:pt x="0" y="12272"/>
                </a:cubicBezTo>
                <a:lnTo>
                  <a:pt x="0" y="9328"/>
                </a:lnTo>
                <a:cubicBezTo>
                  <a:pt x="0" y="8919"/>
                  <a:pt x="143" y="8571"/>
                  <a:pt x="430" y="8284"/>
                </a:cubicBezTo>
                <a:cubicBezTo>
                  <a:pt x="716" y="7998"/>
                  <a:pt x="1064" y="7854"/>
                  <a:pt x="1473" y="7854"/>
                </a:cubicBezTo>
                <a:lnTo>
                  <a:pt x="7855" y="7854"/>
                </a:lnTo>
                <a:lnTo>
                  <a:pt x="7855" y="1473"/>
                </a:lnTo>
                <a:cubicBezTo>
                  <a:pt x="7855" y="1063"/>
                  <a:pt x="7998" y="716"/>
                  <a:pt x="8284" y="430"/>
                </a:cubicBezTo>
                <a:cubicBezTo>
                  <a:pt x="8570" y="143"/>
                  <a:pt x="8918" y="0"/>
                  <a:pt x="9327" y="0"/>
                </a:cubicBezTo>
                <a:lnTo>
                  <a:pt x="12273" y="0"/>
                </a:lnTo>
                <a:cubicBezTo>
                  <a:pt x="12682" y="0"/>
                  <a:pt x="13030" y="143"/>
                  <a:pt x="13316" y="430"/>
                </a:cubicBezTo>
                <a:cubicBezTo>
                  <a:pt x="13602" y="716"/>
                  <a:pt x="13745" y="1063"/>
                  <a:pt x="13745" y="1473"/>
                </a:cubicBezTo>
                <a:lnTo>
                  <a:pt x="13745" y="7854"/>
                </a:lnTo>
                <a:lnTo>
                  <a:pt x="20127" y="7854"/>
                </a:lnTo>
                <a:cubicBezTo>
                  <a:pt x="20536" y="7854"/>
                  <a:pt x="20884" y="7998"/>
                  <a:pt x="21170" y="8284"/>
                </a:cubicBezTo>
                <a:cubicBezTo>
                  <a:pt x="21457" y="8571"/>
                  <a:pt x="21600" y="8919"/>
                  <a:pt x="21600" y="9328"/>
                </a:cubicBezTo>
                <a:close/>
                <a:moveTo>
                  <a:pt x="21600" y="9328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8" name="AutoShape 266"/>
          <p:cNvSpPr>
            <a:spLocks/>
          </p:cNvSpPr>
          <p:nvPr/>
        </p:nvSpPr>
        <p:spPr bwMode="auto">
          <a:xfrm>
            <a:off x="9261475" y="8520113"/>
            <a:ext cx="368300" cy="3683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7100" y="11700"/>
                </a:moveTo>
                <a:lnTo>
                  <a:pt x="17100" y="9900"/>
                </a:lnTo>
                <a:cubicBezTo>
                  <a:pt x="17100" y="9656"/>
                  <a:pt x="17011" y="9445"/>
                  <a:pt x="16833" y="9267"/>
                </a:cubicBezTo>
                <a:cubicBezTo>
                  <a:pt x="16655" y="9089"/>
                  <a:pt x="16444" y="8999"/>
                  <a:pt x="16200" y="8999"/>
                </a:cubicBezTo>
                <a:lnTo>
                  <a:pt x="12600" y="8999"/>
                </a:lnTo>
                <a:lnTo>
                  <a:pt x="12600" y="5400"/>
                </a:lnTo>
                <a:cubicBezTo>
                  <a:pt x="12600" y="5156"/>
                  <a:pt x="12511" y="4946"/>
                  <a:pt x="12333" y="4767"/>
                </a:cubicBezTo>
                <a:cubicBezTo>
                  <a:pt x="12155" y="4589"/>
                  <a:pt x="11944" y="4500"/>
                  <a:pt x="11700" y="4500"/>
                </a:cubicBezTo>
                <a:lnTo>
                  <a:pt x="9900" y="4500"/>
                </a:lnTo>
                <a:cubicBezTo>
                  <a:pt x="9656" y="4500"/>
                  <a:pt x="9445" y="4589"/>
                  <a:pt x="9267" y="4767"/>
                </a:cubicBezTo>
                <a:cubicBezTo>
                  <a:pt x="9089" y="4946"/>
                  <a:pt x="9000" y="5156"/>
                  <a:pt x="9000" y="5400"/>
                </a:cubicBezTo>
                <a:lnTo>
                  <a:pt x="9000" y="8999"/>
                </a:lnTo>
                <a:lnTo>
                  <a:pt x="5400" y="8999"/>
                </a:lnTo>
                <a:cubicBezTo>
                  <a:pt x="5156" y="8999"/>
                  <a:pt x="4945" y="9089"/>
                  <a:pt x="4767" y="9267"/>
                </a:cubicBezTo>
                <a:cubicBezTo>
                  <a:pt x="4589" y="9445"/>
                  <a:pt x="4500" y="9656"/>
                  <a:pt x="4500" y="9900"/>
                </a:cubicBezTo>
                <a:lnTo>
                  <a:pt x="4500" y="11700"/>
                </a:lnTo>
                <a:cubicBezTo>
                  <a:pt x="4500" y="11944"/>
                  <a:pt x="4589" y="12154"/>
                  <a:pt x="4767" y="12332"/>
                </a:cubicBezTo>
                <a:cubicBezTo>
                  <a:pt x="4945" y="12511"/>
                  <a:pt x="5156" y="12600"/>
                  <a:pt x="5400" y="12600"/>
                </a:cubicBezTo>
                <a:lnTo>
                  <a:pt x="9000" y="12600"/>
                </a:lnTo>
                <a:lnTo>
                  <a:pt x="9000" y="16200"/>
                </a:lnTo>
                <a:cubicBezTo>
                  <a:pt x="9000" y="16443"/>
                  <a:pt x="9089" y="16654"/>
                  <a:pt x="9267" y="16832"/>
                </a:cubicBezTo>
                <a:cubicBezTo>
                  <a:pt x="9445" y="17010"/>
                  <a:pt x="9656" y="17100"/>
                  <a:pt x="9900" y="17100"/>
                </a:cubicBezTo>
                <a:lnTo>
                  <a:pt x="11700" y="17100"/>
                </a:lnTo>
                <a:cubicBezTo>
                  <a:pt x="11944" y="17100"/>
                  <a:pt x="12155" y="17010"/>
                  <a:pt x="12333" y="16832"/>
                </a:cubicBezTo>
                <a:cubicBezTo>
                  <a:pt x="12511" y="16654"/>
                  <a:pt x="12600" y="16443"/>
                  <a:pt x="12600" y="16200"/>
                </a:cubicBezTo>
                <a:lnTo>
                  <a:pt x="12600" y="12600"/>
                </a:lnTo>
                <a:lnTo>
                  <a:pt x="16200" y="12600"/>
                </a:lnTo>
                <a:cubicBezTo>
                  <a:pt x="16444" y="12600"/>
                  <a:pt x="16655" y="12511"/>
                  <a:pt x="16833" y="12332"/>
                </a:cubicBezTo>
                <a:cubicBezTo>
                  <a:pt x="17011" y="12154"/>
                  <a:pt x="17100" y="11944"/>
                  <a:pt x="17100" y="11700"/>
                </a:cubicBezTo>
                <a:close/>
                <a:moveTo>
                  <a:pt x="20151" y="5379"/>
                </a:moveTo>
                <a:cubicBezTo>
                  <a:pt x="21117" y="7034"/>
                  <a:pt x="21600" y="8841"/>
                  <a:pt x="21600" y="10800"/>
                </a:cubicBezTo>
                <a:cubicBezTo>
                  <a:pt x="21600" y="12759"/>
                  <a:pt x="21117" y="14566"/>
                  <a:pt x="20151" y="16221"/>
                </a:cubicBezTo>
                <a:cubicBezTo>
                  <a:pt x="19186" y="17876"/>
                  <a:pt x="17876" y="19185"/>
                  <a:pt x="16221" y="20151"/>
                </a:cubicBezTo>
                <a:cubicBezTo>
                  <a:pt x="14566" y="21116"/>
                  <a:pt x="12759" y="21600"/>
                  <a:pt x="10800" y="21600"/>
                </a:cubicBezTo>
                <a:cubicBezTo>
                  <a:pt x="8840" y="21600"/>
                  <a:pt x="7033" y="21116"/>
                  <a:pt x="5379" y="20151"/>
                </a:cubicBezTo>
                <a:cubicBezTo>
                  <a:pt x="3724" y="19185"/>
                  <a:pt x="2414" y="17876"/>
                  <a:pt x="1449" y="16221"/>
                </a:cubicBezTo>
                <a:cubicBezTo>
                  <a:pt x="483" y="14566"/>
                  <a:pt x="0" y="12759"/>
                  <a:pt x="0" y="10800"/>
                </a:cubicBezTo>
                <a:cubicBezTo>
                  <a:pt x="0" y="8841"/>
                  <a:pt x="483" y="7034"/>
                  <a:pt x="1449" y="5379"/>
                </a:cubicBezTo>
                <a:cubicBezTo>
                  <a:pt x="2414" y="3724"/>
                  <a:pt x="3724" y="2415"/>
                  <a:pt x="5379" y="1449"/>
                </a:cubicBezTo>
                <a:cubicBezTo>
                  <a:pt x="7033" y="482"/>
                  <a:pt x="8840" y="0"/>
                  <a:pt x="10800" y="0"/>
                </a:cubicBezTo>
                <a:cubicBezTo>
                  <a:pt x="12759" y="0"/>
                  <a:pt x="14566" y="482"/>
                  <a:pt x="16221" y="1449"/>
                </a:cubicBezTo>
                <a:cubicBezTo>
                  <a:pt x="17876" y="2415"/>
                  <a:pt x="19186" y="3724"/>
                  <a:pt x="20151" y="5379"/>
                </a:cubicBezTo>
                <a:close/>
                <a:moveTo>
                  <a:pt x="20151" y="5379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9" name="AutoShape 267"/>
          <p:cNvSpPr>
            <a:spLocks/>
          </p:cNvSpPr>
          <p:nvPr/>
        </p:nvSpPr>
        <p:spPr bwMode="auto">
          <a:xfrm>
            <a:off x="10098088" y="8520113"/>
            <a:ext cx="369887" cy="3683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8000" y="11700"/>
                </a:moveTo>
                <a:lnTo>
                  <a:pt x="18000" y="9900"/>
                </a:lnTo>
                <a:cubicBezTo>
                  <a:pt x="18000" y="9656"/>
                  <a:pt x="17911" y="9445"/>
                  <a:pt x="17733" y="9267"/>
                </a:cubicBezTo>
                <a:cubicBezTo>
                  <a:pt x="17555" y="9089"/>
                  <a:pt x="17344" y="8999"/>
                  <a:pt x="17100" y="8999"/>
                </a:cubicBezTo>
                <a:lnTo>
                  <a:pt x="12600" y="8999"/>
                </a:lnTo>
                <a:lnTo>
                  <a:pt x="12600" y="4500"/>
                </a:lnTo>
                <a:cubicBezTo>
                  <a:pt x="12600" y="4256"/>
                  <a:pt x="12511" y="4045"/>
                  <a:pt x="12333" y="3867"/>
                </a:cubicBezTo>
                <a:cubicBezTo>
                  <a:pt x="12155" y="3689"/>
                  <a:pt x="11944" y="3600"/>
                  <a:pt x="11700" y="3600"/>
                </a:cubicBezTo>
                <a:lnTo>
                  <a:pt x="9900" y="3600"/>
                </a:lnTo>
                <a:cubicBezTo>
                  <a:pt x="9656" y="3600"/>
                  <a:pt x="9445" y="3689"/>
                  <a:pt x="9267" y="3867"/>
                </a:cubicBezTo>
                <a:cubicBezTo>
                  <a:pt x="9089" y="4045"/>
                  <a:pt x="9000" y="4256"/>
                  <a:pt x="9000" y="4500"/>
                </a:cubicBezTo>
                <a:lnTo>
                  <a:pt x="9000" y="8999"/>
                </a:lnTo>
                <a:lnTo>
                  <a:pt x="4500" y="8999"/>
                </a:lnTo>
                <a:cubicBezTo>
                  <a:pt x="4256" y="8999"/>
                  <a:pt x="4045" y="9089"/>
                  <a:pt x="3867" y="9267"/>
                </a:cubicBezTo>
                <a:cubicBezTo>
                  <a:pt x="3689" y="9445"/>
                  <a:pt x="3600" y="9656"/>
                  <a:pt x="3600" y="9900"/>
                </a:cubicBezTo>
                <a:lnTo>
                  <a:pt x="3600" y="11700"/>
                </a:lnTo>
                <a:cubicBezTo>
                  <a:pt x="3600" y="11944"/>
                  <a:pt x="3689" y="12154"/>
                  <a:pt x="3867" y="12332"/>
                </a:cubicBezTo>
                <a:cubicBezTo>
                  <a:pt x="4045" y="12511"/>
                  <a:pt x="4256" y="12600"/>
                  <a:pt x="4500" y="12600"/>
                </a:cubicBezTo>
                <a:lnTo>
                  <a:pt x="9000" y="12600"/>
                </a:lnTo>
                <a:lnTo>
                  <a:pt x="9000" y="17100"/>
                </a:lnTo>
                <a:cubicBezTo>
                  <a:pt x="9000" y="17343"/>
                  <a:pt x="9089" y="17554"/>
                  <a:pt x="9267" y="17732"/>
                </a:cubicBezTo>
                <a:cubicBezTo>
                  <a:pt x="9445" y="17910"/>
                  <a:pt x="9656" y="18000"/>
                  <a:pt x="9900" y="18000"/>
                </a:cubicBezTo>
                <a:lnTo>
                  <a:pt x="11700" y="18000"/>
                </a:lnTo>
                <a:cubicBezTo>
                  <a:pt x="11944" y="18000"/>
                  <a:pt x="12155" y="17910"/>
                  <a:pt x="12333" y="17732"/>
                </a:cubicBezTo>
                <a:cubicBezTo>
                  <a:pt x="12511" y="17554"/>
                  <a:pt x="12600" y="17343"/>
                  <a:pt x="12600" y="17100"/>
                </a:cubicBezTo>
                <a:lnTo>
                  <a:pt x="12600" y="12600"/>
                </a:lnTo>
                <a:lnTo>
                  <a:pt x="17100" y="12600"/>
                </a:lnTo>
                <a:cubicBezTo>
                  <a:pt x="17344" y="12600"/>
                  <a:pt x="17555" y="12511"/>
                  <a:pt x="17733" y="12332"/>
                </a:cubicBezTo>
                <a:cubicBezTo>
                  <a:pt x="17911" y="12154"/>
                  <a:pt x="18000" y="11944"/>
                  <a:pt x="18000" y="11700"/>
                </a:cubicBezTo>
                <a:close/>
                <a:moveTo>
                  <a:pt x="21600" y="4050"/>
                </a:moveTo>
                <a:lnTo>
                  <a:pt x="21600" y="17549"/>
                </a:lnTo>
                <a:cubicBezTo>
                  <a:pt x="21600" y="18665"/>
                  <a:pt x="21204" y="19619"/>
                  <a:pt x="20412" y="20412"/>
                </a:cubicBezTo>
                <a:cubicBezTo>
                  <a:pt x="19619" y="21204"/>
                  <a:pt x="18665" y="21600"/>
                  <a:pt x="17550" y="21600"/>
                </a:cubicBezTo>
                <a:lnTo>
                  <a:pt x="4050" y="21600"/>
                </a:lnTo>
                <a:cubicBezTo>
                  <a:pt x="2934" y="21600"/>
                  <a:pt x="1980" y="21204"/>
                  <a:pt x="1188" y="20412"/>
                </a:cubicBezTo>
                <a:cubicBezTo>
                  <a:pt x="396" y="19619"/>
                  <a:pt x="0" y="18665"/>
                  <a:pt x="0" y="17549"/>
                </a:cubicBezTo>
                <a:lnTo>
                  <a:pt x="0" y="4050"/>
                </a:lnTo>
                <a:cubicBezTo>
                  <a:pt x="0" y="2934"/>
                  <a:pt x="396" y="1980"/>
                  <a:pt x="1188" y="1188"/>
                </a:cubicBezTo>
                <a:cubicBezTo>
                  <a:pt x="1980" y="396"/>
                  <a:pt x="2934" y="0"/>
                  <a:pt x="4050" y="0"/>
                </a:cubicBezTo>
                <a:lnTo>
                  <a:pt x="17550" y="0"/>
                </a:lnTo>
                <a:cubicBezTo>
                  <a:pt x="18665" y="0"/>
                  <a:pt x="19619" y="396"/>
                  <a:pt x="20412" y="1188"/>
                </a:cubicBezTo>
                <a:cubicBezTo>
                  <a:pt x="21204" y="1980"/>
                  <a:pt x="21600" y="2934"/>
                  <a:pt x="21600" y="4050"/>
                </a:cubicBezTo>
                <a:close/>
                <a:moveTo>
                  <a:pt x="21600" y="4050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0" name="AutoShape 268"/>
          <p:cNvSpPr>
            <a:spLocks/>
          </p:cNvSpPr>
          <p:nvPr/>
        </p:nvSpPr>
        <p:spPr bwMode="auto">
          <a:xfrm>
            <a:off x="10947400" y="8540750"/>
            <a:ext cx="338138" cy="338138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7673" y="10309"/>
                </a:moveTo>
                <a:lnTo>
                  <a:pt x="17673" y="11291"/>
                </a:lnTo>
                <a:cubicBezTo>
                  <a:pt x="17673" y="11434"/>
                  <a:pt x="17627" y="11552"/>
                  <a:pt x="17535" y="11644"/>
                </a:cubicBezTo>
                <a:cubicBezTo>
                  <a:pt x="17443" y="11735"/>
                  <a:pt x="17325" y="11782"/>
                  <a:pt x="17182" y="11782"/>
                </a:cubicBezTo>
                <a:lnTo>
                  <a:pt x="11782" y="11782"/>
                </a:lnTo>
                <a:lnTo>
                  <a:pt x="11782" y="17182"/>
                </a:lnTo>
                <a:cubicBezTo>
                  <a:pt x="11782" y="17325"/>
                  <a:pt x="11736" y="17443"/>
                  <a:pt x="11644" y="17536"/>
                </a:cubicBezTo>
                <a:cubicBezTo>
                  <a:pt x="11552" y="17627"/>
                  <a:pt x="11434" y="17673"/>
                  <a:pt x="11291" y="17673"/>
                </a:cubicBezTo>
                <a:lnTo>
                  <a:pt x="10309" y="17673"/>
                </a:lnTo>
                <a:cubicBezTo>
                  <a:pt x="10166" y="17673"/>
                  <a:pt x="10048" y="17627"/>
                  <a:pt x="9956" y="17536"/>
                </a:cubicBezTo>
                <a:cubicBezTo>
                  <a:pt x="9864" y="17443"/>
                  <a:pt x="9818" y="17325"/>
                  <a:pt x="9818" y="17182"/>
                </a:cubicBezTo>
                <a:lnTo>
                  <a:pt x="9818" y="11782"/>
                </a:lnTo>
                <a:lnTo>
                  <a:pt x="4418" y="11782"/>
                </a:lnTo>
                <a:cubicBezTo>
                  <a:pt x="4275" y="11782"/>
                  <a:pt x="4157" y="11735"/>
                  <a:pt x="4065" y="11644"/>
                </a:cubicBezTo>
                <a:cubicBezTo>
                  <a:pt x="3973" y="11552"/>
                  <a:pt x="3927" y="11434"/>
                  <a:pt x="3927" y="11291"/>
                </a:cubicBezTo>
                <a:lnTo>
                  <a:pt x="3927" y="10309"/>
                </a:lnTo>
                <a:cubicBezTo>
                  <a:pt x="3927" y="10166"/>
                  <a:pt x="3973" y="10048"/>
                  <a:pt x="4065" y="9957"/>
                </a:cubicBezTo>
                <a:cubicBezTo>
                  <a:pt x="4157" y="9865"/>
                  <a:pt x="4275" y="9818"/>
                  <a:pt x="4418" y="9818"/>
                </a:cubicBezTo>
                <a:lnTo>
                  <a:pt x="9818" y="9818"/>
                </a:lnTo>
                <a:lnTo>
                  <a:pt x="9818" y="4418"/>
                </a:lnTo>
                <a:cubicBezTo>
                  <a:pt x="9818" y="4275"/>
                  <a:pt x="9864" y="4157"/>
                  <a:pt x="9956" y="4066"/>
                </a:cubicBezTo>
                <a:cubicBezTo>
                  <a:pt x="10048" y="3973"/>
                  <a:pt x="10166" y="3928"/>
                  <a:pt x="10309" y="3928"/>
                </a:cubicBezTo>
                <a:lnTo>
                  <a:pt x="11291" y="3928"/>
                </a:lnTo>
                <a:cubicBezTo>
                  <a:pt x="11434" y="3928"/>
                  <a:pt x="11552" y="3973"/>
                  <a:pt x="11644" y="4066"/>
                </a:cubicBezTo>
                <a:cubicBezTo>
                  <a:pt x="11736" y="4157"/>
                  <a:pt x="11782" y="4275"/>
                  <a:pt x="11782" y="4418"/>
                </a:cubicBezTo>
                <a:lnTo>
                  <a:pt x="11782" y="9818"/>
                </a:lnTo>
                <a:lnTo>
                  <a:pt x="17182" y="9818"/>
                </a:lnTo>
                <a:cubicBezTo>
                  <a:pt x="17325" y="9818"/>
                  <a:pt x="17443" y="9865"/>
                  <a:pt x="17535" y="9957"/>
                </a:cubicBezTo>
                <a:cubicBezTo>
                  <a:pt x="17627" y="10048"/>
                  <a:pt x="17673" y="10166"/>
                  <a:pt x="17673" y="10309"/>
                </a:cubicBezTo>
                <a:close/>
                <a:moveTo>
                  <a:pt x="19636" y="17182"/>
                </a:moveTo>
                <a:lnTo>
                  <a:pt x="19636" y="4418"/>
                </a:lnTo>
                <a:cubicBezTo>
                  <a:pt x="19636" y="3743"/>
                  <a:pt x="19396" y="3166"/>
                  <a:pt x="18915" y="2685"/>
                </a:cubicBezTo>
                <a:cubicBezTo>
                  <a:pt x="18435" y="2204"/>
                  <a:pt x="17857" y="1963"/>
                  <a:pt x="17182" y="1963"/>
                </a:cubicBezTo>
                <a:lnTo>
                  <a:pt x="4418" y="1963"/>
                </a:lnTo>
                <a:cubicBezTo>
                  <a:pt x="3743" y="1963"/>
                  <a:pt x="3165" y="2204"/>
                  <a:pt x="2685" y="2685"/>
                </a:cubicBezTo>
                <a:cubicBezTo>
                  <a:pt x="2204" y="3166"/>
                  <a:pt x="1964" y="3743"/>
                  <a:pt x="1964" y="4418"/>
                </a:cubicBezTo>
                <a:lnTo>
                  <a:pt x="1964" y="17182"/>
                </a:lnTo>
                <a:cubicBezTo>
                  <a:pt x="1964" y="17857"/>
                  <a:pt x="2204" y="18435"/>
                  <a:pt x="2685" y="18916"/>
                </a:cubicBezTo>
                <a:cubicBezTo>
                  <a:pt x="3165" y="19397"/>
                  <a:pt x="3743" y="19637"/>
                  <a:pt x="4418" y="19637"/>
                </a:cubicBezTo>
                <a:lnTo>
                  <a:pt x="17182" y="19637"/>
                </a:lnTo>
                <a:cubicBezTo>
                  <a:pt x="17857" y="19637"/>
                  <a:pt x="18435" y="19397"/>
                  <a:pt x="18915" y="18916"/>
                </a:cubicBezTo>
                <a:cubicBezTo>
                  <a:pt x="19396" y="18435"/>
                  <a:pt x="19636" y="17857"/>
                  <a:pt x="19636" y="17182"/>
                </a:cubicBezTo>
                <a:close/>
                <a:moveTo>
                  <a:pt x="21600" y="4418"/>
                </a:moveTo>
                <a:lnTo>
                  <a:pt x="21600" y="17182"/>
                </a:lnTo>
                <a:cubicBezTo>
                  <a:pt x="21600" y="18399"/>
                  <a:pt x="21168" y="19440"/>
                  <a:pt x="20304" y="20304"/>
                </a:cubicBezTo>
                <a:cubicBezTo>
                  <a:pt x="19439" y="21169"/>
                  <a:pt x="18399" y="21600"/>
                  <a:pt x="17182" y="21600"/>
                </a:cubicBezTo>
                <a:lnTo>
                  <a:pt x="4418" y="21600"/>
                </a:lnTo>
                <a:cubicBezTo>
                  <a:pt x="3201" y="21600"/>
                  <a:pt x="2160" y="21169"/>
                  <a:pt x="1296" y="20304"/>
                </a:cubicBezTo>
                <a:cubicBezTo>
                  <a:pt x="432" y="19440"/>
                  <a:pt x="0" y="18399"/>
                  <a:pt x="0" y="17182"/>
                </a:cubicBezTo>
                <a:lnTo>
                  <a:pt x="0" y="4418"/>
                </a:lnTo>
                <a:cubicBezTo>
                  <a:pt x="0" y="3201"/>
                  <a:pt x="432" y="2160"/>
                  <a:pt x="1296" y="1296"/>
                </a:cubicBezTo>
                <a:cubicBezTo>
                  <a:pt x="2160" y="433"/>
                  <a:pt x="3201" y="0"/>
                  <a:pt x="4418" y="0"/>
                </a:cubicBezTo>
                <a:lnTo>
                  <a:pt x="17182" y="0"/>
                </a:lnTo>
                <a:cubicBezTo>
                  <a:pt x="18399" y="0"/>
                  <a:pt x="19439" y="433"/>
                  <a:pt x="20304" y="1296"/>
                </a:cubicBezTo>
                <a:cubicBezTo>
                  <a:pt x="21168" y="2160"/>
                  <a:pt x="21600" y="3201"/>
                  <a:pt x="21600" y="4418"/>
                </a:cubicBezTo>
                <a:close/>
                <a:moveTo>
                  <a:pt x="21600" y="4418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1" name="AutoShape 269"/>
          <p:cNvSpPr>
            <a:spLocks/>
          </p:cNvSpPr>
          <p:nvPr/>
        </p:nvSpPr>
        <p:spPr bwMode="auto">
          <a:xfrm>
            <a:off x="11752263" y="8509000"/>
            <a:ext cx="368300" cy="398463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2600" y="1661"/>
                </a:moveTo>
                <a:lnTo>
                  <a:pt x="12600" y="9968"/>
                </a:lnTo>
                <a:cubicBezTo>
                  <a:pt x="12600" y="10419"/>
                  <a:pt x="12422" y="10808"/>
                  <a:pt x="12066" y="11137"/>
                </a:cubicBezTo>
                <a:cubicBezTo>
                  <a:pt x="11709" y="11466"/>
                  <a:pt x="11287" y="11631"/>
                  <a:pt x="10800" y="11631"/>
                </a:cubicBezTo>
                <a:cubicBezTo>
                  <a:pt x="10312" y="11631"/>
                  <a:pt x="9891" y="11466"/>
                  <a:pt x="9534" y="11137"/>
                </a:cubicBezTo>
                <a:cubicBezTo>
                  <a:pt x="9178" y="10808"/>
                  <a:pt x="9000" y="10419"/>
                  <a:pt x="9000" y="9968"/>
                </a:cubicBezTo>
                <a:lnTo>
                  <a:pt x="9000" y="1661"/>
                </a:lnTo>
                <a:cubicBezTo>
                  <a:pt x="9000" y="1211"/>
                  <a:pt x="9178" y="822"/>
                  <a:pt x="9534" y="493"/>
                </a:cubicBezTo>
                <a:cubicBezTo>
                  <a:pt x="9891" y="164"/>
                  <a:pt x="10312" y="0"/>
                  <a:pt x="10800" y="0"/>
                </a:cubicBezTo>
                <a:cubicBezTo>
                  <a:pt x="11287" y="0"/>
                  <a:pt x="11709" y="164"/>
                  <a:pt x="12066" y="493"/>
                </a:cubicBezTo>
                <a:cubicBezTo>
                  <a:pt x="12422" y="822"/>
                  <a:pt x="12600" y="1211"/>
                  <a:pt x="12600" y="1661"/>
                </a:cubicBezTo>
                <a:close/>
                <a:moveTo>
                  <a:pt x="21600" y="11631"/>
                </a:moveTo>
                <a:cubicBezTo>
                  <a:pt x="21600" y="12980"/>
                  <a:pt x="21314" y="14270"/>
                  <a:pt x="20742" y="15498"/>
                </a:cubicBezTo>
                <a:cubicBezTo>
                  <a:pt x="20170" y="16727"/>
                  <a:pt x="19401" y="17788"/>
                  <a:pt x="18436" y="18679"/>
                </a:cubicBezTo>
                <a:cubicBezTo>
                  <a:pt x="17470" y="19571"/>
                  <a:pt x="16322" y="20280"/>
                  <a:pt x="14991" y="20808"/>
                </a:cubicBezTo>
                <a:cubicBezTo>
                  <a:pt x="13659" y="21335"/>
                  <a:pt x="12263" y="21600"/>
                  <a:pt x="10800" y="21600"/>
                </a:cubicBezTo>
                <a:cubicBezTo>
                  <a:pt x="9338" y="21600"/>
                  <a:pt x="7941" y="21335"/>
                  <a:pt x="6609" y="20808"/>
                </a:cubicBezTo>
                <a:cubicBezTo>
                  <a:pt x="5278" y="20280"/>
                  <a:pt x="4130" y="19571"/>
                  <a:pt x="3164" y="18679"/>
                </a:cubicBezTo>
                <a:cubicBezTo>
                  <a:pt x="2198" y="17788"/>
                  <a:pt x="1430" y="16727"/>
                  <a:pt x="858" y="15498"/>
                </a:cubicBezTo>
                <a:cubicBezTo>
                  <a:pt x="286" y="14270"/>
                  <a:pt x="0" y="12980"/>
                  <a:pt x="0" y="11631"/>
                </a:cubicBezTo>
                <a:cubicBezTo>
                  <a:pt x="0" y="10056"/>
                  <a:pt x="377" y="8571"/>
                  <a:pt x="1132" y="7178"/>
                </a:cubicBezTo>
                <a:cubicBezTo>
                  <a:pt x="1886" y="5785"/>
                  <a:pt x="2948" y="4616"/>
                  <a:pt x="4317" y="3674"/>
                </a:cubicBezTo>
                <a:cubicBezTo>
                  <a:pt x="4720" y="3396"/>
                  <a:pt x="5168" y="3288"/>
                  <a:pt x="5660" y="3348"/>
                </a:cubicBezTo>
                <a:cubicBezTo>
                  <a:pt x="6152" y="3410"/>
                  <a:pt x="6544" y="3626"/>
                  <a:pt x="6834" y="3998"/>
                </a:cubicBezTo>
                <a:cubicBezTo>
                  <a:pt x="7134" y="4361"/>
                  <a:pt x="7249" y="4771"/>
                  <a:pt x="7179" y="5225"/>
                </a:cubicBezTo>
                <a:cubicBezTo>
                  <a:pt x="7109" y="5678"/>
                  <a:pt x="6877" y="6044"/>
                  <a:pt x="6483" y="6322"/>
                </a:cubicBezTo>
                <a:cubicBezTo>
                  <a:pt x="5564" y="6962"/>
                  <a:pt x="4854" y="7745"/>
                  <a:pt x="4352" y="8671"/>
                </a:cubicBezTo>
                <a:cubicBezTo>
                  <a:pt x="3851" y="9597"/>
                  <a:pt x="3600" y="10584"/>
                  <a:pt x="3600" y="11631"/>
                </a:cubicBezTo>
                <a:cubicBezTo>
                  <a:pt x="3600" y="12530"/>
                  <a:pt x="3790" y="13389"/>
                  <a:pt x="4169" y="14207"/>
                </a:cubicBezTo>
                <a:cubicBezTo>
                  <a:pt x="4549" y="15024"/>
                  <a:pt x="5063" y="15733"/>
                  <a:pt x="5710" y="16330"/>
                </a:cubicBezTo>
                <a:cubicBezTo>
                  <a:pt x="6356" y="16927"/>
                  <a:pt x="7123" y="17401"/>
                  <a:pt x="8008" y="17751"/>
                </a:cubicBezTo>
                <a:cubicBezTo>
                  <a:pt x="8894" y="18101"/>
                  <a:pt x="9825" y="18276"/>
                  <a:pt x="10800" y="18276"/>
                </a:cubicBezTo>
                <a:cubicBezTo>
                  <a:pt x="11775" y="18276"/>
                  <a:pt x="12706" y="18101"/>
                  <a:pt x="13592" y="17751"/>
                </a:cubicBezTo>
                <a:cubicBezTo>
                  <a:pt x="14477" y="17401"/>
                  <a:pt x="15244" y="16927"/>
                  <a:pt x="15891" y="16330"/>
                </a:cubicBezTo>
                <a:cubicBezTo>
                  <a:pt x="16537" y="15733"/>
                  <a:pt x="17051" y="15024"/>
                  <a:pt x="17431" y="14207"/>
                </a:cubicBezTo>
                <a:cubicBezTo>
                  <a:pt x="17810" y="13389"/>
                  <a:pt x="18000" y="12530"/>
                  <a:pt x="18000" y="11631"/>
                </a:cubicBezTo>
                <a:cubicBezTo>
                  <a:pt x="18000" y="10584"/>
                  <a:pt x="17749" y="9597"/>
                  <a:pt x="17248" y="8671"/>
                </a:cubicBezTo>
                <a:cubicBezTo>
                  <a:pt x="16746" y="7745"/>
                  <a:pt x="16036" y="6962"/>
                  <a:pt x="15117" y="6322"/>
                </a:cubicBezTo>
                <a:cubicBezTo>
                  <a:pt x="14723" y="6044"/>
                  <a:pt x="14491" y="5678"/>
                  <a:pt x="14421" y="5225"/>
                </a:cubicBezTo>
                <a:cubicBezTo>
                  <a:pt x="14351" y="4771"/>
                  <a:pt x="14466" y="4361"/>
                  <a:pt x="14766" y="3998"/>
                </a:cubicBezTo>
                <a:cubicBezTo>
                  <a:pt x="15056" y="3626"/>
                  <a:pt x="15450" y="3410"/>
                  <a:pt x="15947" y="3348"/>
                </a:cubicBezTo>
                <a:cubicBezTo>
                  <a:pt x="16444" y="3288"/>
                  <a:pt x="16889" y="3396"/>
                  <a:pt x="17283" y="3674"/>
                </a:cubicBezTo>
                <a:cubicBezTo>
                  <a:pt x="18652" y="4616"/>
                  <a:pt x="19713" y="5785"/>
                  <a:pt x="20468" y="7178"/>
                </a:cubicBezTo>
                <a:cubicBezTo>
                  <a:pt x="21223" y="8571"/>
                  <a:pt x="21600" y="10056"/>
                  <a:pt x="21600" y="11631"/>
                </a:cubicBezTo>
                <a:close/>
                <a:moveTo>
                  <a:pt x="21600" y="11631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2" name="AutoShape 270"/>
          <p:cNvSpPr>
            <a:spLocks/>
          </p:cNvSpPr>
          <p:nvPr/>
        </p:nvSpPr>
        <p:spPr bwMode="auto">
          <a:xfrm>
            <a:off x="12557125" y="8520113"/>
            <a:ext cx="398463" cy="3683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9692" y="12332"/>
                </a:moveTo>
                <a:cubicBezTo>
                  <a:pt x="19856" y="12154"/>
                  <a:pt x="19939" y="11944"/>
                  <a:pt x="19939" y="11700"/>
                </a:cubicBezTo>
                <a:cubicBezTo>
                  <a:pt x="19939" y="11456"/>
                  <a:pt x="19856" y="11246"/>
                  <a:pt x="19692" y="11066"/>
                </a:cubicBezTo>
                <a:cubicBezTo>
                  <a:pt x="19527" y="10888"/>
                  <a:pt x="19333" y="10800"/>
                  <a:pt x="19108" y="10800"/>
                </a:cubicBezTo>
                <a:cubicBezTo>
                  <a:pt x="18883" y="10800"/>
                  <a:pt x="18688" y="10888"/>
                  <a:pt x="18524" y="11066"/>
                </a:cubicBezTo>
                <a:cubicBezTo>
                  <a:pt x="18359" y="11246"/>
                  <a:pt x="18277" y="11456"/>
                  <a:pt x="18277" y="11700"/>
                </a:cubicBezTo>
                <a:cubicBezTo>
                  <a:pt x="18277" y="11944"/>
                  <a:pt x="18359" y="12154"/>
                  <a:pt x="18524" y="12332"/>
                </a:cubicBezTo>
                <a:cubicBezTo>
                  <a:pt x="18688" y="12511"/>
                  <a:pt x="18883" y="12600"/>
                  <a:pt x="19108" y="12600"/>
                </a:cubicBezTo>
                <a:cubicBezTo>
                  <a:pt x="19333" y="12600"/>
                  <a:pt x="19527" y="12511"/>
                  <a:pt x="19692" y="12332"/>
                </a:cubicBezTo>
                <a:close/>
                <a:moveTo>
                  <a:pt x="4985" y="19799"/>
                </a:moveTo>
                <a:lnTo>
                  <a:pt x="16616" y="19799"/>
                </a:lnTo>
                <a:lnTo>
                  <a:pt x="16616" y="16200"/>
                </a:lnTo>
                <a:lnTo>
                  <a:pt x="4985" y="16200"/>
                </a:lnTo>
                <a:cubicBezTo>
                  <a:pt x="4985" y="16200"/>
                  <a:pt x="4985" y="19799"/>
                  <a:pt x="4985" y="19799"/>
                </a:cubicBezTo>
                <a:close/>
                <a:moveTo>
                  <a:pt x="4985" y="10800"/>
                </a:moveTo>
                <a:lnTo>
                  <a:pt x="16616" y="10800"/>
                </a:lnTo>
                <a:lnTo>
                  <a:pt x="16616" y="5400"/>
                </a:lnTo>
                <a:lnTo>
                  <a:pt x="14538" y="5400"/>
                </a:lnTo>
                <a:cubicBezTo>
                  <a:pt x="14192" y="5400"/>
                  <a:pt x="13898" y="5269"/>
                  <a:pt x="13656" y="5006"/>
                </a:cubicBezTo>
                <a:cubicBezTo>
                  <a:pt x="13413" y="4743"/>
                  <a:pt x="13292" y="4425"/>
                  <a:pt x="13292" y="4050"/>
                </a:cubicBezTo>
                <a:lnTo>
                  <a:pt x="13292" y="1800"/>
                </a:lnTo>
                <a:lnTo>
                  <a:pt x="4985" y="1800"/>
                </a:lnTo>
                <a:cubicBezTo>
                  <a:pt x="4985" y="1800"/>
                  <a:pt x="4985" y="10800"/>
                  <a:pt x="4985" y="10800"/>
                </a:cubicBezTo>
                <a:close/>
                <a:moveTo>
                  <a:pt x="21600" y="11700"/>
                </a:moveTo>
                <a:lnTo>
                  <a:pt x="21600" y="17549"/>
                </a:lnTo>
                <a:cubicBezTo>
                  <a:pt x="21600" y="17672"/>
                  <a:pt x="21559" y="17777"/>
                  <a:pt x="21477" y="17866"/>
                </a:cubicBezTo>
                <a:cubicBezTo>
                  <a:pt x="21394" y="17955"/>
                  <a:pt x="21297" y="18000"/>
                  <a:pt x="21185" y="18000"/>
                </a:cubicBezTo>
                <a:lnTo>
                  <a:pt x="18277" y="18000"/>
                </a:lnTo>
                <a:lnTo>
                  <a:pt x="18277" y="20250"/>
                </a:lnTo>
                <a:cubicBezTo>
                  <a:pt x="18277" y="20624"/>
                  <a:pt x="18156" y="20943"/>
                  <a:pt x="17914" y="21206"/>
                </a:cubicBezTo>
                <a:cubicBezTo>
                  <a:pt x="17671" y="21469"/>
                  <a:pt x="17377" y="21600"/>
                  <a:pt x="17031" y="21600"/>
                </a:cubicBezTo>
                <a:lnTo>
                  <a:pt x="4569" y="21600"/>
                </a:lnTo>
                <a:cubicBezTo>
                  <a:pt x="4223" y="21600"/>
                  <a:pt x="3929" y="21469"/>
                  <a:pt x="3686" y="21206"/>
                </a:cubicBezTo>
                <a:cubicBezTo>
                  <a:pt x="3444" y="20943"/>
                  <a:pt x="3323" y="20624"/>
                  <a:pt x="3323" y="20250"/>
                </a:cubicBezTo>
                <a:lnTo>
                  <a:pt x="3323" y="18000"/>
                </a:lnTo>
                <a:lnTo>
                  <a:pt x="415" y="18000"/>
                </a:lnTo>
                <a:cubicBezTo>
                  <a:pt x="303" y="18000"/>
                  <a:pt x="205" y="17955"/>
                  <a:pt x="123" y="17866"/>
                </a:cubicBezTo>
                <a:cubicBezTo>
                  <a:pt x="41" y="17777"/>
                  <a:pt x="0" y="17672"/>
                  <a:pt x="0" y="17549"/>
                </a:cubicBezTo>
                <a:lnTo>
                  <a:pt x="0" y="11700"/>
                </a:lnTo>
                <a:cubicBezTo>
                  <a:pt x="0" y="10960"/>
                  <a:pt x="244" y="10324"/>
                  <a:pt x="733" y="9795"/>
                </a:cubicBezTo>
                <a:cubicBezTo>
                  <a:pt x="1222" y="9264"/>
                  <a:pt x="1809" y="8999"/>
                  <a:pt x="2492" y="8999"/>
                </a:cubicBezTo>
                <a:lnTo>
                  <a:pt x="3323" y="8999"/>
                </a:lnTo>
                <a:lnTo>
                  <a:pt x="3323" y="1350"/>
                </a:lnTo>
                <a:cubicBezTo>
                  <a:pt x="3323" y="975"/>
                  <a:pt x="3444" y="657"/>
                  <a:pt x="3686" y="394"/>
                </a:cubicBezTo>
                <a:cubicBezTo>
                  <a:pt x="3929" y="131"/>
                  <a:pt x="4223" y="0"/>
                  <a:pt x="4569" y="0"/>
                </a:cubicBezTo>
                <a:lnTo>
                  <a:pt x="13292" y="0"/>
                </a:lnTo>
                <a:cubicBezTo>
                  <a:pt x="13638" y="0"/>
                  <a:pt x="14019" y="93"/>
                  <a:pt x="14435" y="281"/>
                </a:cubicBezTo>
                <a:cubicBezTo>
                  <a:pt x="14850" y="469"/>
                  <a:pt x="15179" y="694"/>
                  <a:pt x="15421" y="956"/>
                </a:cubicBezTo>
                <a:lnTo>
                  <a:pt x="17394" y="3093"/>
                </a:lnTo>
                <a:cubicBezTo>
                  <a:pt x="17636" y="3356"/>
                  <a:pt x="17844" y="3712"/>
                  <a:pt x="18018" y="4163"/>
                </a:cubicBezTo>
                <a:cubicBezTo>
                  <a:pt x="18190" y="4612"/>
                  <a:pt x="18277" y="5026"/>
                  <a:pt x="18277" y="5400"/>
                </a:cubicBezTo>
                <a:lnTo>
                  <a:pt x="18277" y="8999"/>
                </a:lnTo>
                <a:lnTo>
                  <a:pt x="19108" y="8999"/>
                </a:lnTo>
                <a:cubicBezTo>
                  <a:pt x="19791" y="8999"/>
                  <a:pt x="20378" y="9264"/>
                  <a:pt x="20867" y="9795"/>
                </a:cubicBezTo>
                <a:cubicBezTo>
                  <a:pt x="21356" y="10324"/>
                  <a:pt x="21600" y="10960"/>
                  <a:pt x="21600" y="11700"/>
                </a:cubicBezTo>
                <a:close/>
                <a:moveTo>
                  <a:pt x="21600" y="11700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3" name="AutoShape 271"/>
          <p:cNvSpPr>
            <a:spLocks/>
          </p:cNvSpPr>
          <p:nvPr/>
        </p:nvSpPr>
        <p:spPr bwMode="auto">
          <a:xfrm>
            <a:off x="13371513" y="8520113"/>
            <a:ext cx="400050" cy="376237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15087"/>
                </a:moveTo>
                <a:cubicBezTo>
                  <a:pt x="21600" y="15828"/>
                  <a:pt x="21407" y="16447"/>
                  <a:pt x="21022" y="16941"/>
                </a:cubicBezTo>
                <a:cubicBezTo>
                  <a:pt x="20637" y="17437"/>
                  <a:pt x="20103" y="17684"/>
                  <a:pt x="19419" y="17684"/>
                </a:cubicBezTo>
                <a:cubicBezTo>
                  <a:pt x="19064" y="17684"/>
                  <a:pt x="18729" y="17603"/>
                  <a:pt x="18413" y="17443"/>
                </a:cubicBezTo>
                <a:cubicBezTo>
                  <a:pt x="18097" y="17283"/>
                  <a:pt x="17842" y="17109"/>
                  <a:pt x="17648" y="16921"/>
                </a:cubicBezTo>
                <a:cubicBezTo>
                  <a:pt x="17453" y="16734"/>
                  <a:pt x="17208" y="16559"/>
                  <a:pt x="16914" y="16399"/>
                </a:cubicBezTo>
                <a:cubicBezTo>
                  <a:pt x="16620" y="16238"/>
                  <a:pt x="16312" y="16158"/>
                  <a:pt x="15992" y="16158"/>
                </a:cubicBezTo>
                <a:cubicBezTo>
                  <a:pt x="15040" y="16158"/>
                  <a:pt x="14564" y="16727"/>
                  <a:pt x="14564" y="17862"/>
                </a:cubicBezTo>
                <a:cubicBezTo>
                  <a:pt x="14564" y="18220"/>
                  <a:pt x="14634" y="18746"/>
                  <a:pt x="14772" y="19442"/>
                </a:cubicBezTo>
                <a:cubicBezTo>
                  <a:pt x="14910" y="20139"/>
                  <a:pt x="14975" y="20666"/>
                  <a:pt x="14967" y="21023"/>
                </a:cubicBezTo>
                <a:lnTo>
                  <a:pt x="14967" y="21091"/>
                </a:lnTo>
                <a:cubicBezTo>
                  <a:pt x="14776" y="21091"/>
                  <a:pt x="14634" y="21096"/>
                  <a:pt x="14538" y="21105"/>
                </a:cubicBezTo>
                <a:cubicBezTo>
                  <a:pt x="14244" y="21132"/>
                  <a:pt x="13822" y="21185"/>
                  <a:pt x="13273" y="21263"/>
                </a:cubicBezTo>
                <a:cubicBezTo>
                  <a:pt x="12723" y="21341"/>
                  <a:pt x="12223" y="21402"/>
                  <a:pt x="11774" y="21449"/>
                </a:cubicBezTo>
                <a:cubicBezTo>
                  <a:pt x="11324" y="21494"/>
                  <a:pt x="10899" y="21517"/>
                  <a:pt x="10502" y="21517"/>
                </a:cubicBezTo>
                <a:cubicBezTo>
                  <a:pt x="9974" y="21517"/>
                  <a:pt x="9528" y="21396"/>
                  <a:pt x="9164" y="21153"/>
                </a:cubicBezTo>
                <a:cubicBezTo>
                  <a:pt x="8801" y="20910"/>
                  <a:pt x="8619" y="20528"/>
                  <a:pt x="8619" y="20006"/>
                </a:cubicBezTo>
                <a:cubicBezTo>
                  <a:pt x="8619" y="19666"/>
                  <a:pt x="8695" y="19341"/>
                  <a:pt x="8846" y="19030"/>
                </a:cubicBezTo>
                <a:cubicBezTo>
                  <a:pt x="8998" y="18719"/>
                  <a:pt x="9162" y="18460"/>
                  <a:pt x="9340" y="18253"/>
                </a:cubicBezTo>
                <a:cubicBezTo>
                  <a:pt x="9517" y="18047"/>
                  <a:pt x="9681" y="17777"/>
                  <a:pt x="9833" y="17443"/>
                </a:cubicBezTo>
                <a:cubicBezTo>
                  <a:pt x="9984" y="17109"/>
                  <a:pt x="10060" y="16754"/>
                  <a:pt x="10060" y="16379"/>
                </a:cubicBezTo>
                <a:cubicBezTo>
                  <a:pt x="10060" y="15654"/>
                  <a:pt x="9826" y="15089"/>
                  <a:pt x="9359" y="14681"/>
                </a:cubicBezTo>
                <a:cubicBezTo>
                  <a:pt x="8892" y="14274"/>
                  <a:pt x="8308" y="14070"/>
                  <a:pt x="7607" y="14070"/>
                </a:cubicBezTo>
                <a:cubicBezTo>
                  <a:pt x="6880" y="14070"/>
                  <a:pt x="6261" y="14278"/>
                  <a:pt x="5750" y="14695"/>
                </a:cubicBezTo>
                <a:cubicBezTo>
                  <a:pt x="5240" y="15112"/>
                  <a:pt x="4985" y="15696"/>
                  <a:pt x="4985" y="16447"/>
                </a:cubicBezTo>
                <a:cubicBezTo>
                  <a:pt x="4985" y="16841"/>
                  <a:pt x="5050" y="17221"/>
                  <a:pt x="5179" y="17588"/>
                </a:cubicBezTo>
                <a:cubicBezTo>
                  <a:pt x="5309" y="17954"/>
                  <a:pt x="5454" y="18249"/>
                  <a:pt x="5614" y="18474"/>
                </a:cubicBezTo>
                <a:cubicBezTo>
                  <a:pt x="5774" y="18698"/>
                  <a:pt x="5919" y="18941"/>
                  <a:pt x="6049" y="19202"/>
                </a:cubicBezTo>
                <a:cubicBezTo>
                  <a:pt x="6179" y="19463"/>
                  <a:pt x="6244" y="19694"/>
                  <a:pt x="6244" y="19896"/>
                </a:cubicBezTo>
                <a:cubicBezTo>
                  <a:pt x="6244" y="20308"/>
                  <a:pt x="6045" y="20716"/>
                  <a:pt x="5647" y="21119"/>
                </a:cubicBezTo>
                <a:cubicBezTo>
                  <a:pt x="5326" y="21439"/>
                  <a:pt x="4820" y="21600"/>
                  <a:pt x="4128" y="21600"/>
                </a:cubicBezTo>
                <a:cubicBezTo>
                  <a:pt x="3306" y="21600"/>
                  <a:pt x="2246" y="21490"/>
                  <a:pt x="948" y="21270"/>
                </a:cubicBezTo>
                <a:cubicBezTo>
                  <a:pt x="870" y="21251"/>
                  <a:pt x="751" y="21233"/>
                  <a:pt x="591" y="21215"/>
                </a:cubicBezTo>
                <a:cubicBezTo>
                  <a:pt x="430" y="21197"/>
                  <a:pt x="312" y="21178"/>
                  <a:pt x="234" y="21160"/>
                </a:cubicBezTo>
                <a:lnTo>
                  <a:pt x="65" y="21132"/>
                </a:lnTo>
                <a:cubicBezTo>
                  <a:pt x="56" y="21132"/>
                  <a:pt x="43" y="21127"/>
                  <a:pt x="26" y="21119"/>
                </a:cubicBezTo>
                <a:cubicBezTo>
                  <a:pt x="8" y="21119"/>
                  <a:pt x="0" y="21114"/>
                  <a:pt x="0" y="21105"/>
                </a:cubicBezTo>
                <a:lnTo>
                  <a:pt x="0" y="7035"/>
                </a:lnTo>
                <a:cubicBezTo>
                  <a:pt x="17" y="7044"/>
                  <a:pt x="93" y="7060"/>
                  <a:pt x="227" y="7083"/>
                </a:cubicBezTo>
                <a:cubicBezTo>
                  <a:pt x="361" y="7106"/>
                  <a:pt x="508" y="7128"/>
                  <a:pt x="669" y="7151"/>
                </a:cubicBezTo>
                <a:cubicBezTo>
                  <a:pt x="829" y="7174"/>
                  <a:pt x="922" y="7191"/>
                  <a:pt x="948" y="7199"/>
                </a:cubicBezTo>
                <a:cubicBezTo>
                  <a:pt x="2246" y="7420"/>
                  <a:pt x="3306" y="7529"/>
                  <a:pt x="4128" y="7529"/>
                </a:cubicBezTo>
                <a:cubicBezTo>
                  <a:pt x="4820" y="7529"/>
                  <a:pt x="5326" y="7370"/>
                  <a:pt x="5647" y="7048"/>
                </a:cubicBezTo>
                <a:cubicBezTo>
                  <a:pt x="6045" y="6645"/>
                  <a:pt x="6244" y="6237"/>
                  <a:pt x="6244" y="5826"/>
                </a:cubicBezTo>
                <a:cubicBezTo>
                  <a:pt x="6244" y="5624"/>
                  <a:pt x="6179" y="5393"/>
                  <a:pt x="6049" y="5131"/>
                </a:cubicBezTo>
                <a:cubicBezTo>
                  <a:pt x="5919" y="4871"/>
                  <a:pt x="5774" y="4628"/>
                  <a:pt x="5614" y="4403"/>
                </a:cubicBezTo>
                <a:cubicBezTo>
                  <a:pt x="5454" y="4179"/>
                  <a:pt x="5309" y="3884"/>
                  <a:pt x="5179" y="3517"/>
                </a:cubicBezTo>
                <a:cubicBezTo>
                  <a:pt x="5050" y="3151"/>
                  <a:pt x="4985" y="2771"/>
                  <a:pt x="4985" y="2377"/>
                </a:cubicBezTo>
                <a:cubicBezTo>
                  <a:pt x="4985" y="1625"/>
                  <a:pt x="5240" y="1042"/>
                  <a:pt x="5750" y="625"/>
                </a:cubicBezTo>
                <a:cubicBezTo>
                  <a:pt x="6261" y="209"/>
                  <a:pt x="6884" y="0"/>
                  <a:pt x="7620" y="0"/>
                </a:cubicBezTo>
                <a:cubicBezTo>
                  <a:pt x="8312" y="0"/>
                  <a:pt x="8892" y="204"/>
                  <a:pt x="9359" y="611"/>
                </a:cubicBezTo>
                <a:cubicBezTo>
                  <a:pt x="9826" y="1018"/>
                  <a:pt x="10060" y="1584"/>
                  <a:pt x="10060" y="2308"/>
                </a:cubicBezTo>
                <a:cubicBezTo>
                  <a:pt x="10060" y="2683"/>
                  <a:pt x="9984" y="3038"/>
                  <a:pt x="9833" y="3373"/>
                </a:cubicBezTo>
                <a:cubicBezTo>
                  <a:pt x="9681" y="3708"/>
                  <a:pt x="9517" y="3977"/>
                  <a:pt x="9340" y="4184"/>
                </a:cubicBezTo>
                <a:cubicBezTo>
                  <a:pt x="9162" y="4390"/>
                  <a:pt x="8998" y="4649"/>
                  <a:pt x="8846" y="4960"/>
                </a:cubicBezTo>
                <a:cubicBezTo>
                  <a:pt x="8695" y="5272"/>
                  <a:pt x="8619" y="5597"/>
                  <a:pt x="8619" y="5935"/>
                </a:cubicBezTo>
                <a:cubicBezTo>
                  <a:pt x="8619" y="6458"/>
                  <a:pt x="8801" y="6841"/>
                  <a:pt x="9164" y="7083"/>
                </a:cubicBezTo>
                <a:cubicBezTo>
                  <a:pt x="9528" y="7325"/>
                  <a:pt x="9974" y="7447"/>
                  <a:pt x="10502" y="7447"/>
                </a:cubicBezTo>
                <a:cubicBezTo>
                  <a:pt x="11055" y="7447"/>
                  <a:pt x="11834" y="7378"/>
                  <a:pt x="12838" y="7241"/>
                </a:cubicBezTo>
                <a:cubicBezTo>
                  <a:pt x="13842" y="7103"/>
                  <a:pt x="14547" y="7025"/>
                  <a:pt x="14954" y="7007"/>
                </a:cubicBezTo>
                <a:lnTo>
                  <a:pt x="14954" y="7035"/>
                </a:lnTo>
                <a:cubicBezTo>
                  <a:pt x="14945" y="7053"/>
                  <a:pt x="14930" y="7133"/>
                  <a:pt x="14908" y="7275"/>
                </a:cubicBezTo>
                <a:cubicBezTo>
                  <a:pt x="14887" y="7418"/>
                  <a:pt x="14865" y="7573"/>
                  <a:pt x="14844" y="7743"/>
                </a:cubicBezTo>
                <a:cubicBezTo>
                  <a:pt x="14822" y="7912"/>
                  <a:pt x="14807" y="8010"/>
                  <a:pt x="14798" y="8038"/>
                </a:cubicBezTo>
                <a:cubicBezTo>
                  <a:pt x="14591" y="9412"/>
                  <a:pt x="14487" y="10534"/>
                  <a:pt x="14487" y="11405"/>
                </a:cubicBezTo>
                <a:cubicBezTo>
                  <a:pt x="14487" y="12137"/>
                  <a:pt x="14638" y="12674"/>
                  <a:pt x="14941" y="13012"/>
                </a:cubicBezTo>
                <a:cubicBezTo>
                  <a:pt x="15322" y="13433"/>
                  <a:pt x="15707" y="13644"/>
                  <a:pt x="16096" y="13644"/>
                </a:cubicBezTo>
                <a:cubicBezTo>
                  <a:pt x="16286" y="13644"/>
                  <a:pt x="16505" y="13576"/>
                  <a:pt x="16752" y="13438"/>
                </a:cubicBezTo>
                <a:cubicBezTo>
                  <a:pt x="16999" y="13301"/>
                  <a:pt x="17228" y="13147"/>
                  <a:pt x="17440" y="12977"/>
                </a:cubicBezTo>
                <a:cubicBezTo>
                  <a:pt x="17652" y="12808"/>
                  <a:pt x="17931" y="12654"/>
                  <a:pt x="18277" y="12518"/>
                </a:cubicBezTo>
                <a:cubicBezTo>
                  <a:pt x="18623" y="12380"/>
                  <a:pt x="18982" y="12311"/>
                  <a:pt x="19354" y="12311"/>
                </a:cubicBezTo>
                <a:cubicBezTo>
                  <a:pt x="20064" y="12311"/>
                  <a:pt x="20616" y="12581"/>
                  <a:pt x="21009" y="13122"/>
                </a:cubicBezTo>
                <a:cubicBezTo>
                  <a:pt x="21403" y="13662"/>
                  <a:pt x="21600" y="14317"/>
                  <a:pt x="21600" y="15087"/>
                </a:cubicBezTo>
                <a:close/>
                <a:moveTo>
                  <a:pt x="21600" y="15087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4" name="AutoShape 272"/>
          <p:cNvSpPr>
            <a:spLocks/>
          </p:cNvSpPr>
          <p:nvPr/>
        </p:nvSpPr>
        <p:spPr bwMode="auto">
          <a:xfrm>
            <a:off x="14133513" y="8540750"/>
            <a:ext cx="338137" cy="338138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19637"/>
                </a:moveTo>
                <a:lnTo>
                  <a:pt x="21600" y="21600"/>
                </a:lnTo>
                <a:lnTo>
                  <a:pt x="19637" y="21600"/>
                </a:lnTo>
                <a:lnTo>
                  <a:pt x="19637" y="19637"/>
                </a:lnTo>
                <a:cubicBezTo>
                  <a:pt x="19637" y="19637"/>
                  <a:pt x="21600" y="19637"/>
                  <a:pt x="21600" y="19637"/>
                </a:cubicBezTo>
                <a:close/>
                <a:moveTo>
                  <a:pt x="17672" y="19637"/>
                </a:moveTo>
                <a:lnTo>
                  <a:pt x="17672" y="21600"/>
                </a:lnTo>
                <a:lnTo>
                  <a:pt x="15709" y="21600"/>
                </a:lnTo>
                <a:lnTo>
                  <a:pt x="15709" y="19637"/>
                </a:lnTo>
                <a:cubicBezTo>
                  <a:pt x="15709" y="19637"/>
                  <a:pt x="17672" y="19637"/>
                  <a:pt x="17672" y="19637"/>
                </a:cubicBezTo>
                <a:close/>
                <a:moveTo>
                  <a:pt x="17672" y="3928"/>
                </a:moveTo>
                <a:lnTo>
                  <a:pt x="17672" y="5891"/>
                </a:lnTo>
                <a:lnTo>
                  <a:pt x="15709" y="5891"/>
                </a:lnTo>
                <a:lnTo>
                  <a:pt x="15709" y="3928"/>
                </a:lnTo>
                <a:cubicBezTo>
                  <a:pt x="15709" y="3928"/>
                  <a:pt x="17672" y="3928"/>
                  <a:pt x="17672" y="3928"/>
                </a:cubicBezTo>
                <a:close/>
                <a:moveTo>
                  <a:pt x="13746" y="7854"/>
                </a:moveTo>
                <a:lnTo>
                  <a:pt x="19637" y="7854"/>
                </a:lnTo>
                <a:lnTo>
                  <a:pt x="19637" y="1963"/>
                </a:lnTo>
                <a:lnTo>
                  <a:pt x="13746" y="1963"/>
                </a:lnTo>
                <a:cubicBezTo>
                  <a:pt x="13746" y="1963"/>
                  <a:pt x="13746" y="7854"/>
                  <a:pt x="13746" y="7854"/>
                </a:cubicBezTo>
                <a:close/>
                <a:moveTo>
                  <a:pt x="21600" y="11782"/>
                </a:moveTo>
                <a:lnTo>
                  <a:pt x="21600" y="17673"/>
                </a:lnTo>
                <a:lnTo>
                  <a:pt x="15709" y="17673"/>
                </a:lnTo>
                <a:lnTo>
                  <a:pt x="15709" y="15709"/>
                </a:lnTo>
                <a:lnTo>
                  <a:pt x="13746" y="15709"/>
                </a:lnTo>
                <a:lnTo>
                  <a:pt x="13746" y="21600"/>
                </a:lnTo>
                <a:lnTo>
                  <a:pt x="11782" y="21600"/>
                </a:lnTo>
                <a:lnTo>
                  <a:pt x="11782" y="11782"/>
                </a:lnTo>
                <a:lnTo>
                  <a:pt x="17672" y="11782"/>
                </a:lnTo>
                <a:lnTo>
                  <a:pt x="17672" y="13746"/>
                </a:lnTo>
                <a:lnTo>
                  <a:pt x="19637" y="13746"/>
                </a:lnTo>
                <a:lnTo>
                  <a:pt x="19637" y="11782"/>
                </a:lnTo>
                <a:cubicBezTo>
                  <a:pt x="19637" y="11782"/>
                  <a:pt x="21600" y="11782"/>
                  <a:pt x="21600" y="11782"/>
                </a:cubicBezTo>
                <a:close/>
                <a:moveTo>
                  <a:pt x="21600" y="0"/>
                </a:moveTo>
                <a:lnTo>
                  <a:pt x="21600" y="9818"/>
                </a:lnTo>
                <a:lnTo>
                  <a:pt x="11782" y="9818"/>
                </a:lnTo>
                <a:lnTo>
                  <a:pt x="11782" y="0"/>
                </a:lnTo>
                <a:cubicBezTo>
                  <a:pt x="11782" y="0"/>
                  <a:pt x="21600" y="0"/>
                  <a:pt x="21600" y="0"/>
                </a:cubicBezTo>
                <a:close/>
                <a:moveTo>
                  <a:pt x="5891" y="15709"/>
                </a:moveTo>
                <a:lnTo>
                  <a:pt x="5891" y="17673"/>
                </a:lnTo>
                <a:lnTo>
                  <a:pt x="3927" y="17673"/>
                </a:lnTo>
                <a:lnTo>
                  <a:pt x="3927" y="15709"/>
                </a:lnTo>
                <a:cubicBezTo>
                  <a:pt x="3927" y="15709"/>
                  <a:pt x="5891" y="15709"/>
                  <a:pt x="5891" y="15709"/>
                </a:cubicBezTo>
                <a:close/>
                <a:moveTo>
                  <a:pt x="5891" y="3928"/>
                </a:moveTo>
                <a:lnTo>
                  <a:pt x="5891" y="5891"/>
                </a:lnTo>
                <a:lnTo>
                  <a:pt x="3927" y="5891"/>
                </a:lnTo>
                <a:lnTo>
                  <a:pt x="3927" y="3928"/>
                </a:lnTo>
                <a:cubicBezTo>
                  <a:pt x="3927" y="3928"/>
                  <a:pt x="5891" y="3928"/>
                  <a:pt x="5891" y="3928"/>
                </a:cubicBezTo>
                <a:close/>
                <a:moveTo>
                  <a:pt x="1963" y="19622"/>
                </a:moveTo>
                <a:lnTo>
                  <a:pt x="7854" y="19622"/>
                </a:lnTo>
                <a:lnTo>
                  <a:pt x="7854" y="13746"/>
                </a:lnTo>
                <a:lnTo>
                  <a:pt x="1963" y="13746"/>
                </a:lnTo>
                <a:cubicBezTo>
                  <a:pt x="1963" y="13746"/>
                  <a:pt x="1963" y="19622"/>
                  <a:pt x="1963" y="19622"/>
                </a:cubicBezTo>
                <a:close/>
                <a:moveTo>
                  <a:pt x="1963" y="7854"/>
                </a:moveTo>
                <a:lnTo>
                  <a:pt x="7854" y="7854"/>
                </a:lnTo>
                <a:lnTo>
                  <a:pt x="7854" y="1963"/>
                </a:lnTo>
                <a:lnTo>
                  <a:pt x="1963" y="1963"/>
                </a:lnTo>
                <a:cubicBezTo>
                  <a:pt x="1963" y="1963"/>
                  <a:pt x="1963" y="7854"/>
                  <a:pt x="1963" y="7854"/>
                </a:cubicBezTo>
                <a:close/>
                <a:moveTo>
                  <a:pt x="9818" y="11782"/>
                </a:moveTo>
                <a:lnTo>
                  <a:pt x="9818" y="21600"/>
                </a:lnTo>
                <a:lnTo>
                  <a:pt x="0" y="21600"/>
                </a:lnTo>
                <a:lnTo>
                  <a:pt x="0" y="11782"/>
                </a:lnTo>
                <a:cubicBezTo>
                  <a:pt x="0" y="11782"/>
                  <a:pt x="9818" y="11782"/>
                  <a:pt x="9818" y="11782"/>
                </a:cubicBezTo>
                <a:close/>
                <a:moveTo>
                  <a:pt x="9818" y="0"/>
                </a:moveTo>
                <a:lnTo>
                  <a:pt x="9818" y="9818"/>
                </a:lnTo>
                <a:lnTo>
                  <a:pt x="0" y="9818"/>
                </a:lnTo>
                <a:lnTo>
                  <a:pt x="0" y="0"/>
                </a:lnTo>
                <a:cubicBezTo>
                  <a:pt x="0" y="0"/>
                  <a:pt x="9818" y="0"/>
                  <a:pt x="9818" y="0"/>
                </a:cubicBezTo>
                <a:close/>
                <a:moveTo>
                  <a:pt x="9818" y="0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5" name="AutoShape 273"/>
          <p:cNvSpPr>
            <a:spLocks/>
          </p:cNvSpPr>
          <p:nvPr/>
        </p:nvSpPr>
        <p:spPr bwMode="auto">
          <a:xfrm>
            <a:off x="14938375" y="8551863"/>
            <a:ext cx="222250" cy="306387"/>
          </a:xfrm>
          <a:custGeom>
            <a:avLst/>
            <a:gdLst/>
            <a:ahLst/>
            <a:cxnLst/>
            <a:rect l="0" t="0" r="r" b="b"/>
            <a:pathLst>
              <a:path w="21575" h="21600">
                <a:moveTo>
                  <a:pt x="14197" y="16876"/>
                </a:moveTo>
                <a:lnTo>
                  <a:pt x="14197" y="20925"/>
                </a:lnTo>
                <a:cubicBezTo>
                  <a:pt x="14197" y="21105"/>
                  <a:pt x="14105" y="21263"/>
                  <a:pt x="13918" y="21398"/>
                </a:cubicBezTo>
                <a:cubicBezTo>
                  <a:pt x="13730" y="21532"/>
                  <a:pt x="13512" y="21600"/>
                  <a:pt x="13264" y="21600"/>
                </a:cubicBezTo>
                <a:lnTo>
                  <a:pt x="7661" y="21600"/>
                </a:lnTo>
                <a:cubicBezTo>
                  <a:pt x="7412" y="21600"/>
                  <a:pt x="7194" y="21532"/>
                  <a:pt x="7007" y="21398"/>
                </a:cubicBezTo>
                <a:cubicBezTo>
                  <a:pt x="6819" y="21263"/>
                  <a:pt x="6727" y="21105"/>
                  <a:pt x="6727" y="20925"/>
                </a:cubicBezTo>
                <a:lnTo>
                  <a:pt x="6727" y="16876"/>
                </a:lnTo>
                <a:cubicBezTo>
                  <a:pt x="6727" y="16696"/>
                  <a:pt x="6819" y="16538"/>
                  <a:pt x="7007" y="16403"/>
                </a:cubicBezTo>
                <a:cubicBezTo>
                  <a:pt x="7194" y="16267"/>
                  <a:pt x="7412" y="16201"/>
                  <a:pt x="7661" y="16201"/>
                </a:cubicBezTo>
                <a:lnTo>
                  <a:pt x="13264" y="16201"/>
                </a:lnTo>
                <a:cubicBezTo>
                  <a:pt x="13512" y="16201"/>
                  <a:pt x="13730" y="16267"/>
                  <a:pt x="13918" y="16403"/>
                </a:cubicBezTo>
                <a:cubicBezTo>
                  <a:pt x="14105" y="16538"/>
                  <a:pt x="14197" y="16696"/>
                  <a:pt x="14197" y="16876"/>
                </a:cubicBezTo>
                <a:close/>
                <a:moveTo>
                  <a:pt x="21575" y="6750"/>
                </a:moveTo>
                <a:cubicBezTo>
                  <a:pt x="21575" y="7358"/>
                  <a:pt x="21455" y="7927"/>
                  <a:pt x="21214" y="8454"/>
                </a:cubicBezTo>
                <a:cubicBezTo>
                  <a:pt x="20972" y="8984"/>
                  <a:pt x="20701" y="9415"/>
                  <a:pt x="20397" y="9746"/>
                </a:cubicBezTo>
                <a:cubicBezTo>
                  <a:pt x="20093" y="10077"/>
                  <a:pt x="19665" y="10412"/>
                  <a:pt x="19113" y="10749"/>
                </a:cubicBezTo>
                <a:cubicBezTo>
                  <a:pt x="18561" y="11088"/>
                  <a:pt x="18112" y="11333"/>
                  <a:pt x="17770" y="11484"/>
                </a:cubicBezTo>
                <a:cubicBezTo>
                  <a:pt x="17427" y="11636"/>
                  <a:pt x="16953" y="11835"/>
                  <a:pt x="16345" y="12082"/>
                </a:cubicBezTo>
                <a:cubicBezTo>
                  <a:pt x="15707" y="12342"/>
                  <a:pt x="15175" y="12707"/>
                  <a:pt x="14747" y="13180"/>
                </a:cubicBezTo>
                <a:cubicBezTo>
                  <a:pt x="14317" y="13653"/>
                  <a:pt x="14105" y="14030"/>
                  <a:pt x="14105" y="14311"/>
                </a:cubicBezTo>
                <a:cubicBezTo>
                  <a:pt x="14105" y="14501"/>
                  <a:pt x="14012" y="14684"/>
                  <a:pt x="13824" y="14859"/>
                </a:cubicBezTo>
                <a:cubicBezTo>
                  <a:pt x="13637" y="15033"/>
                  <a:pt x="13418" y="15120"/>
                  <a:pt x="13170" y="15120"/>
                </a:cubicBezTo>
                <a:lnTo>
                  <a:pt x="7567" y="15120"/>
                </a:lnTo>
                <a:cubicBezTo>
                  <a:pt x="7333" y="15120"/>
                  <a:pt x="7135" y="15017"/>
                  <a:pt x="6972" y="14808"/>
                </a:cubicBezTo>
                <a:cubicBezTo>
                  <a:pt x="6809" y="14600"/>
                  <a:pt x="6727" y="14389"/>
                  <a:pt x="6727" y="14176"/>
                </a:cubicBezTo>
                <a:lnTo>
                  <a:pt x="6727" y="13415"/>
                </a:lnTo>
                <a:cubicBezTo>
                  <a:pt x="6727" y="12483"/>
                  <a:pt x="7233" y="11602"/>
                  <a:pt x="8244" y="10776"/>
                </a:cubicBezTo>
                <a:cubicBezTo>
                  <a:pt x="9257" y="9948"/>
                  <a:pt x="10369" y="9338"/>
                  <a:pt x="11582" y="8945"/>
                </a:cubicBezTo>
                <a:cubicBezTo>
                  <a:pt x="12501" y="8640"/>
                  <a:pt x="13156" y="8326"/>
                  <a:pt x="13545" y="7999"/>
                </a:cubicBezTo>
                <a:cubicBezTo>
                  <a:pt x="13932" y="7673"/>
                  <a:pt x="14128" y="7246"/>
                  <a:pt x="14128" y="6717"/>
                </a:cubicBezTo>
                <a:cubicBezTo>
                  <a:pt x="14128" y="6244"/>
                  <a:pt x="13765" y="5828"/>
                  <a:pt x="13041" y="5468"/>
                </a:cubicBezTo>
                <a:cubicBezTo>
                  <a:pt x="12318" y="5109"/>
                  <a:pt x="11482" y="4928"/>
                  <a:pt x="10532" y="4928"/>
                </a:cubicBezTo>
                <a:cubicBezTo>
                  <a:pt x="9520" y="4928"/>
                  <a:pt x="8680" y="5091"/>
                  <a:pt x="8011" y="5417"/>
                </a:cubicBezTo>
                <a:cubicBezTo>
                  <a:pt x="7465" y="5698"/>
                  <a:pt x="6634" y="6346"/>
                  <a:pt x="5513" y="7358"/>
                </a:cubicBezTo>
                <a:cubicBezTo>
                  <a:pt x="5311" y="7538"/>
                  <a:pt x="5068" y="7628"/>
                  <a:pt x="4789" y="7628"/>
                </a:cubicBezTo>
                <a:cubicBezTo>
                  <a:pt x="4602" y="7628"/>
                  <a:pt x="4408" y="7583"/>
                  <a:pt x="4204" y="7494"/>
                </a:cubicBezTo>
                <a:lnTo>
                  <a:pt x="377" y="5384"/>
                </a:lnTo>
                <a:cubicBezTo>
                  <a:pt x="173" y="5271"/>
                  <a:pt x="52" y="5131"/>
                  <a:pt x="14" y="4961"/>
                </a:cubicBezTo>
                <a:cubicBezTo>
                  <a:pt x="-25" y="4793"/>
                  <a:pt x="18" y="4636"/>
                  <a:pt x="142" y="4489"/>
                </a:cubicBezTo>
                <a:cubicBezTo>
                  <a:pt x="2633" y="1497"/>
                  <a:pt x="6244" y="0"/>
                  <a:pt x="10977" y="0"/>
                </a:cubicBezTo>
                <a:cubicBezTo>
                  <a:pt x="12220" y="0"/>
                  <a:pt x="13473" y="175"/>
                  <a:pt x="14735" y="523"/>
                </a:cubicBezTo>
                <a:cubicBezTo>
                  <a:pt x="15995" y="872"/>
                  <a:pt x="17132" y="1339"/>
                  <a:pt x="18143" y="1924"/>
                </a:cubicBezTo>
                <a:cubicBezTo>
                  <a:pt x="19156" y="2509"/>
                  <a:pt x="19979" y="3226"/>
                  <a:pt x="20619" y="4076"/>
                </a:cubicBezTo>
                <a:cubicBezTo>
                  <a:pt x="21257" y="4926"/>
                  <a:pt x="21575" y="5817"/>
                  <a:pt x="21575" y="6750"/>
                </a:cubicBezTo>
                <a:close/>
                <a:moveTo>
                  <a:pt x="21575" y="6750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" name="AutoShape 274"/>
          <p:cNvSpPr>
            <a:spLocks/>
          </p:cNvSpPr>
          <p:nvPr/>
        </p:nvSpPr>
        <p:spPr bwMode="auto">
          <a:xfrm>
            <a:off x="15679738" y="8520113"/>
            <a:ext cx="368300" cy="3683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2600" y="17549"/>
                </a:moveTo>
                <a:lnTo>
                  <a:pt x="12600" y="14850"/>
                </a:lnTo>
                <a:cubicBezTo>
                  <a:pt x="12600" y="14718"/>
                  <a:pt x="12558" y="14610"/>
                  <a:pt x="12473" y="14526"/>
                </a:cubicBezTo>
                <a:cubicBezTo>
                  <a:pt x="12388" y="14442"/>
                  <a:pt x="12282" y="14399"/>
                  <a:pt x="12150" y="14399"/>
                </a:cubicBezTo>
                <a:lnTo>
                  <a:pt x="9450" y="14399"/>
                </a:lnTo>
                <a:cubicBezTo>
                  <a:pt x="9318" y="14399"/>
                  <a:pt x="9212" y="14442"/>
                  <a:pt x="9127" y="14526"/>
                </a:cubicBezTo>
                <a:cubicBezTo>
                  <a:pt x="9042" y="14610"/>
                  <a:pt x="9000" y="14718"/>
                  <a:pt x="9000" y="14850"/>
                </a:cubicBezTo>
                <a:lnTo>
                  <a:pt x="9000" y="17549"/>
                </a:lnTo>
                <a:cubicBezTo>
                  <a:pt x="9000" y="17680"/>
                  <a:pt x="9042" y="17788"/>
                  <a:pt x="9127" y="17873"/>
                </a:cubicBezTo>
                <a:cubicBezTo>
                  <a:pt x="9212" y="17958"/>
                  <a:pt x="9318" y="18000"/>
                  <a:pt x="9450" y="18000"/>
                </a:cubicBezTo>
                <a:lnTo>
                  <a:pt x="12150" y="18000"/>
                </a:lnTo>
                <a:cubicBezTo>
                  <a:pt x="12282" y="18000"/>
                  <a:pt x="12388" y="17958"/>
                  <a:pt x="12473" y="17873"/>
                </a:cubicBezTo>
                <a:cubicBezTo>
                  <a:pt x="12558" y="17788"/>
                  <a:pt x="12600" y="17680"/>
                  <a:pt x="12600" y="17549"/>
                </a:cubicBezTo>
                <a:close/>
                <a:moveTo>
                  <a:pt x="16200" y="8099"/>
                </a:moveTo>
                <a:cubicBezTo>
                  <a:pt x="16200" y="7274"/>
                  <a:pt x="15940" y="6511"/>
                  <a:pt x="15419" y="5808"/>
                </a:cubicBezTo>
                <a:cubicBezTo>
                  <a:pt x="14899" y="5104"/>
                  <a:pt x="14249" y="4562"/>
                  <a:pt x="13472" y="4176"/>
                </a:cubicBezTo>
                <a:cubicBezTo>
                  <a:pt x="12694" y="3792"/>
                  <a:pt x="11897" y="3600"/>
                  <a:pt x="11081" y="3600"/>
                </a:cubicBezTo>
                <a:cubicBezTo>
                  <a:pt x="8803" y="3600"/>
                  <a:pt x="7065" y="4598"/>
                  <a:pt x="5864" y="6596"/>
                </a:cubicBezTo>
                <a:cubicBezTo>
                  <a:pt x="5724" y="6820"/>
                  <a:pt x="5761" y="7017"/>
                  <a:pt x="5977" y="7186"/>
                </a:cubicBezTo>
                <a:lnTo>
                  <a:pt x="7833" y="8592"/>
                </a:lnTo>
                <a:cubicBezTo>
                  <a:pt x="7898" y="8648"/>
                  <a:pt x="7988" y="8676"/>
                  <a:pt x="8101" y="8676"/>
                </a:cubicBezTo>
                <a:cubicBezTo>
                  <a:pt x="8250" y="8676"/>
                  <a:pt x="8367" y="8620"/>
                  <a:pt x="8452" y="8508"/>
                </a:cubicBezTo>
                <a:cubicBezTo>
                  <a:pt x="8949" y="7870"/>
                  <a:pt x="9351" y="7439"/>
                  <a:pt x="9661" y="7214"/>
                </a:cubicBezTo>
                <a:cubicBezTo>
                  <a:pt x="9980" y="6988"/>
                  <a:pt x="10383" y="6877"/>
                  <a:pt x="10870" y="6877"/>
                </a:cubicBezTo>
                <a:cubicBezTo>
                  <a:pt x="11320" y="6877"/>
                  <a:pt x="11721" y="6998"/>
                  <a:pt x="12073" y="7243"/>
                </a:cubicBezTo>
                <a:cubicBezTo>
                  <a:pt x="12424" y="7486"/>
                  <a:pt x="12600" y="7762"/>
                  <a:pt x="12600" y="8071"/>
                </a:cubicBezTo>
                <a:cubicBezTo>
                  <a:pt x="12600" y="8428"/>
                  <a:pt x="12506" y="8714"/>
                  <a:pt x="12318" y="8929"/>
                </a:cubicBezTo>
                <a:cubicBezTo>
                  <a:pt x="12131" y="9145"/>
                  <a:pt x="11813" y="9356"/>
                  <a:pt x="11362" y="9563"/>
                </a:cubicBezTo>
                <a:cubicBezTo>
                  <a:pt x="10772" y="9825"/>
                  <a:pt x="10230" y="10230"/>
                  <a:pt x="9738" y="10779"/>
                </a:cubicBezTo>
                <a:cubicBezTo>
                  <a:pt x="9246" y="11327"/>
                  <a:pt x="9000" y="11916"/>
                  <a:pt x="9000" y="12543"/>
                </a:cubicBezTo>
                <a:lnTo>
                  <a:pt x="9000" y="13050"/>
                </a:lnTo>
                <a:cubicBezTo>
                  <a:pt x="9000" y="13181"/>
                  <a:pt x="9042" y="13288"/>
                  <a:pt x="9127" y="13373"/>
                </a:cubicBezTo>
                <a:cubicBezTo>
                  <a:pt x="9212" y="13458"/>
                  <a:pt x="9318" y="13499"/>
                  <a:pt x="9450" y="13499"/>
                </a:cubicBezTo>
                <a:lnTo>
                  <a:pt x="12150" y="13499"/>
                </a:lnTo>
                <a:cubicBezTo>
                  <a:pt x="12282" y="13499"/>
                  <a:pt x="12388" y="13458"/>
                  <a:pt x="12473" y="13373"/>
                </a:cubicBezTo>
                <a:cubicBezTo>
                  <a:pt x="12558" y="13288"/>
                  <a:pt x="12600" y="13181"/>
                  <a:pt x="12600" y="13050"/>
                </a:cubicBezTo>
                <a:cubicBezTo>
                  <a:pt x="12600" y="12872"/>
                  <a:pt x="12700" y="12640"/>
                  <a:pt x="12903" y="12354"/>
                </a:cubicBezTo>
                <a:cubicBezTo>
                  <a:pt x="13104" y="12068"/>
                  <a:pt x="13359" y="11836"/>
                  <a:pt x="13669" y="11658"/>
                </a:cubicBezTo>
                <a:cubicBezTo>
                  <a:pt x="13968" y="11489"/>
                  <a:pt x="14198" y="11355"/>
                  <a:pt x="14357" y="11257"/>
                </a:cubicBezTo>
                <a:cubicBezTo>
                  <a:pt x="14517" y="11158"/>
                  <a:pt x="14733" y="10994"/>
                  <a:pt x="15004" y="10764"/>
                </a:cubicBezTo>
                <a:cubicBezTo>
                  <a:pt x="15277" y="10535"/>
                  <a:pt x="15484" y="10310"/>
                  <a:pt x="15630" y="10089"/>
                </a:cubicBezTo>
                <a:cubicBezTo>
                  <a:pt x="15775" y="9870"/>
                  <a:pt x="15907" y="9586"/>
                  <a:pt x="16024" y="9239"/>
                </a:cubicBezTo>
                <a:cubicBezTo>
                  <a:pt x="16141" y="8892"/>
                  <a:pt x="16200" y="8512"/>
                  <a:pt x="16200" y="8099"/>
                </a:cubicBezTo>
                <a:close/>
                <a:moveTo>
                  <a:pt x="20151" y="5379"/>
                </a:moveTo>
                <a:cubicBezTo>
                  <a:pt x="21116" y="7034"/>
                  <a:pt x="21600" y="8841"/>
                  <a:pt x="21600" y="10800"/>
                </a:cubicBezTo>
                <a:cubicBezTo>
                  <a:pt x="21600" y="12759"/>
                  <a:pt x="21116" y="14566"/>
                  <a:pt x="20151" y="16221"/>
                </a:cubicBezTo>
                <a:cubicBezTo>
                  <a:pt x="19185" y="17876"/>
                  <a:pt x="17876" y="19185"/>
                  <a:pt x="16221" y="20151"/>
                </a:cubicBezTo>
                <a:cubicBezTo>
                  <a:pt x="14566" y="21116"/>
                  <a:pt x="12759" y="21600"/>
                  <a:pt x="10800" y="21600"/>
                </a:cubicBezTo>
                <a:cubicBezTo>
                  <a:pt x="8841" y="21600"/>
                  <a:pt x="7034" y="21116"/>
                  <a:pt x="5379" y="20151"/>
                </a:cubicBezTo>
                <a:cubicBezTo>
                  <a:pt x="3724" y="19185"/>
                  <a:pt x="2415" y="17876"/>
                  <a:pt x="1449" y="16221"/>
                </a:cubicBezTo>
                <a:cubicBezTo>
                  <a:pt x="482" y="14566"/>
                  <a:pt x="0" y="12759"/>
                  <a:pt x="0" y="10800"/>
                </a:cubicBezTo>
                <a:cubicBezTo>
                  <a:pt x="0" y="8841"/>
                  <a:pt x="482" y="7034"/>
                  <a:pt x="1449" y="5379"/>
                </a:cubicBezTo>
                <a:cubicBezTo>
                  <a:pt x="2415" y="3724"/>
                  <a:pt x="3724" y="2415"/>
                  <a:pt x="5379" y="1449"/>
                </a:cubicBezTo>
                <a:cubicBezTo>
                  <a:pt x="7034" y="482"/>
                  <a:pt x="8841" y="0"/>
                  <a:pt x="10800" y="0"/>
                </a:cubicBezTo>
                <a:cubicBezTo>
                  <a:pt x="12759" y="0"/>
                  <a:pt x="14566" y="482"/>
                  <a:pt x="16221" y="1449"/>
                </a:cubicBezTo>
                <a:cubicBezTo>
                  <a:pt x="17876" y="2415"/>
                  <a:pt x="19185" y="3724"/>
                  <a:pt x="20151" y="5379"/>
                </a:cubicBezTo>
                <a:close/>
                <a:moveTo>
                  <a:pt x="20151" y="5379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7" name="AutoShape 275"/>
          <p:cNvSpPr>
            <a:spLocks/>
          </p:cNvSpPr>
          <p:nvPr/>
        </p:nvSpPr>
        <p:spPr bwMode="auto">
          <a:xfrm>
            <a:off x="16398875" y="8540750"/>
            <a:ext cx="400050" cy="338138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12764"/>
                </a:moveTo>
                <a:lnTo>
                  <a:pt x="21600" y="18655"/>
                </a:lnTo>
                <a:cubicBezTo>
                  <a:pt x="21600" y="19473"/>
                  <a:pt x="21358" y="20168"/>
                  <a:pt x="20873" y="20742"/>
                </a:cubicBezTo>
                <a:cubicBezTo>
                  <a:pt x="20388" y="21315"/>
                  <a:pt x="19799" y="21600"/>
                  <a:pt x="19107" y="21600"/>
                </a:cubicBezTo>
                <a:lnTo>
                  <a:pt x="14122" y="21600"/>
                </a:lnTo>
                <a:cubicBezTo>
                  <a:pt x="13430" y="21600"/>
                  <a:pt x="12842" y="21315"/>
                  <a:pt x="12357" y="20742"/>
                </a:cubicBezTo>
                <a:cubicBezTo>
                  <a:pt x="11873" y="20168"/>
                  <a:pt x="11631" y="19473"/>
                  <a:pt x="11631" y="18655"/>
                </a:cubicBezTo>
                <a:lnTo>
                  <a:pt x="11631" y="7854"/>
                </a:lnTo>
                <a:cubicBezTo>
                  <a:pt x="11631" y="6791"/>
                  <a:pt x="11805" y="5776"/>
                  <a:pt x="12156" y="4809"/>
                </a:cubicBezTo>
                <a:cubicBezTo>
                  <a:pt x="12507" y="3844"/>
                  <a:pt x="12980" y="3007"/>
                  <a:pt x="13577" y="2301"/>
                </a:cubicBezTo>
                <a:cubicBezTo>
                  <a:pt x="14175" y="1595"/>
                  <a:pt x="14882" y="1035"/>
                  <a:pt x="15700" y="621"/>
                </a:cubicBezTo>
                <a:cubicBezTo>
                  <a:pt x="16518" y="208"/>
                  <a:pt x="17377" y="0"/>
                  <a:pt x="18276" y="0"/>
                </a:cubicBezTo>
                <a:lnTo>
                  <a:pt x="19107" y="0"/>
                </a:lnTo>
                <a:cubicBezTo>
                  <a:pt x="19333" y="0"/>
                  <a:pt x="19526" y="98"/>
                  <a:pt x="19692" y="292"/>
                </a:cubicBezTo>
                <a:cubicBezTo>
                  <a:pt x="19856" y="486"/>
                  <a:pt x="19938" y="716"/>
                  <a:pt x="19938" y="982"/>
                </a:cubicBezTo>
                <a:lnTo>
                  <a:pt x="19938" y="2945"/>
                </a:lnTo>
                <a:cubicBezTo>
                  <a:pt x="19938" y="3211"/>
                  <a:pt x="19856" y="3442"/>
                  <a:pt x="19692" y="3636"/>
                </a:cubicBezTo>
                <a:cubicBezTo>
                  <a:pt x="19526" y="3830"/>
                  <a:pt x="19333" y="3928"/>
                  <a:pt x="19107" y="3928"/>
                </a:cubicBezTo>
                <a:lnTo>
                  <a:pt x="18276" y="3928"/>
                </a:lnTo>
                <a:cubicBezTo>
                  <a:pt x="17359" y="3928"/>
                  <a:pt x="16576" y="4311"/>
                  <a:pt x="15927" y="5078"/>
                </a:cubicBezTo>
                <a:cubicBezTo>
                  <a:pt x="15278" y="5846"/>
                  <a:pt x="14953" y="6771"/>
                  <a:pt x="14953" y="7854"/>
                </a:cubicBezTo>
                <a:lnTo>
                  <a:pt x="14953" y="8346"/>
                </a:lnTo>
                <a:cubicBezTo>
                  <a:pt x="14953" y="8754"/>
                  <a:pt x="15074" y="9103"/>
                  <a:pt x="15317" y="9389"/>
                </a:cubicBezTo>
                <a:cubicBezTo>
                  <a:pt x="15559" y="9676"/>
                  <a:pt x="15854" y="9818"/>
                  <a:pt x="16199" y="9818"/>
                </a:cubicBezTo>
                <a:lnTo>
                  <a:pt x="19107" y="9818"/>
                </a:lnTo>
                <a:cubicBezTo>
                  <a:pt x="19799" y="9818"/>
                  <a:pt x="20388" y="10104"/>
                  <a:pt x="20873" y="10677"/>
                </a:cubicBezTo>
                <a:cubicBezTo>
                  <a:pt x="21358" y="11251"/>
                  <a:pt x="21600" y="11946"/>
                  <a:pt x="21600" y="12764"/>
                </a:cubicBezTo>
                <a:close/>
                <a:moveTo>
                  <a:pt x="9969" y="12764"/>
                </a:moveTo>
                <a:lnTo>
                  <a:pt x="9969" y="18655"/>
                </a:lnTo>
                <a:cubicBezTo>
                  <a:pt x="9969" y="19473"/>
                  <a:pt x="9727" y="20168"/>
                  <a:pt x="9242" y="20742"/>
                </a:cubicBezTo>
                <a:cubicBezTo>
                  <a:pt x="8757" y="21315"/>
                  <a:pt x="8169" y="21600"/>
                  <a:pt x="7476" y="21600"/>
                </a:cubicBezTo>
                <a:lnTo>
                  <a:pt x="2492" y="21600"/>
                </a:lnTo>
                <a:cubicBezTo>
                  <a:pt x="1799" y="21600"/>
                  <a:pt x="1211" y="21315"/>
                  <a:pt x="726" y="20742"/>
                </a:cubicBezTo>
                <a:cubicBezTo>
                  <a:pt x="241" y="20168"/>
                  <a:pt x="0" y="19473"/>
                  <a:pt x="0" y="18655"/>
                </a:cubicBezTo>
                <a:lnTo>
                  <a:pt x="0" y="7854"/>
                </a:lnTo>
                <a:cubicBezTo>
                  <a:pt x="0" y="6791"/>
                  <a:pt x="175" y="5776"/>
                  <a:pt x="526" y="4809"/>
                </a:cubicBezTo>
                <a:cubicBezTo>
                  <a:pt x="876" y="3844"/>
                  <a:pt x="1350" y="3007"/>
                  <a:pt x="1947" y="2301"/>
                </a:cubicBezTo>
                <a:cubicBezTo>
                  <a:pt x="2544" y="1595"/>
                  <a:pt x="3251" y="1035"/>
                  <a:pt x="4069" y="621"/>
                </a:cubicBezTo>
                <a:cubicBezTo>
                  <a:pt x="4887" y="208"/>
                  <a:pt x="5746" y="0"/>
                  <a:pt x="6646" y="0"/>
                </a:cubicBezTo>
                <a:lnTo>
                  <a:pt x="7476" y="0"/>
                </a:lnTo>
                <a:cubicBezTo>
                  <a:pt x="7702" y="0"/>
                  <a:pt x="7896" y="98"/>
                  <a:pt x="8061" y="292"/>
                </a:cubicBezTo>
                <a:cubicBezTo>
                  <a:pt x="8225" y="486"/>
                  <a:pt x="8307" y="716"/>
                  <a:pt x="8307" y="982"/>
                </a:cubicBezTo>
                <a:lnTo>
                  <a:pt x="8307" y="2945"/>
                </a:lnTo>
                <a:cubicBezTo>
                  <a:pt x="8307" y="3211"/>
                  <a:pt x="8225" y="3442"/>
                  <a:pt x="8061" y="3636"/>
                </a:cubicBezTo>
                <a:cubicBezTo>
                  <a:pt x="7896" y="3830"/>
                  <a:pt x="7702" y="3928"/>
                  <a:pt x="7476" y="3928"/>
                </a:cubicBezTo>
                <a:lnTo>
                  <a:pt x="6646" y="3928"/>
                </a:lnTo>
                <a:cubicBezTo>
                  <a:pt x="5728" y="3928"/>
                  <a:pt x="4945" y="4311"/>
                  <a:pt x="4296" y="5078"/>
                </a:cubicBezTo>
                <a:cubicBezTo>
                  <a:pt x="3648" y="5846"/>
                  <a:pt x="3322" y="6771"/>
                  <a:pt x="3322" y="7854"/>
                </a:cubicBezTo>
                <a:lnTo>
                  <a:pt x="3322" y="8346"/>
                </a:lnTo>
                <a:cubicBezTo>
                  <a:pt x="3322" y="8754"/>
                  <a:pt x="3444" y="9103"/>
                  <a:pt x="3686" y="9389"/>
                </a:cubicBezTo>
                <a:cubicBezTo>
                  <a:pt x="3929" y="9676"/>
                  <a:pt x="4223" y="9818"/>
                  <a:pt x="4569" y="9818"/>
                </a:cubicBezTo>
                <a:lnTo>
                  <a:pt x="7476" y="9818"/>
                </a:lnTo>
                <a:cubicBezTo>
                  <a:pt x="8169" y="9818"/>
                  <a:pt x="8757" y="10104"/>
                  <a:pt x="9242" y="10677"/>
                </a:cubicBezTo>
                <a:cubicBezTo>
                  <a:pt x="9727" y="11251"/>
                  <a:pt x="9969" y="11946"/>
                  <a:pt x="9969" y="12764"/>
                </a:cubicBezTo>
                <a:close/>
                <a:moveTo>
                  <a:pt x="9969" y="12764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8" name="AutoShape 276"/>
          <p:cNvSpPr>
            <a:spLocks/>
          </p:cNvSpPr>
          <p:nvPr/>
        </p:nvSpPr>
        <p:spPr bwMode="auto">
          <a:xfrm>
            <a:off x="17171988" y="8540750"/>
            <a:ext cx="398462" cy="338138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2945"/>
                </a:moveTo>
                <a:lnTo>
                  <a:pt x="21600" y="13746"/>
                </a:lnTo>
                <a:cubicBezTo>
                  <a:pt x="21600" y="14809"/>
                  <a:pt x="21424" y="15824"/>
                  <a:pt x="21074" y="16791"/>
                </a:cubicBezTo>
                <a:cubicBezTo>
                  <a:pt x="20723" y="17758"/>
                  <a:pt x="20249" y="18593"/>
                  <a:pt x="19652" y="19299"/>
                </a:cubicBezTo>
                <a:cubicBezTo>
                  <a:pt x="19055" y="20005"/>
                  <a:pt x="18348" y="20565"/>
                  <a:pt x="17530" y="20979"/>
                </a:cubicBezTo>
                <a:cubicBezTo>
                  <a:pt x="16713" y="21394"/>
                  <a:pt x="15854" y="21600"/>
                  <a:pt x="14953" y="21600"/>
                </a:cubicBezTo>
                <a:lnTo>
                  <a:pt x="14122" y="21600"/>
                </a:lnTo>
                <a:cubicBezTo>
                  <a:pt x="13898" y="21600"/>
                  <a:pt x="13703" y="21504"/>
                  <a:pt x="13539" y="21309"/>
                </a:cubicBezTo>
                <a:cubicBezTo>
                  <a:pt x="13375" y="21115"/>
                  <a:pt x="13292" y="20885"/>
                  <a:pt x="13292" y="20618"/>
                </a:cubicBezTo>
                <a:lnTo>
                  <a:pt x="13292" y="18655"/>
                </a:lnTo>
                <a:cubicBezTo>
                  <a:pt x="13292" y="18389"/>
                  <a:pt x="13375" y="18158"/>
                  <a:pt x="13539" y="17964"/>
                </a:cubicBezTo>
                <a:cubicBezTo>
                  <a:pt x="13703" y="17770"/>
                  <a:pt x="13898" y="17673"/>
                  <a:pt x="14122" y="17673"/>
                </a:cubicBezTo>
                <a:lnTo>
                  <a:pt x="14953" y="17673"/>
                </a:lnTo>
                <a:cubicBezTo>
                  <a:pt x="15871" y="17673"/>
                  <a:pt x="16654" y="17289"/>
                  <a:pt x="17303" y="16523"/>
                </a:cubicBezTo>
                <a:cubicBezTo>
                  <a:pt x="17952" y="15756"/>
                  <a:pt x="18276" y="14830"/>
                  <a:pt x="18276" y="13746"/>
                </a:cubicBezTo>
                <a:lnTo>
                  <a:pt x="18276" y="13254"/>
                </a:lnTo>
                <a:cubicBezTo>
                  <a:pt x="18276" y="12846"/>
                  <a:pt x="18155" y="12497"/>
                  <a:pt x="17913" y="12212"/>
                </a:cubicBezTo>
                <a:cubicBezTo>
                  <a:pt x="17670" y="11926"/>
                  <a:pt x="17377" y="11782"/>
                  <a:pt x="17030" y="11782"/>
                </a:cubicBezTo>
                <a:lnTo>
                  <a:pt x="14122" y="11782"/>
                </a:lnTo>
                <a:cubicBezTo>
                  <a:pt x="13430" y="11782"/>
                  <a:pt x="12842" y="11496"/>
                  <a:pt x="12357" y="10923"/>
                </a:cubicBezTo>
                <a:cubicBezTo>
                  <a:pt x="11873" y="10351"/>
                  <a:pt x="11631" y="9654"/>
                  <a:pt x="11631" y="8836"/>
                </a:cubicBezTo>
                <a:lnTo>
                  <a:pt x="11631" y="2945"/>
                </a:lnTo>
                <a:cubicBezTo>
                  <a:pt x="11631" y="2128"/>
                  <a:pt x="11873" y="1432"/>
                  <a:pt x="12357" y="860"/>
                </a:cubicBezTo>
                <a:cubicBezTo>
                  <a:pt x="12842" y="287"/>
                  <a:pt x="13430" y="0"/>
                  <a:pt x="14122" y="0"/>
                </a:cubicBezTo>
                <a:lnTo>
                  <a:pt x="19107" y="0"/>
                </a:lnTo>
                <a:cubicBezTo>
                  <a:pt x="19799" y="0"/>
                  <a:pt x="20388" y="287"/>
                  <a:pt x="20873" y="860"/>
                </a:cubicBezTo>
                <a:cubicBezTo>
                  <a:pt x="21358" y="1432"/>
                  <a:pt x="21600" y="2128"/>
                  <a:pt x="21600" y="2945"/>
                </a:cubicBezTo>
                <a:close/>
                <a:moveTo>
                  <a:pt x="9969" y="2945"/>
                </a:moveTo>
                <a:lnTo>
                  <a:pt x="9969" y="13746"/>
                </a:lnTo>
                <a:cubicBezTo>
                  <a:pt x="9969" y="14809"/>
                  <a:pt x="9794" y="15824"/>
                  <a:pt x="9444" y="16791"/>
                </a:cubicBezTo>
                <a:cubicBezTo>
                  <a:pt x="9092" y="17758"/>
                  <a:pt x="8619" y="18593"/>
                  <a:pt x="8022" y="19299"/>
                </a:cubicBezTo>
                <a:cubicBezTo>
                  <a:pt x="7424" y="20005"/>
                  <a:pt x="6717" y="20565"/>
                  <a:pt x="5899" y="20979"/>
                </a:cubicBezTo>
                <a:cubicBezTo>
                  <a:pt x="5082" y="21394"/>
                  <a:pt x="4223" y="21600"/>
                  <a:pt x="3322" y="21600"/>
                </a:cubicBezTo>
                <a:lnTo>
                  <a:pt x="2492" y="21600"/>
                </a:lnTo>
                <a:cubicBezTo>
                  <a:pt x="2267" y="21600"/>
                  <a:pt x="2073" y="21504"/>
                  <a:pt x="1908" y="21309"/>
                </a:cubicBezTo>
                <a:cubicBezTo>
                  <a:pt x="1744" y="21115"/>
                  <a:pt x="1661" y="20885"/>
                  <a:pt x="1661" y="20618"/>
                </a:cubicBezTo>
                <a:lnTo>
                  <a:pt x="1661" y="18655"/>
                </a:lnTo>
                <a:cubicBezTo>
                  <a:pt x="1661" y="18389"/>
                  <a:pt x="1744" y="18158"/>
                  <a:pt x="1908" y="17964"/>
                </a:cubicBezTo>
                <a:cubicBezTo>
                  <a:pt x="2073" y="17770"/>
                  <a:pt x="2267" y="17673"/>
                  <a:pt x="2492" y="17673"/>
                </a:cubicBezTo>
                <a:lnTo>
                  <a:pt x="3322" y="17673"/>
                </a:lnTo>
                <a:cubicBezTo>
                  <a:pt x="4240" y="17673"/>
                  <a:pt x="5023" y="17289"/>
                  <a:pt x="5673" y="16523"/>
                </a:cubicBezTo>
                <a:cubicBezTo>
                  <a:pt x="6322" y="15756"/>
                  <a:pt x="6646" y="14830"/>
                  <a:pt x="6646" y="13746"/>
                </a:cubicBezTo>
                <a:lnTo>
                  <a:pt x="6646" y="13254"/>
                </a:lnTo>
                <a:cubicBezTo>
                  <a:pt x="6646" y="12846"/>
                  <a:pt x="6525" y="12497"/>
                  <a:pt x="6282" y="12212"/>
                </a:cubicBezTo>
                <a:cubicBezTo>
                  <a:pt x="6040" y="11926"/>
                  <a:pt x="5746" y="11782"/>
                  <a:pt x="5399" y="11782"/>
                </a:cubicBezTo>
                <a:lnTo>
                  <a:pt x="2492" y="11782"/>
                </a:lnTo>
                <a:cubicBezTo>
                  <a:pt x="1799" y="11782"/>
                  <a:pt x="1211" y="11496"/>
                  <a:pt x="726" y="10923"/>
                </a:cubicBezTo>
                <a:cubicBezTo>
                  <a:pt x="241" y="10351"/>
                  <a:pt x="0" y="9654"/>
                  <a:pt x="0" y="8836"/>
                </a:cubicBezTo>
                <a:lnTo>
                  <a:pt x="0" y="2945"/>
                </a:lnTo>
                <a:cubicBezTo>
                  <a:pt x="0" y="2128"/>
                  <a:pt x="241" y="1432"/>
                  <a:pt x="726" y="860"/>
                </a:cubicBezTo>
                <a:cubicBezTo>
                  <a:pt x="1211" y="287"/>
                  <a:pt x="1799" y="0"/>
                  <a:pt x="2492" y="0"/>
                </a:cubicBezTo>
                <a:lnTo>
                  <a:pt x="7476" y="0"/>
                </a:lnTo>
                <a:cubicBezTo>
                  <a:pt x="8169" y="0"/>
                  <a:pt x="8757" y="287"/>
                  <a:pt x="9242" y="860"/>
                </a:cubicBezTo>
                <a:cubicBezTo>
                  <a:pt x="9727" y="1432"/>
                  <a:pt x="9969" y="2128"/>
                  <a:pt x="9969" y="2945"/>
                </a:cubicBezTo>
                <a:close/>
                <a:moveTo>
                  <a:pt x="9969" y="2945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9" name="AutoShape 277"/>
          <p:cNvSpPr>
            <a:spLocks/>
          </p:cNvSpPr>
          <p:nvPr/>
        </p:nvSpPr>
        <p:spPr bwMode="auto">
          <a:xfrm>
            <a:off x="17922875" y="8520113"/>
            <a:ext cx="430213" cy="382587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16848"/>
                </a:moveTo>
                <a:cubicBezTo>
                  <a:pt x="21600" y="16975"/>
                  <a:pt x="21564" y="17077"/>
                  <a:pt x="21492" y="17158"/>
                </a:cubicBezTo>
                <a:lnTo>
                  <a:pt x="17634" y="21479"/>
                </a:lnTo>
                <a:cubicBezTo>
                  <a:pt x="17562" y="21560"/>
                  <a:pt x="17469" y="21600"/>
                  <a:pt x="17357" y="21600"/>
                </a:cubicBezTo>
                <a:cubicBezTo>
                  <a:pt x="17252" y="21600"/>
                  <a:pt x="17162" y="21558"/>
                  <a:pt x="17086" y="21472"/>
                </a:cubicBezTo>
                <a:cubicBezTo>
                  <a:pt x="17009" y="21386"/>
                  <a:pt x="16971" y="21285"/>
                  <a:pt x="16971" y="21168"/>
                </a:cubicBezTo>
                <a:lnTo>
                  <a:pt x="16971" y="18576"/>
                </a:lnTo>
                <a:cubicBezTo>
                  <a:pt x="16713" y="18576"/>
                  <a:pt x="16373" y="18578"/>
                  <a:pt x="15946" y="18583"/>
                </a:cubicBezTo>
                <a:cubicBezTo>
                  <a:pt x="15520" y="18588"/>
                  <a:pt x="15195" y="18591"/>
                  <a:pt x="14970" y="18596"/>
                </a:cubicBezTo>
                <a:cubicBezTo>
                  <a:pt x="14745" y="18601"/>
                  <a:pt x="14452" y="18596"/>
                  <a:pt x="14090" y="18583"/>
                </a:cubicBezTo>
                <a:cubicBezTo>
                  <a:pt x="13728" y="18569"/>
                  <a:pt x="13443" y="18547"/>
                  <a:pt x="13235" y="18515"/>
                </a:cubicBezTo>
                <a:cubicBezTo>
                  <a:pt x="13025" y="18484"/>
                  <a:pt x="12769" y="18437"/>
                  <a:pt x="12464" y="18373"/>
                </a:cubicBezTo>
                <a:cubicBezTo>
                  <a:pt x="12157" y="18311"/>
                  <a:pt x="11905" y="18227"/>
                  <a:pt x="11704" y="18124"/>
                </a:cubicBezTo>
                <a:cubicBezTo>
                  <a:pt x="11503" y="18020"/>
                  <a:pt x="11270" y="17893"/>
                  <a:pt x="11005" y="17739"/>
                </a:cubicBezTo>
                <a:cubicBezTo>
                  <a:pt x="10740" y="17586"/>
                  <a:pt x="10502" y="17406"/>
                  <a:pt x="10294" y="17200"/>
                </a:cubicBezTo>
                <a:cubicBezTo>
                  <a:pt x="10084" y="16992"/>
                  <a:pt x="9864" y="16752"/>
                  <a:pt x="9631" y="16477"/>
                </a:cubicBezTo>
                <a:cubicBezTo>
                  <a:pt x="9397" y="16203"/>
                  <a:pt x="9172" y="15889"/>
                  <a:pt x="8955" y="15538"/>
                </a:cubicBezTo>
                <a:cubicBezTo>
                  <a:pt x="9430" y="14701"/>
                  <a:pt x="9976" y="13473"/>
                  <a:pt x="10595" y="11853"/>
                </a:cubicBezTo>
                <a:cubicBezTo>
                  <a:pt x="10772" y="12258"/>
                  <a:pt x="10920" y="12585"/>
                  <a:pt x="11041" y="12832"/>
                </a:cubicBezTo>
                <a:cubicBezTo>
                  <a:pt x="11161" y="13080"/>
                  <a:pt x="11324" y="13365"/>
                  <a:pt x="11529" y="13689"/>
                </a:cubicBezTo>
                <a:cubicBezTo>
                  <a:pt x="11734" y="14013"/>
                  <a:pt x="11939" y="14268"/>
                  <a:pt x="12144" y="14451"/>
                </a:cubicBezTo>
                <a:cubicBezTo>
                  <a:pt x="12349" y="14636"/>
                  <a:pt x="12601" y="14794"/>
                  <a:pt x="12903" y="14924"/>
                </a:cubicBezTo>
                <a:cubicBezTo>
                  <a:pt x="13204" y="15055"/>
                  <a:pt x="13532" y="15120"/>
                  <a:pt x="13885" y="15120"/>
                </a:cubicBezTo>
                <a:lnTo>
                  <a:pt x="16971" y="15120"/>
                </a:lnTo>
                <a:lnTo>
                  <a:pt x="16971" y="12528"/>
                </a:lnTo>
                <a:cubicBezTo>
                  <a:pt x="16971" y="12402"/>
                  <a:pt x="17007" y="12298"/>
                  <a:pt x="17080" y="12217"/>
                </a:cubicBezTo>
                <a:cubicBezTo>
                  <a:pt x="17152" y="12137"/>
                  <a:pt x="17245" y="12096"/>
                  <a:pt x="17357" y="12096"/>
                </a:cubicBezTo>
                <a:cubicBezTo>
                  <a:pt x="17453" y="12096"/>
                  <a:pt x="17550" y="12142"/>
                  <a:pt x="17646" y="12231"/>
                </a:cubicBezTo>
                <a:lnTo>
                  <a:pt x="21492" y="16537"/>
                </a:lnTo>
                <a:cubicBezTo>
                  <a:pt x="21564" y="16619"/>
                  <a:pt x="21600" y="16722"/>
                  <a:pt x="21600" y="16848"/>
                </a:cubicBezTo>
                <a:close/>
                <a:moveTo>
                  <a:pt x="8027" y="6062"/>
                </a:moveTo>
                <a:cubicBezTo>
                  <a:pt x="7545" y="6889"/>
                  <a:pt x="6995" y="8118"/>
                  <a:pt x="6376" y="9747"/>
                </a:cubicBezTo>
                <a:cubicBezTo>
                  <a:pt x="6200" y="9342"/>
                  <a:pt x="6050" y="9016"/>
                  <a:pt x="5930" y="8769"/>
                </a:cubicBezTo>
                <a:cubicBezTo>
                  <a:pt x="5809" y="8521"/>
                  <a:pt x="5647" y="8235"/>
                  <a:pt x="5442" y="7911"/>
                </a:cubicBezTo>
                <a:cubicBezTo>
                  <a:pt x="5237" y="7587"/>
                  <a:pt x="5032" y="7334"/>
                  <a:pt x="4828" y="7149"/>
                </a:cubicBezTo>
                <a:cubicBezTo>
                  <a:pt x="4622" y="6965"/>
                  <a:pt x="4369" y="6807"/>
                  <a:pt x="4068" y="6676"/>
                </a:cubicBezTo>
                <a:cubicBezTo>
                  <a:pt x="3767" y="6545"/>
                  <a:pt x="3439" y="6480"/>
                  <a:pt x="3085" y="6480"/>
                </a:cubicBezTo>
                <a:lnTo>
                  <a:pt x="385" y="6480"/>
                </a:lnTo>
                <a:cubicBezTo>
                  <a:pt x="273" y="6480"/>
                  <a:pt x="181" y="6440"/>
                  <a:pt x="108" y="6359"/>
                </a:cubicBezTo>
                <a:cubicBezTo>
                  <a:pt x="36" y="6278"/>
                  <a:pt x="0" y="6174"/>
                  <a:pt x="0" y="6048"/>
                </a:cubicBezTo>
                <a:lnTo>
                  <a:pt x="0" y="3456"/>
                </a:lnTo>
                <a:cubicBezTo>
                  <a:pt x="0" y="3330"/>
                  <a:pt x="36" y="3227"/>
                  <a:pt x="108" y="3145"/>
                </a:cubicBezTo>
                <a:cubicBezTo>
                  <a:pt x="181" y="3065"/>
                  <a:pt x="273" y="3024"/>
                  <a:pt x="385" y="3024"/>
                </a:cubicBezTo>
                <a:lnTo>
                  <a:pt x="3085" y="3024"/>
                </a:lnTo>
                <a:cubicBezTo>
                  <a:pt x="5094" y="3024"/>
                  <a:pt x="6742" y="4036"/>
                  <a:pt x="8027" y="6062"/>
                </a:cubicBezTo>
                <a:close/>
                <a:moveTo>
                  <a:pt x="21600" y="4753"/>
                </a:moveTo>
                <a:cubicBezTo>
                  <a:pt x="21600" y="4879"/>
                  <a:pt x="21564" y="4981"/>
                  <a:pt x="21492" y="5063"/>
                </a:cubicBezTo>
                <a:lnTo>
                  <a:pt x="17634" y="9383"/>
                </a:lnTo>
                <a:cubicBezTo>
                  <a:pt x="17562" y="9464"/>
                  <a:pt x="17469" y="9504"/>
                  <a:pt x="17357" y="9504"/>
                </a:cubicBezTo>
                <a:cubicBezTo>
                  <a:pt x="17252" y="9504"/>
                  <a:pt x="17162" y="9462"/>
                  <a:pt x="17086" y="9376"/>
                </a:cubicBezTo>
                <a:cubicBezTo>
                  <a:pt x="17009" y="9291"/>
                  <a:pt x="16971" y="9190"/>
                  <a:pt x="16971" y="9072"/>
                </a:cubicBezTo>
                <a:lnTo>
                  <a:pt x="16971" y="6480"/>
                </a:lnTo>
                <a:lnTo>
                  <a:pt x="13885" y="6480"/>
                </a:lnTo>
                <a:cubicBezTo>
                  <a:pt x="13500" y="6480"/>
                  <a:pt x="13151" y="6548"/>
                  <a:pt x="12837" y="6683"/>
                </a:cubicBezTo>
                <a:cubicBezTo>
                  <a:pt x="12524" y="6817"/>
                  <a:pt x="12246" y="7020"/>
                  <a:pt x="12005" y="7290"/>
                </a:cubicBezTo>
                <a:cubicBezTo>
                  <a:pt x="11764" y="7560"/>
                  <a:pt x="11560" y="7837"/>
                  <a:pt x="11390" y="8121"/>
                </a:cubicBezTo>
                <a:cubicBezTo>
                  <a:pt x="11222" y="8404"/>
                  <a:pt x="11041" y="8752"/>
                  <a:pt x="10848" y="9167"/>
                </a:cubicBezTo>
                <a:cubicBezTo>
                  <a:pt x="10591" y="9725"/>
                  <a:pt x="10277" y="10494"/>
                  <a:pt x="9908" y="11475"/>
                </a:cubicBezTo>
                <a:cubicBezTo>
                  <a:pt x="9675" y="12069"/>
                  <a:pt x="9476" y="12568"/>
                  <a:pt x="9311" y="12974"/>
                </a:cubicBezTo>
                <a:cubicBezTo>
                  <a:pt x="9146" y="13379"/>
                  <a:pt x="8929" y="13852"/>
                  <a:pt x="8660" y="14391"/>
                </a:cubicBezTo>
                <a:cubicBezTo>
                  <a:pt x="8391" y="14931"/>
                  <a:pt x="8134" y="15381"/>
                  <a:pt x="7889" y="15741"/>
                </a:cubicBezTo>
                <a:cubicBezTo>
                  <a:pt x="7643" y="16101"/>
                  <a:pt x="7347" y="16475"/>
                  <a:pt x="6997" y="16861"/>
                </a:cubicBezTo>
                <a:cubicBezTo>
                  <a:pt x="6647" y="17249"/>
                  <a:pt x="6286" y="17557"/>
                  <a:pt x="5912" y="17787"/>
                </a:cubicBezTo>
                <a:cubicBezTo>
                  <a:pt x="5539" y="18016"/>
                  <a:pt x="5111" y="18205"/>
                  <a:pt x="4629" y="18353"/>
                </a:cubicBezTo>
                <a:cubicBezTo>
                  <a:pt x="4146" y="18502"/>
                  <a:pt x="3632" y="18576"/>
                  <a:pt x="3085" y="18576"/>
                </a:cubicBezTo>
                <a:lnTo>
                  <a:pt x="385" y="18576"/>
                </a:lnTo>
                <a:cubicBezTo>
                  <a:pt x="273" y="18576"/>
                  <a:pt x="181" y="18536"/>
                  <a:pt x="108" y="18455"/>
                </a:cubicBezTo>
                <a:cubicBezTo>
                  <a:pt x="36" y="18373"/>
                  <a:pt x="0" y="18270"/>
                  <a:pt x="0" y="18144"/>
                </a:cubicBezTo>
                <a:lnTo>
                  <a:pt x="0" y="15552"/>
                </a:lnTo>
                <a:cubicBezTo>
                  <a:pt x="0" y="15426"/>
                  <a:pt x="36" y="15322"/>
                  <a:pt x="108" y="15241"/>
                </a:cubicBezTo>
                <a:cubicBezTo>
                  <a:pt x="181" y="15161"/>
                  <a:pt x="273" y="15120"/>
                  <a:pt x="385" y="15120"/>
                </a:cubicBezTo>
                <a:lnTo>
                  <a:pt x="3085" y="15120"/>
                </a:lnTo>
                <a:cubicBezTo>
                  <a:pt x="3471" y="15120"/>
                  <a:pt x="3821" y="15052"/>
                  <a:pt x="4134" y="14918"/>
                </a:cubicBezTo>
                <a:cubicBezTo>
                  <a:pt x="4448" y="14783"/>
                  <a:pt x="4724" y="14580"/>
                  <a:pt x="4965" y="14310"/>
                </a:cubicBezTo>
                <a:cubicBezTo>
                  <a:pt x="5206" y="14040"/>
                  <a:pt x="5412" y="13763"/>
                  <a:pt x="5581" y="13480"/>
                </a:cubicBezTo>
                <a:cubicBezTo>
                  <a:pt x="5749" y="13196"/>
                  <a:pt x="5930" y="12848"/>
                  <a:pt x="6123" y="12434"/>
                </a:cubicBezTo>
                <a:cubicBezTo>
                  <a:pt x="6380" y="11875"/>
                  <a:pt x="6693" y="11106"/>
                  <a:pt x="7064" y="10125"/>
                </a:cubicBezTo>
                <a:cubicBezTo>
                  <a:pt x="7296" y="9531"/>
                  <a:pt x="7495" y="9032"/>
                  <a:pt x="7660" y="8626"/>
                </a:cubicBezTo>
                <a:cubicBezTo>
                  <a:pt x="7824" y="8222"/>
                  <a:pt x="8041" y="7750"/>
                  <a:pt x="8310" y="7209"/>
                </a:cubicBezTo>
                <a:cubicBezTo>
                  <a:pt x="8580" y="6669"/>
                  <a:pt x="8837" y="6219"/>
                  <a:pt x="9082" y="5859"/>
                </a:cubicBezTo>
                <a:cubicBezTo>
                  <a:pt x="9327" y="5500"/>
                  <a:pt x="9625" y="5126"/>
                  <a:pt x="9974" y="4739"/>
                </a:cubicBezTo>
                <a:cubicBezTo>
                  <a:pt x="10323" y="4352"/>
                  <a:pt x="10685" y="4043"/>
                  <a:pt x="11059" y="3813"/>
                </a:cubicBezTo>
                <a:cubicBezTo>
                  <a:pt x="11432" y="3585"/>
                  <a:pt x="11861" y="3395"/>
                  <a:pt x="12343" y="3247"/>
                </a:cubicBezTo>
                <a:cubicBezTo>
                  <a:pt x="12824" y="3098"/>
                  <a:pt x="13339" y="3024"/>
                  <a:pt x="13885" y="3024"/>
                </a:cubicBezTo>
                <a:lnTo>
                  <a:pt x="16971" y="3024"/>
                </a:lnTo>
                <a:lnTo>
                  <a:pt x="16971" y="432"/>
                </a:lnTo>
                <a:cubicBezTo>
                  <a:pt x="16971" y="306"/>
                  <a:pt x="17007" y="203"/>
                  <a:pt x="17080" y="121"/>
                </a:cubicBezTo>
                <a:cubicBezTo>
                  <a:pt x="17152" y="41"/>
                  <a:pt x="17245" y="0"/>
                  <a:pt x="17357" y="0"/>
                </a:cubicBezTo>
                <a:cubicBezTo>
                  <a:pt x="17453" y="0"/>
                  <a:pt x="17550" y="46"/>
                  <a:pt x="17646" y="136"/>
                </a:cubicBezTo>
                <a:lnTo>
                  <a:pt x="21492" y="4442"/>
                </a:lnTo>
                <a:cubicBezTo>
                  <a:pt x="21564" y="4523"/>
                  <a:pt x="21600" y="4627"/>
                  <a:pt x="21600" y="4753"/>
                </a:cubicBezTo>
                <a:close/>
                <a:moveTo>
                  <a:pt x="21600" y="4753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0" name="AutoShape 278"/>
          <p:cNvSpPr>
            <a:spLocks/>
          </p:cNvSpPr>
          <p:nvPr/>
        </p:nvSpPr>
        <p:spPr bwMode="auto">
          <a:xfrm>
            <a:off x="18684875" y="8520113"/>
            <a:ext cx="368300" cy="3683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1800"/>
                </a:moveTo>
                <a:lnTo>
                  <a:pt x="21600" y="8099"/>
                </a:lnTo>
                <a:cubicBezTo>
                  <a:pt x="21600" y="8344"/>
                  <a:pt x="21512" y="8555"/>
                  <a:pt x="21334" y="8733"/>
                </a:cubicBezTo>
                <a:cubicBezTo>
                  <a:pt x="21154" y="8911"/>
                  <a:pt x="20944" y="8999"/>
                  <a:pt x="20700" y="8999"/>
                </a:cubicBezTo>
                <a:lnTo>
                  <a:pt x="14400" y="8999"/>
                </a:lnTo>
                <a:cubicBezTo>
                  <a:pt x="14156" y="8999"/>
                  <a:pt x="13946" y="8911"/>
                  <a:pt x="13768" y="8733"/>
                </a:cubicBezTo>
                <a:cubicBezTo>
                  <a:pt x="13589" y="8555"/>
                  <a:pt x="13500" y="8344"/>
                  <a:pt x="13500" y="8099"/>
                </a:cubicBezTo>
                <a:cubicBezTo>
                  <a:pt x="13500" y="7856"/>
                  <a:pt x="13589" y="7645"/>
                  <a:pt x="13768" y="7467"/>
                </a:cubicBezTo>
                <a:lnTo>
                  <a:pt x="15707" y="5526"/>
                </a:lnTo>
                <a:cubicBezTo>
                  <a:pt x="14320" y="4242"/>
                  <a:pt x="12685" y="3600"/>
                  <a:pt x="10801" y="3600"/>
                </a:cubicBezTo>
                <a:cubicBezTo>
                  <a:pt x="9544" y="3600"/>
                  <a:pt x="8371" y="3905"/>
                  <a:pt x="7285" y="4514"/>
                </a:cubicBezTo>
                <a:cubicBezTo>
                  <a:pt x="6197" y="5124"/>
                  <a:pt x="5324" y="5962"/>
                  <a:pt x="4669" y="7031"/>
                </a:cubicBezTo>
                <a:cubicBezTo>
                  <a:pt x="4566" y="7191"/>
                  <a:pt x="4318" y="7738"/>
                  <a:pt x="3923" y="8676"/>
                </a:cubicBezTo>
                <a:cubicBezTo>
                  <a:pt x="3849" y="8892"/>
                  <a:pt x="3707" y="8999"/>
                  <a:pt x="3501" y="8999"/>
                </a:cubicBezTo>
                <a:lnTo>
                  <a:pt x="703" y="8999"/>
                </a:lnTo>
                <a:cubicBezTo>
                  <a:pt x="581" y="8999"/>
                  <a:pt x="475" y="8955"/>
                  <a:pt x="387" y="8867"/>
                </a:cubicBezTo>
                <a:cubicBezTo>
                  <a:pt x="297" y="8777"/>
                  <a:pt x="253" y="8671"/>
                  <a:pt x="253" y="8550"/>
                </a:cubicBezTo>
                <a:lnTo>
                  <a:pt x="253" y="8452"/>
                </a:lnTo>
                <a:cubicBezTo>
                  <a:pt x="862" y="5939"/>
                  <a:pt x="2127" y="3902"/>
                  <a:pt x="4050" y="2341"/>
                </a:cubicBezTo>
                <a:cubicBezTo>
                  <a:pt x="5971" y="781"/>
                  <a:pt x="8221" y="0"/>
                  <a:pt x="10801" y="0"/>
                </a:cubicBezTo>
                <a:cubicBezTo>
                  <a:pt x="12168" y="0"/>
                  <a:pt x="13500" y="260"/>
                  <a:pt x="14794" y="781"/>
                </a:cubicBezTo>
                <a:cubicBezTo>
                  <a:pt x="16088" y="1301"/>
                  <a:pt x="17236" y="2034"/>
                  <a:pt x="18239" y="2982"/>
                </a:cubicBezTo>
                <a:lnTo>
                  <a:pt x="20068" y="1167"/>
                </a:lnTo>
                <a:cubicBezTo>
                  <a:pt x="20246" y="989"/>
                  <a:pt x="20456" y="900"/>
                  <a:pt x="20700" y="900"/>
                </a:cubicBezTo>
                <a:cubicBezTo>
                  <a:pt x="20944" y="900"/>
                  <a:pt x="21154" y="989"/>
                  <a:pt x="21334" y="1167"/>
                </a:cubicBezTo>
                <a:cubicBezTo>
                  <a:pt x="21512" y="1345"/>
                  <a:pt x="21600" y="1557"/>
                  <a:pt x="21600" y="1800"/>
                </a:cubicBezTo>
                <a:close/>
                <a:moveTo>
                  <a:pt x="21249" y="13050"/>
                </a:moveTo>
                <a:cubicBezTo>
                  <a:pt x="21249" y="13097"/>
                  <a:pt x="21244" y="13130"/>
                  <a:pt x="21234" y="13148"/>
                </a:cubicBezTo>
                <a:cubicBezTo>
                  <a:pt x="20635" y="15661"/>
                  <a:pt x="19378" y="17698"/>
                  <a:pt x="17465" y="19258"/>
                </a:cubicBezTo>
                <a:cubicBezTo>
                  <a:pt x="15553" y="20819"/>
                  <a:pt x="13312" y="21600"/>
                  <a:pt x="10744" y="21600"/>
                </a:cubicBezTo>
                <a:cubicBezTo>
                  <a:pt x="9375" y="21600"/>
                  <a:pt x="8051" y="21341"/>
                  <a:pt x="6772" y="20825"/>
                </a:cubicBezTo>
                <a:cubicBezTo>
                  <a:pt x="5491" y="20310"/>
                  <a:pt x="4349" y="19575"/>
                  <a:pt x="3346" y="18618"/>
                </a:cubicBezTo>
                <a:lnTo>
                  <a:pt x="1532" y="20433"/>
                </a:lnTo>
                <a:cubicBezTo>
                  <a:pt x="1354" y="20611"/>
                  <a:pt x="1143" y="20699"/>
                  <a:pt x="900" y="20699"/>
                </a:cubicBezTo>
                <a:cubicBezTo>
                  <a:pt x="656" y="20699"/>
                  <a:pt x="444" y="20611"/>
                  <a:pt x="266" y="20433"/>
                </a:cubicBezTo>
                <a:cubicBezTo>
                  <a:pt x="88" y="20255"/>
                  <a:pt x="0" y="20043"/>
                  <a:pt x="0" y="19799"/>
                </a:cubicBezTo>
                <a:lnTo>
                  <a:pt x="0" y="13499"/>
                </a:lnTo>
                <a:cubicBezTo>
                  <a:pt x="0" y="13256"/>
                  <a:pt x="88" y="13045"/>
                  <a:pt x="266" y="12867"/>
                </a:cubicBezTo>
                <a:cubicBezTo>
                  <a:pt x="444" y="12689"/>
                  <a:pt x="656" y="12600"/>
                  <a:pt x="900" y="12600"/>
                </a:cubicBezTo>
                <a:lnTo>
                  <a:pt x="7200" y="12600"/>
                </a:lnTo>
                <a:cubicBezTo>
                  <a:pt x="7443" y="12600"/>
                  <a:pt x="7654" y="12689"/>
                  <a:pt x="7832" y="12867"/>
                </a:cubicBezTo>
                <a:cubicBezTo>
                  <a:pt x="8010" y="13045"/>
                  <a:pt x="8100" y="13256"/>
                  <a:pt x="8100" y="13499"/>
                </a:cubicBezTo>
                <a:cubicBezTo>
                  <a:pt x="8100" y="13744"/>
                  <a:pt x="8010" y="13955"/>
                  <a:pt x="7832" y="14133"/>
                </a:cubicBezTo>
                <a:lnTo>
                  <a:pt x="5906" y="16059"/>
                </a:lnTo>
                <a:cubicBezTo>
                  <a:pt x="6571" y="16678"/>
                  <a:pt x="7326" y="17156"/>
                  <a:pt x="8170" y="17494"/>
                </a:cubicBezTo>
                <a:cubicBezTo>
                  <a:pt x="9014" y="17830"/>
                  <a:pt x="9891" y="18000"/>
                  <a:pt x="10801" y="18000"/>
                </a:cubicBezTo>
                <a:cubicBezTo>
                  <a:pt x="12056" y="18000"/>
                  <a:pt x="13228" y="17695"/>
                  <a:pt x="14315" y="17085"/>
                </a:cubicBezTo>
                <a:cubicBezTo>
                  <a:pt x="15403" y="16476"/>
                  <a:pt x="16275" y="15637"/>
                  <a:pt x="16931" y="14569"/>
                </a:cubicBezTo>
                <a:cubicBezTo>
                  <a:pt x="17034" y="14409"/>
                  <a:pt x="17282" y="13860"/>
                  <a:pt x="17677" y="12924"/>
                </a:cubicBezTo>
                <a:cubicBezTo>
                  <a:pt x="17751" y="12708"/>
                  <a:pt x="17893" y="12600"/>
                  <a:pt x="18099" y="12600"/>
                </a:cubicBezTo>
                <a:lnTo>
                  <a:pt x="20798" y="12600"/>
                </a:lnTo>
                <a:cubicBezTo>
                  <a:pt x="20920" y="12600"/>
                  <a:pt x="21025" y="12644"/>
                  <a:pt x="21115" y="12733"/>
                </a:cubicBezTo>
                <a:cubicBezTo>
                  <a:pt x="21205" y="12823"/>
                  <a:pt x="21249" y="12927"/>
                  <a:pt x="21249" y="13050"/>
                </a:cubicBezTo>
                <a:close/>
                <a:moveTo>
                  <a:pt x="21249" y="13050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1" name="AutoShape 279"/>
          <p:cNvSpPr>
            <a:spLocks/>
          </p:cNvSpPr>
          <p:nvPr/>
        </p:nvSpPr>
        <p:spPr bwMode="auto">
          <a:xfrm>
            <a:off x="17224375" y="7864475"/>
            <a:ext cx="285750" cy="28575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17383"/>
                </a:moveTo>
                <a:cubicBezTo>
                  <a:pt x="21600" y="17867"/>
                  <a:pt x="21430" y="18280"/>
                  <a:pt x="21091" y="18619"/>
                </a:cubicBezTo>
                <a:lnTo>
                  <a:pt x="18618" y="21092"/>
                </a:lnTo>
                <a:cubicBezTo>
                  <a:pt x="18278" y="21430"/>
                  <a:pt x="17867" y="21600"/>
                  <a:pt x="17381" y="21600"/>
                </a:cubicBezTo>
                <a:cubicBezTo>
                  <a:pt x="16897" y="21600"/>
                  <a:pt x="16485" y="21430"/>
                  <a:pt x="16145" y="21092"/>
                </a:cubicBezTo>
                <a:lnTo>
                  <a:pt x="10799" y="15746"/>
                </a:lnTo>
                <a:lnTo>
                  <a:pt x="5454" y="21092"/>
                </a:lnTo>
                <a:cubicBezTo>
                  <a:pt x="5115" y="21430"/>
                  <a:pt x="4703" y="21600"/>
                  <a:pt x="4219" y="21600"/>
                </a:cubicBezTo>
                <a:cubicBezTo>
                  <a:pt x="3733" y="21600"/>
                  <a:pt x="3320" y="21430"/>
                  <a:pt x="2982" y="21092"/>
                </a:cubicBezTo>
                <a:lnTo>
                  <a:pt x="509" y="18619"/>
                </a:lnTo>
                <a:cubicBezTo>
                  <a:pt x="170" y="18280"/>
                  <a:pt x="0" y="17867"/>
                  <a:pt x="0" y="17383"/>
                </a:cubicBezTo>
                <a:cubicBezTo>
                  <a:pt x="0" y="16897"/>
                  <a:pt x="170" y="16486"/>
                  <a:pt x="509" y="16146"/>
                </a:cubicBezTo>
                <a:lnTo>
                  <a:pt x="5854" y="10801"/>
                </a:lnTo>
                <a:lnTo>
                  <a:pt x="509" y="5455"/>
                </a:lnTo>
                <a:cubicBezTo>
                  <a:pt x="170" y="5115"/>
                  <a:pt x="0" y="4704"/>
                  <a:pt x="0" y="4219"/>
                </a:cubicBezTo>
                <a:cubicBezTo>
                  <a:pt x="0" y="3735"/>
                  <a:pt x="170" y="3322"/>
                  <a:pt x="509" y="2982"/>
                </a:cubicBezTo>
                <a:lnTo>
                  <a:pt x="2982" y="509"/>
                </a:lnTo>
                <a:cubicBezTo>
                  <a:pt x="3320" y="170"/>
                  <a:pt x="3733" y="0"/>
                  <a:pt x="4219" y="0"/>
                </a:cubicBezTo>
                <a:cubicBezTo>
                  <a:pt x="4703" y="0"/>
                  <a:pt x="5115" y="170"/>
                  <a:pt x="5454" y="509"/>
                </a:cubicBezTo>
                <a:lnTo>
                  <a:pt x="10799" y="5855"/>
                </a:lnTo>
                <a:lnTo>
                  <a:pt x="16145" y="509"/>
                </a:lnTo>
                <a:cubicBezTo>
                  <a:pt x="16485" y="170"/>
                  <a:pt x="16897" y="0"/>
                  <a:pt x="17381" y="0"/>
                </a:cubicBezTo>
                <a:cubicBezTo>
                  <a:pt x="17867" y="0"/>
                  <a:pt x="18278" y="170"/>
                  <a:pt x="18618" y="509"/>
                </a:cubicBezTo>
                <a:lnTo>
                  <a:pt x="21091" y="2982"/>
                </a:lnTo>
                <a:cubicBezTo>
                  <a:pt x="21430" y="3322"/>
                  <a:pt x="21600" y="3735"/>
                  <a:pt x="21600" y="4219"/>
                </a:cubicBezTo>
                <a:cubicBezTo>
                  <a:pt x="21600" y="4704"/>
                  <a:pt x="21430" y="5115"/>
                  <a:pt x="21091" y="5455"/>
                </a:cubicBezTo>
                <a:lnTo>
                  <a:pt x="15745" y="10801"/>
                </a:lnTo>
                <a:lnTo>
                  <a:pt x="21091" y="16146"/>
                </a:lnTo>
                <a:cubicBezTo>
                  <a:pt x="21430" y="16486"/>
                  <a:pt x="21600" y="16897"/>
                  <a:pt x="21600" y="17383"/>
                </a:cubicBezTo>
                <a:close/>
                <a:moveTo>
                  <a:pt x="21600" y="17383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2" name="AutoShape 280"/>
          <p:cNvSpPr>
            <a:spLocks/>
          </p:cNvSpPr>
          <p:nvPr/>
        </p:nvSpPr>
        <p:spPr bwMode="auto">
          <a:xfrm>
            <a:off x="17954625" y="7821613"/>
            <a:ext cx="368300" cy="365125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10729"/>
                </a:moveTo>
                <a:cubicBezTo>
                  <a:pt x="21600" y="13378"/>
                  <a:pt x="20752" y="15719"/>
                  <a:pt x="19054" y="17753"/>
                </a:cubicBezTo>
                <a:cubicBezTo>
                  <a:pt x="17142" y="16817"/>
                  <a:pt x="15592" y="15368"/>
                  <a:pt x="14407" y="13404"/>
                </a:cubicBezTo>
                <a:cubicBezTo>
                  <a:pt x="13221" y="11440"/>
                  <a:pt x="12628" y="9268"/>
                  <a:pt x="12628" y="6883"/>
                </a:cubicBezTo>
                <a:lnTo>
                  <a:pt x="12628" y="0"/>
                </a:lnTo>
                <a:cubicBezTo>
                  <a:pt x="14306" y="284"/>
                  <a:pt x="15829" y="933"/>
                  <a:pt x="17198" y="1945"/>
                </a:cubicBezTo>
                <a:cubicBezTo>
                  <a:pt x="18567" y="2957"/>
                  <a:pt x="19643" y="4232"/>
                  <a:pt x="20425" y="5769"/>
                </a:cubicBezTo>
                <a:cubicBezTo>
                  <a:pt x="21208" y="7307"/>
                  <a:pt x="21600" y="8960"/>
                  <a:pt x="21600" y="10729"/>
                </a:cubicBezTo>
                <a:close/>
                <a:moveTo>
                  <a:pt x="15932" y="20266"/>
                </a:moveTo>
                <a:cubicBezTo>
                  <a:pt x="14329" y="21154"/>
                  <a:pt x="12605" y="21600"/>
                  <a:pt x="10758" y="21600"/>
                </a:cubicBezTo>
                <a:cubicBezTo>
                  <a:pt x="8921" y="21600"/>
                  <a:pt x="7200" y="21154"/>
                  <a:pt x="5598" y="20266"/>
                </a:cubicBezTo>
                <a:cubicBezTo>
                  <a:pt x="6890" y="19442"/>
                  <a:pt x="7995" y="18445"/>
                  <a:pt x="8908" y="17272"/>
                </a:cubicBezTo>
                <a:cubicBezTo>
                  <a:pt x="9823" y="16098"/>
                  <a:pt x="10439" y="14830"/>
                  <a:pt x="10758" y="13468"/>
                </a:cubicBezTo>
                <a:cubicBezTo>
                  <a:pt x="11086" y="14830"/>
                  <a:pt x="11707" y="16098"/>
                  <a:pt x="12620" y="17272"/>
                </a:cubicBezTo>
                <a:cubicBezTo>
                  <a:pt x="13535" y="18445"/>
                  <a:pt x="14639" y="19442"/>
                  <a:pt x="15932" y="20266"/>
                </a:cubicBezTo>
                <a:close/>
                <a:moveTo>
                  <a:pt x="8972" y="0"/>
                </a:moveTo>
                <a:lnTo>
                  <a:pt x="8972" y="6883"/>
                </a:lnTo>
                <a:cubicBezTo>
                  <a:pt x="8972" y="9268"/>
                  <a:pt x="8379" y="11440"/>
                  <a:pt x="7193" y="13404"/>
                </a:cubicBezTo>
                <a:cubicBezTo>
                  <a:pt x="6008" y="15368"/>
                  <a:pt x="4458" y="16817"/>
                  <a:pt x="2546" y="17753"/>
                </a:cubicBezTo>
                <a:cubicBezTo>
                  <a:pt x="848" y="15719"/>
                  <a:pt x="0" y="13378"/>
                  <a:pt x="0" y="10729"/>
                </a:cubicBezTo>
                <a:cubicBezTo>
                  <a:pt x="0" y="8960"/>
                  <a:pt x="392" y="7307"/>
                  <a:pt x="1175" y="5769"/>
                </a:cubicBezTo>
                <a:cubicBezTo>
                  <a:pt x="1957" y="4232"/>
                  <a:pt x="3033" y="2957"/>
                  <a:pt x="4402" y="1945"/>
                </a:cubicBezTo>
                <a:cubicBezTo>
                  <a:pt x="5771" y="933"/>
                  <a:pt x="7294" y="284"/>
                  <a:pt x="8972" y="0"/>
                </a:cubicBezTo>
                <a:close/>
                <a:moveTo>
                  <a:pt x="8972" y="0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3" name="AutoShape 281"/>
          <p:cNvSpPr>
            <a:spLocks/>
          </p:cNvSpPr>
          <p:nvPr/>
        </p:nvSpPr>
        <p:spPr bwMode="auto">
          <a:xfrm>
            <a:off x="18684875" y="7854950"/>
            <a:ext cx="368300" cy="306388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18361"/>
                </a:moveTo>
                <a:lnTo>
                  <a:pt x="21600" y="20520"/>
                </a:lnTo>
                <a:cubicBezTo>
                  <a:pt x="21600" y="20813"/>
                  <a:pt x="21510" y="21067"/>
                  <a:pt x="21332" y="21280"/>
                </a:cubicBezTo>
                <a:cubicBezTo>
                  <a:pt x="21154" y="21494"/>
                  <a:pt x="20943" y="21600"/>
                  <a:pt x="20700" y="21600"/>
                </a:cubicBezTo>
                <a:lnTo>
                  <a:pt x="900" y="21600"/>
                </a:lnTo>
                <a:cubicBezTo>
                  <a:pt x="657" y="21600"/>
                  <a:pt x="446" y="21494"/>
                  <a:pt x="268" y="21280"/>
                </a:cubicBezTo>
                <a:cubicBezTo>
                  <a:pt x="90" y="21067"/>
                  <a:pt x="0" y="20813"/>
                  <a:pt x="0" y="20520"/>
                </a:cubicBezTo>
                <a:lnTo>
                  <a:pt x="0" y="18361"/>
                </a:lnTo>
                <a:cubicBezTo>
                  <a:pt x="0" y="18068"/>
                  <a:pt x="90" y="17814"/>
                  <a:pt x="268" y="17601"/>
                </a:cubicBezTo>
                <a:cubicBezTo>
                  <a:pt x="446" y="17387"/>
                  <a:pt x="657" y="17281"/>
                  <a:pt x="900" y="17281"/>
                </a:cubicBezTo>
                <a:lnTo>
                  <a:pt x="20700" y="17281"/>
                </a:lnTo>
                <a:cubicBezTo>
                  <a:pt x="20943" y="17281"/>
                  <a:pt x="21154" y="17387"/>
                  <a:pt x="21332" y="17601"/>
                </a:cubicBezTo>
                <a:cubicBezTo>
                  <a:pt x="21510" y="17814"/>
                  <a:pt x="21600" y="18068"/>
                  <a:pt x="21600" y="18361"/>
                </a:cubicBezTo>
                <a:close/>
                <a:moveTo>
                  <a:pt x="21600" y="9721"/>
                </a:moveTo>
                <a:lnTo>
                  <a:pt x="21600" y="11881"/>
                </a:lnTo>
                <a:cubicBezTo>
                  <a:pt x="21600" y="12174"/>
                  <a:pt x="21510" y="12426"/>
                  <a:pt x="21332" y="12639"/>
                </a:cubicBezTo>
                <a:cubicBezTo>
                  <a:pt x="21154" y="12854"/>
                  <a:pt x="20943" y="12960"/>
                  <a:pt x="20700" y="12960"/>
                </a:cubicBezTo>
                <a:lnTo>
                  <a:pt x="900" y="12960"/>
                </a:lnTo>
                <a:cubicBezTo>
                  <a:pt x="657" y="12960"/>
                  <a:pt x="446" y="12854"/>
                  <a:pt x="268" y="12639"/>
                </a:cubicBezTo>
                <a:cubicBezTo>
                  <a:pt x="90" y="12426"/>
                  <a:pt x="0" y="12174"/>
                  <a:pt x="0" y="11881"/>
                </a:cubicBezTo>
                <a:lnTo>
                  <a:pt x="0" y="9721"/>
                </a:lnTo>
                <a:cubicBezTo>
                  <a:pt x="0" y="9428"/>
                  <a:pt x="90" y="9174"/>
                  <a:pt x="268" y="8961"/>
                </a:cubicBezTo>
                <a:cubicBezTo>
                  <a:pt x="446" y="8747"/>
                  <a:pt x="657" y="8640"/>
                  <a:pt x="900" y="8640"/>
                </a:cubicBezTo>
                <a:lnTo>
                  <a:pt x="20700" y="8640"/>
                </a:lnTo>
                <a:cubicBezTo>
                  <a:pt x="20943" y="8640"/>
                  <a:pt x="21154" y="8747"/>
                  <a:pt x="21332" y="8961"/>
                </a:cubicBezTo>
                <a:cubicBezTo>
                  <a:pt x="21510" y="9174"/>
                  <a:pt x="21600" y="9428"/>
                  <a:pt x="21600" y="9721"/>
                </a:cubicBezTo>
                <a:close/>
                <a:moveTo>
                  <a:pt x="21600" y="1080"/>
                </a:moveTo>
                <a:lnTo>
                  <a:pt x="21600" y="3241"/>
                </a:lnTo>
                <a:cubicBezTo>
                  <a:pt x="21600" y="3532"/>
                  <a:pt x="21510" y="3786"/>
                  <a:pt x="21332" y="3999"/>
                </a:cubicBezTo>
                <a:cubicBezTo>
                  <a:pt x="21154" y="4213"/>
                  <a:pt x="20943" y="4321"/>
                  <a:pt x="20700" y="4321"/>
                </a:cubicBezTo>
                <a:lnTo>
                  <a:pt x="900" y="4321"/>
                </a:lnTo>
                <a:cubicBezTo>
                  <a:pt x="657" y="4321"/>
                  <a:pt x="446" y="4213"/>
                  <a:pt x="268" y="3999"/>
                </a:cubicBezTo>
                <a:cubicBezTo>
                  <a:pt x="90" y="3786"/>
                  <a:pt x="0" y="3532"/>
                  <a:pt x="0" y="3241"/>
                </a:cubicBezTo>
                <a:lnTo>
                  <a:pt x="0" y="1080"/>
                </a:lnTo>
                <a:cubicBezTo>
                  <a:pt x="0" y="788"/>
                  <a:pt x="90" y="535"/>
                  <a:pt x="268" y="321"/>
                </a:cubicBezTo>
                <a:cubicBezTo>
                  <a:pt x="446" y="108"/>
                  <a:pt x="657" y="0"/>
                  <a:pt x="900" y="0"/>
                </a:cubicBezTo>
                <a:lnTo>
                  <a:pt x="20700" y="0"/>
                </a:lnTo>
                <a:cubicBezTo>
                  <a:pt x="20943" y="0"/>
                  <a:pt x="21154" y="108"/>
                  <a:pt x="21332" y="321"/>
                </a:cubicBezTo>
                <a:cubicBezTo>
                  <a:pt x="21510" y="535"/>
                  <a:pt x="21600" y="788"/>
                  <a:pt x="21600" y="1080"/>
                </a:cubicBezTo>
                <a:close/>
                <a:moveTo>
                  <a:pt x="21600" y="1080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4" name="AutoShape 282"/>
          <p:cNvSpPr>
            <a:spLocks/>
          </p:cNvSpPr>
          <p:nvPr/>
        </p:nvSpPr>
        <p:spPr bwMode="auto">
          <a:xfrm>
            <a:off x="19467513" y="7821613"/>
            <a:ext cx="369887" cy="3683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1800"/>
                </a:moveTo>
                <a:lnTo>
                  <a:pt x="21600" y="8099"/>
                </a:lnTo>
                <a:cubicBezTo>
                  <a:pt x="21600" y="8344"/>
                  <a:pt x="21510" y="8555"/>
                  <a:pt x="21332" y="8733"/>
                </a:cubicBezTo>
                <a:cubicBezTo>
                  <a:pt x="21154" y="8911"/>
                  <a:pt x="20943" y="8999"/>
                  <a:pt x="20700" y="8999"/>
                </a:cubicBezTo>
                <a:lnTo>
                  <a:pt x="14400" y="8999"/>
                </a:lnTo>
                <a:cubicBezTo>
                  <a:pt x="14006" y="8999"/>
                  <a:pt x="13730" y="8813"/>
                  <a:pt x="13571" y="8437"/>
                </a:cubicBezTo>
                <a:cubicBezTo>
                  <a:pt x="13411" y="8071"/>
                  <a:pt x="13476" y="7748"/>
                  <a:pt x="13767" y="7467"/>
                </a:cubicBezTo>
                <a:lnTo>
                  <a:pt x="15708" y="5526"/>
                </a:lnTo>
                <a:cubicBezTo>
                  <a:pt x="14321" y="4242"/>
                  <a:pt x="12684" y="3600"/>
                  <a:pt x="10800" y="3600"/>
                </a:cubicBezTo>
                <a:cubicBezTo>
                  <a:pt x="9825" y="3600"/>
                  <a:pt x="8895" y="3789"/>
                  <a:pt x="8009" y="4170"/>
                </a:cubicBezTo>
                <a:cubicBezTo>
                  <a:pt x="7122" y="4549"/>
                  <a:pt x="6356" y="5062"/>
                  <a:pt x="5709" y="5709"/>
                </a:cubicBezTo>
                <a:cubicBezTo>
                  <a:pt x="5062" y="6356"/>
                  <a:pt x="4549" y="7122"/>
                  <a:pt x="4170" y="8009"/>
                </a:cubicBezTo>
                <a:cubicBezTo>
                  <a:pt x="3789" y="8895"/>
                  <a:pt x="3600" y="9825"/>
                  <a:pt x="3600" y="10800"/>
                </a:cubicBezTo>
                <a:cubicBezTo>
                  <a:pt x="3600" y="11775"/>
                  <a:pt x="3789" y="12705"/>
                  <a:pt x="4170" y="13591"/>
                </a:cubicBezTo>
                <a:cubicBezTo>
                  <a:pt x="4549" y="14477"/>
                  <a:pt x="5062" y="15244"/>
                  <a:pt x="5709" y="15891"/>
                </a:cubicBezTo>
                <a:cubicBezTo>
                  <a:pt x="6356" y="16538"/>
                  <a:pt x="7122" y="17051"/>
                  <a:pt x="8009" y="17430"/>
                </a:cubicBezTo>
                <a:cubicBezTo>
                  <a:pt x="8895" y="17809"/>
                  <a:pt x="9825" y="18000"/>
                  <a:pt x="10800" y="18000"/>
                </a:cubicBezTo>
                <a:cubicBezTo>
                  <a:pt x="11916" y="18000"/>
                  <a:pt x="12970" y="17755"/>
                  <a:pt x="13963" y="17268"/>
                </a:cubicBezTo>
                <a:cubicBezTo>
                  <a:pt x="14958" y="16781"/>
                  <a:pt x="15796" y="16092"/>
                  <a:pt x="16481" y="15201"/>
                </a:cubicBezTo>
                <a:cubicBezTo>
                  <a:pt x="16546" y="15107"/>
                  <a:pt x="16654" y="15051"/>
                  <a:pt x="16804" y="15033"/>
                </a:cubicBezTo>
                <a:cubicBezTo>
                  <a:pt x="16935" y="15033"/>
                  <a:pt x="17053" y="15074"/>
                  <a:pt x="17156" y="15159"/>
                </a:cubicBezTo>
                <a:lnTo>
                  <a:pt x="19082" y="17100"/>
                </a:lnTo>
                <a:cubicBezTo>
                  <a:pt x="19167" y="17175"/>
                  <a:pt x="19211" y="17270"/>
                  <a:pt x="19216" y="17388"/>
                </a:cubicBezTo>
                <a:cubicBezTo>
                  <a:pt x="19221" y="17505"/>
                  <a:pt x="19185" y="17610"/>
                  <a:pt x="19111" y="17704"/>
                </a:cubicBezTo>
                <a:cubicBezTo>
                  <a:pt x="18089" y="18941"/>
                  <a:pt x="16852" y="19900"/>
                  <a:pt x="15398" y="20580"/>
                </a:cubicBezTo>
                <a:cubicBezTo>
                  <a:pt x="13945" y="21260"/>
                  <a:pt x="12412" y="21600"/>
                  <a:pt x="10800" y="21600"/>
                </a:cubicBezTo>
                <a:cubicBezTo>
                  <a:pt x="9338" y="21600"/>
                  <a:pt x="7941" y="21313"/>
                  <a:pt x="6609" y="20742"/>
                </a:cubicBezTo>
                <a:cubicBezTo>
                  <a:pt x="5278" y="20170"/>
                  <a:pt x="4129" y="19401"/>
                  <a:pt x="3165" y="18435"/>
                </a:cubicBezTo>
                <a:cubicBezTo>
                  <a:pt x="2199" y="17471"/>
                  <a:pt x="1430" y="16322"/>
                  <a:pt x="858" y="14990"/>
                </a:cubicBezTo>
                <a:cubicBezTo>
                  <a:pt x="286" y="13659"/>
                  <a:pt x="0" y="12262"/>
                  <a:pt x="0" y="10800"/>
                </a:cubicBezTo>
                <a:cubicBezTo>
                  <a:pt x="0" y="9337"/>
                  <a:pt x="286" y="7941"/>
                  <a:pt x="858" y="6609"/>
                </a:cubicBezTo>
                <a:cubicBezTo>
                  <a:pt x="1430" y="5278"/>
                  <a:pt x="2199" y="4129"/>
                  <a:pt x="3165" y="3163"/>
                </a:cubicBezTo>
                <a:cubicBezTo>
                  <a:pt x="4129" y="2199"/>
                  <a:pt x="5278" y="1430"/>
                  <a:pt x="6609" y="858"/>
                </a:cubicBezTo>
                <a:cubicBezTo>
                  <a:pt x="7941" y="286"/>
                  <a:pt x="9338" y="0"/>
                  <a:pt x="10800" y="0"/>
                </a:cubicBezTo>
                <a:cubicBezTo>
                  <a:pt x="12179" y="0"/>
                  <a:pt x="13512" y="260"/>
                  <a:pt x="14801" y="781"/>
                </a:cubicBezTo>
                <a:cubicBezTo>
                  <a:pt x="16090" y="1301"/>
                  <a:pt x="17236" y="2034"/>
                  <a:pt x="18239" y="2982"/>
                </a:cubicBezTo>
                <a:lnTo>
                  <a:pt x="20067" y="1167"/>
                </a:lnTo>
                <a:cubicBezTo>
                  <a:pt x="20339" y="876"/>
                  <a:pt x="20667" y="811"/>
                  <a:pt x="21051" y="970"/>
                </a:cubicBezTo>
                <a:cubicBezTo>
                  <a:pt x="21417" y="1129"/>
                  <a:pt x="21600" y="1407"/>
                  <a:pt x="21600" y="1800"/>
                </a:cubicBezTo>
                <a:close/>
                <a:moveTo>
                  <a:pt x="21600" y="1800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5" name="AutoShape 283"/>
          <p:cNvSpPr>
            <a:spLocks/>
          </p:cNvSpPr>
          <p:nvPr/>
        </p:nvSpPr>
        <p:spPr bwMode="auto">
          <a:xfrm>
            <a:off x="20240625" y="7810500"/>
            <a:ext cx="430213" cy="384175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14256"/>
                </a:moveTo>
                <a:cubicBezTo>
                  <a:pt x="21600" y="15750"/>
                  <a:pt x="21090" y="17779"/>
                  <a:pt x="20070" y="20344"/>
                </a:cubicBezTo>
                <a:cubicBezTo>
                  <a:pt x="20046" y="20407"/>
                  <a:pt x="20004" y="20515"/>
                  <a:pt x="19943" y="20668"/>
                </a:cubicBezTo>
                <a:cubicBezTo>
                  <a:pt x="19883" y="20821"/>
                  <a:pt x="19828" y="20955"/>
                  <a:pt x="19781" y="21073"/>
                </a:cubicBezTo>
                <a:cubicBezTo>
                  <a:pt x="19732" y="21190"/>
                  <a:pt x="19680" y="21289"/>
                  <a:pt x="19624" y="21370"/>
                </a:cubicBezTo>
                <a:cubicBezTo>
                  <a:pt x="19527" y="21523"/>
                  <a:pt x="19415" y="21600"/>
                  <a:pt x="19286" y="21600"/>
                </a:cubicBezTo>
                <a:cubicBezTo>
                  <a:pt x="19165" y="21600"/>
                  <a:pt x="19072" y="21554"/>
                  <a:pt x="19003" y="21464"/>
                </a:cubicBezTo>
                <a:cubicBezTo>
                  <a:pt x="18935" y="21375"/>
                  <a:pt x="18900" y="21262"/>
                  <a:pt x="18900" y="21127"/>
                </a:cubicBezTo>
                <a:cubicBezTo>
                  <a:pt x="18900" y="21046"/>
                  <a:pt x="18911" y="20927"/>
                  <a:pt x="18931" y="20769"/>
                </a:cubicBezTo>
                <a:cubicBezTo>
                  <a:pt x="18951" y="20611"/>
                  <a:pt x="18961" y="20506"/>
                  <a:pt x="18961" y="20452"/>
                </a:cubicBezTo>
                <a:cubicBezTo>
                  <a:pt x="19001" y="19841"/>
                  <a:pt x="19021" y="19287"/>
                  <a:pt x="19021" y="18792"/>
                </a:cubicBezTo>
                <a:cubicBezTo>
                  <a:pt x="19021" y="17883"/>
                  <a:pt x="18951" y="17068"/>
                  <a:pt x="18810" y="16348"/>
                </a:cubicBezTo>
                <a:cubicBezTo>
                  <a:pt x="18670" y="15628"/>
                  <a:pt x="18474" y="15005"/>
                  <a:pt x="18226" y="14479"/>
                </a:cubicBezTo>
                <a:cubicBezTo>
                  <a:pt x="17976" y="13952"/>
                  <a:pt x="17655" y="13498"/>
                  <a:pt x="17261" y="13115"/>
                </a:cubicBezTo>
                <a:cubicBezTo>
                  <a:pt x="16867" y="12732"/>
                  <a:pt x="16443" y="12420"/>
                  <a:pt x="15990" y="12177"/>
                </a:cubicBezTo>
                <a:cubicBezTo>
                  <a:pt x="15535" y="11933"/>
                  <a:pt x="15002" y="11742"/>
                  <a:pt x="14386" y="11603"/>
                </a:cubicBezTo>
                <a:cubicBezTo>
                  <a:pt x="13771" y="11463"/>
                  <a:pt x="13153" y="11366"/>
                  <a:pt x="12530" y="11313"/>
                </a:cubicBezTo>
                <a:cubicBezTo>
                  <a:pt x="11907" y="11259"/>
                  <a:pt x="11202" y="11232"/>
                  <a:pt x="10415" y="11232"/>
                </a:cubicBezTo>
                <a:lnTo>
                  <a:pt x="7715" y="11232"/>
                </a:lnTo>
                <a:lnTo>
                  <a:pt x="7715" y="14687"/>
                </a:lnTo>
                <a:cubicBezTo>
                  <a:pt x="7715" y="14922"/>
                  <a:pt x="7638" y="15124"/>
                  <a:pt x="7486" y="15295"/>
                </a:cubicBezTo>
                <a:cubicBezTo>
                  <a:pt x="7333" y="15466"/>
                  <a:pt x="7152" y="15552"/>
                  <a:pt x="6944" y="15552"/>
                </a:cubicBezTo>
                <a:cubicBezTo>
                  <a:pt x="6734" y="15552"/>
                  <a:pt x="6553" y="15466"/>
                  <a:pt x="6401" y="15295"/>
                </a:cubicBezTo>
                <a:lnTo>
                  <a:pt x="229" y="8384"/>
                </a:lnTo>
                <a:cubicBezTo>
                  <a:pt x="77" y="8213"/>
                  <a:pt x="0" y="8010"/>
                  <a:pt x="0" y="7775"/>
                </a:cubicBezTo>
                <a:cubicBezTo>
                  <a:pt x="0" y="7542"/>
                  <a:pt x="77" y="7339"/>
                  <a:pt x="229" y="7169"/>
                </a:cubicBezTo>
                <a:lnTo>
                  <a:pt x="6401" y="257"/>
                </a:lnTo>
                <a:cubicBezTo>
                  <a:pt x="6553" y="86"/>
                  <a:pt x="6734" y="0"/>
                  <a:pt x="6944" y="0"/>
                </a:cubicBezTo>
                <a:cubicBezTo>
                  <a:pt x="7152" y="0"/>
                  <a:pt x="7333" y="86"/>
                  <a:pt x="7486" y="257"/>
                </a:cubicBezTo>
                <a:cubicBezTo>
                  <a:pt x="7638" y="428"/>
                  <a:pt x="7715" y="630"/>
                  <a:pt x="7715" y="864"/>
                </a:cubicBezTo>
                <a:lnTo>
                  <a:pt x="7715" y="4320"/>
                </a:lnTo>
                <a:lnTo>
                  <a:pt x="10415" y="4320"/>
                </a:lnTo>
                <a:cubicBezTo>
                  <a:pt x="16144" y="4320"/>
                  <a:pt x="19660" y="6134"/>
                  <a:pt x="20961" y="9760"/>
                </a:cubicBezTo>
                <a:cubicBezTo>
                  <a:pt x="21387" y="10967"/>
                  <a:pt x="21600" y="12465"/>
                  <a:pt x="21600" y="14256"/>
                </a:cubicBezTo>
                <a:close/>
                <a:moveTo>
                  <a:pt x="21600" y="14256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6" name="AutoShape 284"/>
          <p:cNvSpPr>
            <a:spLocks/>
          </p:cNvSpPr>
          <p:nvPr/>
        </p:nvSpPr>
        <p:spPr bwMode="auto">
          <a:xfrm>
            <a:off x="21013738" y="7810500"/>
            <a:ext cx="430212" cy="385763"/>
          </a:xfrm>
          <a:custGeom>
            <a:avLst/>
            <a:gdLst/>
            <a:ahLst/>
            <a:cxnLst/>
            <a:rect l="0" t="0" r="r" b="b"/>
            <a:pathLst>
              <a:path w="21600" h="21528">
                <a:moveTo>
                  <a:pt x="21600" y="14213"/>
                </a:moveTo>
                <a:cubicBezTo>
                  <a:pt x="21600" y="14733"/>
                  <a:pt x="21532" y="15332"/>
                  <a:pt x="21396" y="16008"/>
                </a:cubicBezTo>
                <a:cubicBezTo>
                  <a:pt x="21259" y="16685"/>
                  <a:pt x="21104" y="17304"/>
                  <a:pt x="20932" y="17863"/>
                </a:cubicBezTo>
                <a:cubicBezTo>
                  <a:pt x="20758" y="18423"/>
                  <a:pt x="20566" y="18984"/>
                  <a:pt x="20353" y="19544"/>
                </a:cubicBezTo>
                <a:cubicBezTo>
                  <a:pt x="20140" y="20104"/>
                  <a:pt x="19977" y="20510"/>
                  <a:pt x="19865" y="20762"/>
                </a:cubicBezTo>
                <a:cubicBezTo>
                  <a:pt x="19752" y="21012"/>
                  <a:pt x="19671" y="21191"/>
                  <a:pt x="19624" y="21299"/>
                </a:cubicBezTo>
                <a:cubicBezTo>
                  <a:pt x="19559" y="21452"/>
                  <a:pt x="19447" y="21528"/>
                  <a:pt x="19286" y="21528"/>
                </a:cubicBezTo>
                <a:cubicBezTo>
                  <a:pt x="19238" y="21528"/>
                  <a:pt x="19202" y="21523"/>
                  <a:pt x="19178" y="21514"/>
                </a:cubicBezTo>
                <a:cubicBezTo>
                  <a:pt x="18977" y="21442"/>
                  <a:pt x="18884" y="21290"/>
                  <a:pt x="18900" y="21057"/>
                </a:cubicBezTo>
                <a:cubicBezTo>
                  <a:pt x="19246" y="17471"/>
                  <a:pt x="18820" y="14938"/>
                  <a:pt x="17623" y="13459"/>
                </a:cubicBezTo>
                <a:cubicBezTo>
                  <a:pt x="17108" y="12823"/>
                  <a:pt x="16423" y="12328"/>
                  <a:pt x="15568" y="11973"/>
                </a:cubicBezTo>
                <a:cubicBezTo>
                  <a:pt x="14712" y="11620"/>
                  <a:pt x="13637" y="11384"/>
                  <a:pt x="12344" y="11268"/>
                </a:cubicBezTo>
                <a:lnTo>
                  <a:pt x="12344" y="14643"/>
                </a:lnTo>
                <a:cubicBezTo>
                  <a:pt x="12344" y="15019"/>
                  <a:pt x="12187" y="15283"/>
                  <a:pt x="11873" y="15436"/>
                </a:cubicBezTo>
                <a:cubicBezTo>
                  <a:pt x="11769" y="15482"/>
                  <a:pt x="11668" y="15504"/>
                  <a:pt x="11571" y="15504"/>
                </a:cubicBezTo>
                <a:cubicBezTo>
                  <a:pt x="11355" y="15504"/>
                  <a:pt x="11174" y="15418"/>
                  <a:pt x="11029" y="15248"/>
                </a:cubicBezTo>
                <a:lnTo>
                  <a:pt x="4858" y="8364"/>
                </a:lnTo>
                <a:cubicBezTo>
                  <a:pt x="4706" y="8194"/>
                  <a:pt x="4629" y="7992"/>
                  <a:pt x="4629" y="7758"/>
                </a:cubicBezTo>
                <a:cubicBezTo>
                  <a:pt x="4629" y="7526"/>
                  <a:pt x="4706" y="7324"/>
                  <a:pt x="4858" y="7154"/>
                </a:cubicBezTo>
                <a:lnTo>
                  <a:pt x="11029" y="270"/>
                </a:lnTo>
                <a:cubicBezTo>
                  <a:pt x="11262" y="-9"/>
                  <a:pt x="11544" y="-72"/>
                  <a:pt x="11873" y="81"/>
                </a:cubicBezTo>
                <a:cubicBezTo>
                  <a:pt x="12187" y="233"/>
                  <a:pt x="12344" y="497"/>
                  <a:pt x="12344" y="874"/>
                </a:cubicBezTo>
                <a:lnTo>
                  <a:pt x="12344" y="4397"/>
                </a:lnTo>
                <a:cubicBezTo>
                  <a:pt x="15645" y="4648"/>
                  <a:pt x="18053" y="5638"/>
                  <a:pt x="19563" y="7369"/>
                </a:cubicBezTo>
                <a:cubicBezTo>
                  <a:pt x="20921" y="8919"/>
                  <a:pt x="21600" y="11201"/>
                  <a:pt x="21600" y="14213"/>
                </a:cubicBezTo>
                <a:close/>
                <a:moveTo>
                  <a:pt x="7715" y="13701"/>
                </a:moveTo>
                <a:lnTo>
                  <a:pt x="7715" y="14643"/>
                </a:lnTo>
                <a:cubicBezTo>
                  <a:pt x="7715" y="15019"/>
                  <a:pt x="7558" y="15283"/>
                  <a:pt x="7245" y="15436"/>
                </a:cubicBezTo>
                <a:cubicBezTo>
                  <a:pt x="7140" y="15482"/>
                  <a:pt x="7039" y="15504"/>
                  <a:pt x="6944" y="15504"/>
                </a:cubicBezTo>
                <a:cubicBezTo>
                  <a:pt x="6726" y="15504"/>
                  <a:pt x="6546" y="15418"/>
                  <a:pt x="6401" y="15248"/>
                </a:cubicBezTo>
                <a:lnTo>
                  <a:pt x="229" y="8364"/>
                </a:lnTo>
                <a:cubicBezTo>
                  <a:pt x="77" y="8194"/>
                  <a:pt x="0" y="7992"/>
                  <a:pt x="0" y="7758"/>
                </a:cubicBezTo>
                <a:cubicBezTo>
                  <a:pt x="0" y="7526"/>
                  <a:pt x="77" y="7324"/>
                  <a:pt x="229" y="7154"/>
                </a:cubicBezTo>
                <a:lnTo>
                  <a:pt x="6401" y="270"/>
                </a:lnTo>
                <a:cubicBezTo>
                  <a:pt x="6633" y="-9"/>
                  <a:pt x="6915" y="-72"/>
                  <a:pt x="7245" y="81"/>
                </a:cubicBezTo>
                <a:cubicBezTo>
                  <a:pt x="7558" y="233"/>
                  <a:pt x="7715" y="497"/>
                  <a:pt x="7715" y="874"/>
                </a:cubicBezTo>
                <a:lnTo>
                  <a:pt x="7715" y="1801"/>
                </a:lnTo>
                <a:lnTo>
                  <a:pt x="2929" y="7154"/>
                </a:lnTo>
                <a:cubicBezTo>
                  <a:pt x="2777" y="7324"/>
                  <a:pt x="2700" y="7526"/>
                  <a:pt x="2700" y="7758"/>
                </a:cubicBezTo>
                <a:cubicBezTo>
                  <a:pt x="2700" y="7992"/>
                  <a:pt x="2777" y="8194"/>
                  <a:pt x="2929" y="8364"/>
                </a:cubicBezTo>
                <a:cubicBezTo>
                  <a:pt x="2929" y="8364"/>
                  <a:pt x="7715" y="13701"/>
                  <a:pt x="7715" y="13701"/>
                </a:cubicBezTo>
                <a:close/>
                <a:moveTo>
                  <a:pt x="7715" y="13701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7" name="AutoShape 285"/>
          <p:cNvSpPr>
            <a:spLocks/>
          </p:cNvSpPr>
          <p:nvPr/>
        </p:nvSpPr>
        <p:spPr bwMode="auto">
          <a:xfrm>
            <a:off x="12569825" y="11449050"/>
            <a:ext cx="460375" cy="276225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13200"/>
                </a:moveTo>
                <a:cubicBezTo>
                  <a:pt x="21600" y="13501"/>
                  <a:pt x="21544" y="13756"/>
                  <a:pt x="21431" y="13969"/>
                </a:cubicBezTo>
                <a:lnTo>
                  <a:pt x="17832" y="21170"/>
                </a:lnTo>
                <a:cubicBezTo>
                  <a:pt x="17681" y="21458"/>
                  <a:pt x="17498" y="21600"/>
                  <a:pt x="17280" y="21600"/>
                </a:cubicBezTo>
                <a:cubicBezTo>
                  <a:pt x="17063" y="21600"/>
                  <a:pt x="16879" y="21458"/>
                  <a:pt x="16729" y="21170"/>
                </a:cubicBezTo>
                <a:lnTo>
                  <a:pt x="13129" y="13969"/>
                </a:lnTo>
                <a:cubicBezTo>
                  <a:pt x="13017" y="13756"/>
                  <a:pt x="12960" y="13501"/>
                  <a:pt x="12960" y="13200"/>
                </a:cubicBezTo>
                <a:cubicBezTo>
                  <a:pt x="12960" y="12876"/>
                  <a:pt x="13031" y="12594"/>
                  <a:pt x="13174" y="12357"/>
                </a:cubicBezTo>
                <a:cubicBezTo>
                  <a:pt x="13316" y="12119"/>
                  <a:pt x="13485" y="12000"/>
                  <a:pt x="13680" y="12000"/>
                </a:cubicBezTo>
                <a:lnTo>
                  <a:pt x="15840" y="12000"/>
                </a:lnTo>
                <a:lnTo>
                  <a:pt x="15840" y="4799"/>
                </a:lnTo>
                <a:lnTo>
                  <a:pt x="9360" y="4799"/>
                </a:lnTo>
                <a:cubicBezTo>
                  <a:pt x="9239" y="4799"/>
                  <a:pt x="9146" y="4724"/>
                  <a:pt x="9078" y="4575"/>
                </a:cubicBezTo>
                <a:lnTo>
                  <a:pt x="7278" y="974"/>
                </a:lnTo>
                <a:cubicBezTo>
                  <a:pt x="7226" y="863"/>
                  <a:pt x="7200" y="737"/>
                  <a:pt x="7200" y="599"/>
                </a:cubicBezTo>
                <a:cubicBezTo>
                  <a:pt x="7200" y="437"/>
                  <a:pt x="7235" y="296"/>
                  <a:pt x="7307" y="177"/>
                </a:cubicBezTo>
                <a:cubicBezTo>
                  <a:pt x="7378" y="59"/>
                  <a:pt x="7462" y="0"/>
                  <a:pt x="7560" y="0"/>
                </a:cubicBezTo>
                <a:lnTo>
                  <a:pt x="18360" y="0"/>
                </a:lnTo>
                <a:cubicBezTo>
                  <a:pt x="18420" y="0"/>
                  <a:pt x="18471" y="11"/>
                  <a:pt x="18512" y="38"/>
                </a:cubicBezTo>
                <a:cubicBezTo>
                  <a:pt x="18554" y="62"/>
                  <a:pt x="18587" y="106"/>
                  <a:pt x="18613" y="169"/>
                </a:cubicBezTo>
                <a:cubicBezTo>
                  <a:pt x="18639" y="231"/>
                  <a:pt x="18660" y="280"/>
                  <a:pt x="18675" y="318"/>
                </a:cubicBezTo>
                <a:cubicBezTo>
                  <a:pt x="18690" y="355"/>
                  <a:pt x="18701" y="427"/>
                  <a:pt x="18709" y="534"/>
                </a:cubicBezTo>
                <a:cubicBezTo>
                  <a:pt x="18717" y="640"/>
                  <a:pt x="18721" y="712"/>
                  <a:pt x="18721" y="750"/>
                </a:cubicBezTo>
                <a:cubicBezTo>
                  <a:pt x="18721" y="787"/>
                  <a:pt x="18721" y="868"/>
                  <a:pt x="18721" y="994"/>
                </a:cubicBezTo>
                <a:cubicBezTo>
                  <a:pt x="18721" y="1118"/>
                  <a:pt x="18721" y="1187"/>
                  <a:pt x="18721" y="1200"/>
                </a:cubicBezTo>
                <a:lnTo>
                  <a:pt x="18721" y="4200"/>
                </a:lnTo>
                <a:lnTo>
                  <a:pt x="18721" y="12000"/>
                </a:lnTo>
                <a:lnTo>
                  <a:pt x="20880" y="12000"/>
                </a:lnTo>
                <a:cubicBezTo>
                  <a:pt x="21076" y="12000"/>
                  <a:pt x="21244" y="12119"/>
                  <a:pt x="21387" y="12357"/>
                </a:cubicBezTo>
                <a:cubicBezTo>
                  <a:pt x="21528" y="12594"/>
                  <a:pt x="21600" y="12876"/>
                  <a:pt x="21600" y="13200"/>
                </a:cubicBezTo>
                <a:close/>
                <a:moveTo>
                  <a:pt x="14400" y="21001"/>
                </a:moveTo>
                <a:cubicBezTo>
                  <a:pt x="14400" y="21163"/>
                  <a:pt x="14364" y="21304"/>
                  <a:pt x="14293" y="21422"/>
                </a:cubicBezTo>
                <a:cubicBezTo>
                  <a:pt x="14222" y="21541"/>
                  <a:pt x="14137" y="21600"/>
                  <a:pt x="14040" y="21600"/>
                </a:cubicBezTo>
                <a:lnTo>
                  <a:pt x="3240" y="21600"/>
                </a:lnTo>
                <a:cubicBezTo>
                  <a:pt x="3180" y="21600"/>
                  <a:pt x="3129" y="21589"/>
                  <a:pt x="3088" y="21562"/>
                </a:cubicBezTo>
                <a:cubicBezTo>
                  <a:pt x="3046" y="21538"/>
                  <a:pt x="3013" y="21494"/>
                  <a:pt x="2987" y="21431"/>
                </a:cubicBezTo>
                <a:cubicBezTo>
                  <a:pt x="2960" y="21369"/>
                  <a:pt x="2939" y="21318"/>
                  <a:pt x="2925" y="21282"/>
                </a:cubicBezTo>
                <a:cubicBezTo>
                  <a:pt x="2910" y="21245"/>
                  <a:pt x="2898" y="21173"/>
                  <a:pt x="2891" y="21066"/>
                </a:cubicBezTo>
                <a:cubicBezTo>
                  <a:pt x="2883" y="20960"/>
                  <a:pt x="2879" y="20888"/>
                  <a:pt x="2879" y="20850"/>
                </a:cubicBezTo>
                <a:cubicBezTo>
                  <a:pt x="2879" y="20813"/>
                  <a:pt x="2879" y="20732"/>
                  <a:pt x="2879" y="20606"/>
                </a:cubicBezTo>
                <a:cubicBezTo>
                  <a:pt x="2879" y="20482"/>
                  <a:pt x="2879" y="20413"/>
                  <a:pt x="2879" y="20400"/>
                </a:cubicBezTo>
                <a:lnTo>
                  <a:pt x="2879" y="17400"/>
                </a:lnTo>
                <a:lnTo>
                  <a:pt x="2879" y="9600"/>
                </a:lnTo>
                <a:lnTo>
                  <a:pt x="720" y="9600"/>
                </a:lnTo>
                <a:cubicBezTo>
                  <a:pt x="524" y="9600"/>
                  <a:pt x="356" y="9481"/>
                  <a:pt x="213" y="9243"/>
                </a:cubicBezTo>
                <a:cubicBezTo>
                  <a:pt x="71" y="9006"/>
                  <a:pt x="0" y="8724"/>
                  <a:pt x="0" y="8400"/>
                </a:cubicBezTo>
                <a:cubicBezTo>
                  <a:pt x="0" y="8099"/>
                  <a:pt x="56" y="7844"/>
                  <a:pt x="169" y="7631"/>
                </a:cubicBezTo>
                <a:lnTo>
                  <a:pt x="3768" y="430"/>
                </a:lnTo>
                <a:cubicBezTo>
                  <a:pt x="3911" y="156"/>
                  <a:pt x="4095" y="18"/>
                  <a:pt x="4320" y="18"/>
                </a:cubicBezTo>
                <a:cubicBezTo>
                  <a:pt x="4545" y="18"/>
                  <a:pt x="4729" y="156"/>
                  <a:pt x="4871" y="430"/>
                </a:cubicBezTo>
                <a:lnTo>
                  <a:pt x="8471" y="7631"/>
                </a:lnTo>
                <a:cubicBezTo>
                  <a:pt x="8583" y="7844"/>
                  <a:pt x="8640" y="8099"/>
                  <a:pt x="8640" y="8400"/>
                </a:cubicBezTo>
                <a:cubicBezTo>
                  <a:pt x="8640" y="8724"/>
                  <a:pt x="8569" y="9006"/>
                  <a:pt x="8426" y="9243"/>
                </a:cubicBezTo>
                <a:cubicBezTo>
                  <a:pt x="8284" y="9481"/>
                  <a:pt x="8115" y="9600"/>
                  <a:pt x="7920" y="9600"/>
                </a:cubicBezTo>
                <a:lnTo>
                  <a:pt x="5760" y="9600"/>
                </a:lnTo>
                <a:lnTo>
                  <a:pt x="5760" y="16801"/>
                </a:lnTo>
                <a:lnTo>
                  <a:pt x="12240" y="16801"/>
                </a:lnTo>
                <a:cubicBezTo>
                  <a:pt x="12360" y="16801"/>
                  <a:pt x="12454" y="16869"/>
                  <a:pt x="12522" y="17007"/>
                </a:cubicBezTo>
                <a:lnTo>
                  <a:pt x="14322" y="20606"/>
                </a:lnTo>
                <a:cubicBezTo>
                  <a:pt x="14374" y="20744"/>
                  <a:pt x="14400" y="20875"/>
                  <a:pt x="14400" y="21001"/>
                </a:cubicBezTo>
                <a:close/>
                <a:moveTo>
                  <a:pt x="14400" y="21001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8" name="AutoShape 286"/>
          <p:cNvSpPr>
            <a:spLocks/>
          </p:cNvSpPr>
          <p:nvPr/>
        </p:nvSpPr>
        <p:spPr bwMode="auto">
          <a:xfrm>
            <a:off x="3254375" y="11418093"/>
            <a:ext cx="247650" cy="338138"/>
          </a:xfrm>
          <a:custGeom>
            <a:avLst/>
            <a:gdLst/>
            <a:ahLst/>
            <a:cxnLst/>
            <a:rect l="0" t="0" r="r" b="b"/>
            <a:pathLst>
              <a:path w="21539" h="21600">
                <a:moveTo>
                  <a:pt x="12648" y="21600"/>
                </a:moveTo>
                <a:lnTo>
                  <a:pt x="9041" y="21600"/>
                </a:lnTo>
                <a:cubicBezTo>
                  <a:pt x="8859" y="21600"/>
                  <a:pt x="8702" y="21554"/>
                  <a:pt x="8568" y="21462"/>
                </a:cubicBezTo>
                <a:cubicBezTo>
                  <a:pt x="8436" y="21370"/>
                  <a:pt x="8368" y="21253"/>
                  <a:pt x="8368" y="21110"/>
                </a:cubicBezTo>
                <a:lnTo>
                  <a:pt x="8368" y="16046"/>
                </a:lnTo>
                <a:lnTo>
                  <a:pt x="2327" y="16046"/>
                </a:lnTo>
                <a:cubicBezTo>
                  <a:pt x="2146" y="16046"/>
                  <a:pt x="1988" y="16001"/>
                  <a:pt x="1856" y="15908"/>
                </a:cubicBezTo>
                <a:cubicBezTo>
                  <a:pt x="1723" y="15817"/>
                  <a:pt x="1657" y="15699"/>
                  <a:pt x="1657" y="15556"/>
                </a:cubicBezTo>
                <a:lnTo>
                  <a:pt x="1657" y="13976"/>
                </a:lnTo>
                <a:cubicBezTo>
                  <a:pt x="1657" y="13843"/>
                  <a:pt x="1723" y="13728"/>
                  <a:pt x="1856" y="13630"/>
                </a:cubicBezTo>
                <a:cubicBezTo>
                  <a:pt x="1988" y="13534"/>
                  <a:pt x="2146" y="13484"/>
                  <a:pt x="2327" y="13484"/>
                </a:cubicBezTo>
                <a:lnTo>
                  <a:pt x="8368" y="13484"/>
                </a:lnTo>
                <a:lnTo>
                  <a:pt x="8368" y="12181"/>
                </a:lnTo>
                <a:lnTo>
                  <a:pt x="2327" y="12181"/>
                </a:lnTo>
                <a:cubicBezTo>
                  <a:pt x="2146" y="12181"/>
                  <a:pt x="1988" y="12135"/>
                  <a:pt x="1856" y="12043"/>
                </a:cubicBezTo>
                <a:cubicBezTo>
                  <a:pt x="1723" y="11951"/>
                  <a:pt x="1657" y="11833"/>
                  <a:pt x="1657" y="11690"/>
                </a:cubicBezTo>
                <a:lnTo>
                  <a:pt x="1657" y="10095"/>
                </a:lnTo>
                <a:cubicBezTo>
                  <a:pt x="1657" y="9962"/>
                  <a:pt x="1723" y="9847"/>
                  <a:pt x="1856" y="9749"/>
                </a:cubicBezTo>
                <a:cubicBezTo>
                  <a:pt x="1988" y="9652"/>
                  <a:pt x="2146" y="9603"/>
                  <a:pt x="2327" y="9603"/>
                </a:cubicBezTo>
                <a:lnTo>
                  <a:pt x="6817" y="9603"/>
                </a:lnTo>
                <a:lnTo>
                  <a:pt x="84" y="737"/>
                </a:lnTo>
                <a:cubicBezTo>
                  <a:pt x="-28" y="573"/>
                  <a:pt x="-28" y="410"/>
                  <a:pt x="84" y="245"/>
                </a:cubicBezTo>
                <a:cubicBezTo>
                  <a:pt x="223" y="82"/>
                  <a:pt x="419" y="0"/>
                  <a:pt x="670" y="0"/>
                </a:cubicBezTo>
                <a:lnTo>
                  <a:pt x="4741" y="0"/>
                </a:lnTo>
                <a:cubicBezTo>
                  <a:pt x="5006" y="0"/>
                  <a:pt x="5208" y="92"/>
                  <a:pt x="5349" y="276"/>
                </a:cubicBezTo>
                <a:lnTo>
                  <a:pt x="9859" y="6796"/>
                </a:lnTo>
                <a:cubicBezTo>
                  <a:pt x="10125" y="7185"/>
                  <a:pt x="10517" y="7824"/>
                  <a:pt x="11033" y="8714"/>
                </a:cubicBezTo>
                <a:cubicBezTo>
                  <a:pt x="11174" y="8468"/>
                  <a:pt x="11386" y="8121"/>
                  <a:pt x="11674" y="7671"/>
                </a:cubicBezTo>
                <a:cubicBezTo>
                  <a:pt x="11960" y="7221"/>
                  <a:pt x="12152" y="6909"/>
                  <a:pt x="12251" y="6735"/>
                </a:cubicBezTo>
                <a:lnTo>
                  <a:pt x="16258" y="292"/>
                </a:lnTo>
                <a:cubicBezTo>
                  <a:pt x="16369" y="98"/>
                  <a:pt x="16573" y="0"/>
                  <a:pt x="16866" y="0"/>
                </a:cubicBezTo>
                <a:lnTo>
                  <a:pt x="20872" y="0"/>
                </a:lnTo>
                <a:cubicBezTo>
                  <a:pt x="21111" y="0"/>
                  <a:pt x="21299" y="82"/>
                  <a:pt x="21438" y="245"/>
                </a:cubicBezTo>
                <a:cubicBezTo>
                  <a:pt x="21565" y="388"/>
                  <a:pt x="21572" y="548"/>
                  <a:pt x="21460" y="720"/>
                </a:cubicBezTo>
                <a:lnTo>
                  <a:pt x="14893" y="9603"/>
                </a:lnTo>
                <a:lnTo>
                  <a:pt x="19404" y="9603"/>
                </a:lnTo>
                <a:cubicBezTo>
                  <a:pt x="19585" y="9603"/>
                  <a:pt x="19743" y="9652"/>
                  <a:pt x="19876" y="9749"/>
                </a:cubicBezTo>
                <a:cubicBezTo>
                  <a:pt x="20008" y="9847"/>
                  <a:pt x="20076" y="9962"/>
                  <a:pt x="20076" y="10095"/>
                </a:cubicBezTo>
                <a:lnTo>
                  <a:pt x="20076" y="11690"/>
                </a:lnTo>
                <a:cubicBezTo>
                  <a:pt x="20076" y="11833"/>
                  <a:pt x="20008" y="11951"/>
                  <a:pt x="19876" y="12043"/>
                </a:cubicBezTo>
                <a:cubicBezTo>
                  <a:pt x="19743" y="12135"/>
                  <a:pt x="19585" y="12181"/>
                  <a:pt x="19404" y="12181"/>
                </a:cubicBezTo>
                <a:lnTo>
                  <a:pt x="13320" y="12181"/>
                </a:lnTo>
                <a:lnTo>
                  <a:pt x="13320" y="13484"/>
                </a:lnTo>
                <a:lnTo>
                  <a:pt x="19404" y="13484"/>
                </a:lnTo>
                <a:cubicBezTo>
                  <a:pt x="19585" y="13484"/>
                  <a:pt x="19743" y="13534"/>
                  <a:pt x="19876" y="13630"/>
                </a:cubicBezTo>
                <a:cubicBezTo>
                  <a:pt x="20008" y="13728"/>
                  <a:pt x="20076" y="13843"/>
                  <a:pt x="20076" y="13976"/>
                </a:cubicBezTo>
                <a:lnTo>
                  <a:pt x="20076" y="15556"/>
                </a:lnTo>
                <a:cubicBezTo>
                  <a:pt x="20076" y="15699"/>
                  <a:pt x="20008" y="15817"/>
                  <a:pt x="19876" y="15908"/>
                </a:cubicBezTo>
                <a:cubicBezTo>
                  <a:pt x="19743" y="16001"/>
                  <a:pt x="19585" y="16046"/>
                  <a:pt x="19404" y="16046"/>
                </a:cubicBezTo>
                <a:lnTo>
                  <a:pt x="13320" y="16046"/>
                </a:lnTo>
                <a:lnTo>
                  <a:pt x="13320" y="21110"/>
                </a:lnTo>
                <a:cubicBezTo>
                  <a:pt x="13320" y="21242"/>
                  <a:pt x="13254" y="21358"/>
                  <a:pt x="13121" y="21454"/>
                </a:cubicBezTo>
                <a:cubicBezTo>
                  <a:pt x="12987" y="21552"/>
                  <a:pt x="12831" y="21600"/>
                  <a:pt x="12648" y="21600"/>
                </a:cubicBezTo>
                <a:close/>
                <a:moveTo>
                  <a:pt x="12648" y="21600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9" name="AutoShape 287"/>
          <p:cNvSpPr>
            <a:spLocks/>
          </p:cNvSpPr>
          <p:nvPr/>
        </p:nvSpPr>
        <p:spPr bwMode="auto">
          <a:xfrm>
            <a:off x="1181894" y="9237663"/>
            <a:ext cx="436563" cy="307975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2592" y="12487"/>
                </a:moveTo>
                <a:lnTo>
                  <a:pt x="12592" y="12420"/>
                </a:lnTo>
                <a:lnTo>
                  <a:pt x="12307" y="7019"/>
                </a:lnTo>
                <a:cubicBezTo>
                  <a:pt x="12299" y="6873"/>
                  <a:pt x="12256" y="6747"/>
                  <a:pt x="12177" y="6641"/>
                </a:cubicBezTo>
                <a:cubicBezTo>
                  <a:pt x="12097" y="6533"/>
                  <a:pt x="12006" y="6480"/>
                  <a:pt x="11904" y="6480"/>
                </a:cubicBezTo>
                <a:lnTo>
                  <a:pt x="9696" y="6480"/>
                </a:lnTo>
                <a:cubicBezTo>
                  <a:pt x="9593" y="6480"/>
                  <a:pt x="9502" y="6533"/>
                  <a:pt x="9423" y="6641"/>
                </a:cubicBezTo>
                <a:cubicBezTo>
                  <a:pt x="9344" y="6747"/>
                  <a:pt x="9301" y="6873"/>
                  <a:pt x="9293" y="7019"/>
                </a:cubicBezTo>
                <a:lnTo>
                  <a:pt x="9008" y="12420"/>
                </a:lnTo>
                <a:lnTo>
                  <a:pt x="9008" y="12487"/>
                </a:lnTo>
                <a:cubicBezTo>
                  <a:pt x="9000" y="12621"/>
                  <a:pt x="9032" y="12735"/>
                  <a:pt x="9103" y="12825"/>
                </a:cubicBezTo>
                <a:cubicBezTo>
                  <a:pt x="9174" y="12915"/>
                  <a:pt x="9257" y="12960"/>
                  <a:pt x="9352" y="12960"/>
                </a:cubicBezTo>
                <a:lnTo>
                  <a:pt x="12248" y="12960"/>
                </a:lnTo>
                <a:cubicBezTo>
                  <a:pt x="12343" y="12960"/>
                  <a:pt x="12426" y="12915"/>
                  <a:pt x="12497" y="12825"/>
                </a:cubicBezTo>
                <a:cubicBezTo>
                  <a:pt x="12568" y="12735"/>
                  <a:pt x="12600" y="12621"/>
                  <a:pt x="12592" y="12487"/>
                </a:cubicBezTo>
                <a:close/>
                <a:moveTo>
                  <a:pt x="21600" y="20368"/>
                </a:moveTo>
                <a:cubicBezTo>
                  <a:pt x="21600" y="21189"/>
                  <a:pt x="21418" y="21600"/>
                  <a:pt x="21054" y="21600"/>
                </a:cubicBezTo>
                <a:lnTo>
                  <a:pt x="12699" y="21600"/>
                </a:lnTo>
                <a:cubicBezTo>
                  <a:pt x="12802" y="21600"/>
                  <a:pt x="12889" y="21547"/>
                  <a:pt x="12960" y="21439"/>
                </a:cubicBezTo>
                <a:cubicBezTo>
                  <a:pt x="13031" y="21332"/>
                  <a:pt x="13063" y="21207"/>
                  <a:pt x="13055" y="21059"/>
                </a:cubicBezTo>
                <a:lnTo>
                  <a:pt x="12818" y="16740"/>
                </a:lnTo>
                <a:cubicBezTo>
                  <a:pt x="12810" y="16593"/>
                  <a:pt x="12766" y="16468"/>
                  <a:pt x="12687" y="16360"/>
                </a:cubicBezTo>
                <a:cubicBezTo>
                  <a:pt x="12608" y="16253"/>
                  <a:pt x="12517" y="16200"/>
                  <a:pt x="12414" y="16200"/>
                </a:cubicBezTo>
                <a:lnTo>
                  <a:pt x="9186" y="16200"/>
                </a:lnTo>
                <a:cubicBezTo>
                  <a:pt x="9083" y="16200"/>
                  <a:pt x="8992" y="16253"/>
                  <a:pt x="8913" y="16360"/>
                </a:cubicBezTo>
                <a:cubicBezTo>
                  <a:pt x="8834" y="16468"/>
                  <a:pt x="8790" y="16593"/>
                  <a:pt x="8782" y="16740"/>
                </a:cubicBezTo>
                <a:lnTo>
                  <a:pt x="8545" y="21059"/>
                </a:lnTo>
                <a:cubicBezTo>
                  <a:pt x="8537" y="21207"/>
                  <a:pt x="8569" y="21332"/>
                  <a:pt x="8640" y="21439"/>
                </a:cubicBezTo>
                <a:cubicBezTo>
                  <a:pt x="8711" y="21547"/>
                  <a:pt x="8798" y="21600"/>
                  <a:pt x="8901" y="21600"/>
                </a:cubicBezTo>
                <a:lnTo>
                  <a:pt x="546" y="21600"/>
                </a:lnTo>
                <a:cubicBezTo>
                  <a:pt x="182" y="21600"/>
                  <a:pt x="0" y="21189"/>
                  <a:pt x="0" y="20368"/>
                </a:cubicBezTo>
                <a:cubicBezTo>
                  <a:pt x="0" y="19760"/>
                  <a:pt x="103" y="19108"/>
                  <a:pt x="308" y="18411"/>
                </a:cubicBezTo>
                <a:lnTo>
                  <a:pt x="5258" y="793"/>
                </a:lnTo>
                <a:cubicBezTo>
                  <a:pt x="5321" y="579"/>
                  <a:pt x="5424" y="393"/>
                  <a:pt x="5566" y="236"/>
                </a:cubicBezTo>
                <a:cubicBezTo>
                  <a:pt x="5708" y="78"/>
                  <a:pt x="5859" y="0"/>
                  <a:pt x="6017" y="0"/>
                </a:cubicBezTo>
                <a:lnTo>
                  <a:pt x="10040" y="0"/>
                </a:lnTo>
                <a:cubicBezTo>
                  <a:pt x="9938" y="0"/>
                  <a:pt x="9846" y="53"/>
                  <a:pt x="9767" y="161"/>
                </a:cubicBezTo>
                <a:cubicBezTo>
                  <a:pt x="9688" y="267"/>
                  <a:pt x="9645" y="393"/>
                  <a:pt x="9637" y="539"/>
                </a:cubicBezTo>
                <a:lnTo>
                  <a:pt x="9459" y="3780"/>
                </a:lnTo>
                <a:cubicBezTo>
                  <a:pt x="9451" y="3938"/>
                  <a:pt x="9483" y="4067"/>
                  <a:pt x="9554" y="4167"/>
                </a:cubicBezTo>
                <a:cubicBezTo>
                  <a:pt x="9625" y="4269"/>
                  <a:pt x="9712" y="4319"/>
                  <a:pt x="9815" y="4319"/>
                </a:cubicBezTo>
                <a:lnTo>
                  <a:pt x="11785" y="4319"/>
                </a:lnTo>
                <a:cubicBezTo>
                  <a:pt x="11888" y="4319"/>
                  <a:pt x="11975" y="4269"/>
                  <a:pt x="12046" y="4167"/>
                </a:cubicBezTo>
                <a:cubicBezTo>
                  <a:pt x="12117" y="4067"/>
                  <a:pt x="12149" y="3938"/>
                  <a:pt x="12141" y="3780"/>
                </a:cubicBezTo>
                <a:lnTo>
                  <a:pt x="11963" y="539"/>
                </a:lnTo>
                <a:cubicBezTo>
                  <a:pt x="11955" y="393"/>
                  <a:pt x="11911" y="267"/>
                  <a:pt x="11832" y="161"/>
                </a:cubicBezTo>
                <a:cubicBezTo>
                  <a:pt x="11753" y="53"/>
                  <a:pt x="11662" y="0"/>
                  <a:pt x="11559" y="0"/>
                </a:cubicBezTo>
                <a:lnTo>
                  <a:pt x="15583" y="0"/>
                </a:lnTo>
                <a:cubicBezTo>
                  <a:pt x="15741" y="0"/>
                  <a:pt x="15891" y="78"/>
                  <a:pt x="16034" y="236"/>
                </a:cubicBezTo>
                <a:cubicBezTo>
                  <a:pt x="16176" y="393"/>
                  <a:pt x="16279" y="579"/>
                  <a:pt x="16342" y="793"/>
                </a:cubicBezTo>
                <a:lnTo>
                  <a:pt x="21291" y="18411"/>
                </a:lnTo>
                <a:cubicBezTo>
                  <a:pt x="21497" y="19108"/>
                  <a:pt x="21600" y="19760"/>
                  <a:pt x="21600" y="20368"/>
                </a:cubicBezTo>
                <a:close/>
                <a:moveTo>
                  <a:pt x="21600" y="20368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0" name="AutoShape 288"/>
          <p:cNvSpPr>
            <a:spLocks/>
          </p:cNvSpPr>
          <p:nvPr/>
        </p:nvSpPr>
        <p:spPr bwMode="auto">
          <a:xfrm>
            <a:off x="1835150" y="9194800"/>
            <a:ext cx="392113" cy="392113"/>
          </a:xfrm>
          <a:custGeom>
            <a:avLst/>
            <a:gdLst/>
            <a:ahLst/>
            <a:cxnLst/>
            <a:rect l="0" t="0" r="r" b="b"/>
            <a:pathLst>
              <a:path w="21560" h="21600">
                <a:moveTo>
                  <a:pt x="18233" y="5135"/>
                </a:moveTo>
                <a:cubicBezTo>
                  <a:pt x="18479" y="4888"/>
                  <a:pt x="18603" y="4588"/>
                  <a:pt x="18603" y="4235"/>
                </a:cubicBezTo>
                <a:cubicBezTo>
                  <a:pt x="18603" y="3882"/>
                  <a:pt x="18479" y="3582"/>
                  <a:pt x="18233" y="3334"/>
                </a:cubicBezTo>
                <a:cubicBezTo>
                  <a:pt x="17987" y="3088"/>
                  <a:pt x="17687" y="2965"/>
                  <a:pt x="17335" y="2965"/>
                </a:cubicBezTo>
                <a:cubicBezTo>
                  <a:pt x="16983" y="2965"/>
                  <a:pt x="16684" y="3088"/>
                  <a:pt x="16437" y="3334"/>
                </a:cubicBezTo>
                <a:cubicBezTo>
                  <a:pt x="16191" y="3582"/>
                  <a:pt x="16068" y="3882"/>
                  <a:pt x="16068" y="4235"/>
                </a:cubicBezTo>
                <a:cubicBezTo>
                  <a:pt x="16068" y="4588"/>
                  <a:pt x="16191" y="4888"/>
                  <a:pt x="16437" y="5135"/>
                </a:cubicBezTo>
                <a:cubicBezTo>
                  <a:pt x="16684" y="5382"/>
                  <a:pt x="16983" y="5505"/>
                  <a:pt x="17335" y="5505"/>
                </a:cubicBezTo>
                <a:cubicBezTo>
                  <a:pt x="17687" y="5505"/>
                  <a:pt x="17987" y="5382"/>
                  <a:pt x="18233" y="5135"/>
                </a:cubicBezTo>
                <a:close/>
                <a:moveTo>
                  <a:pt x="21560" y="423"/>
                </a:moveTo>
                <a:cubicBezTo>
                  <a:pt x="21560" y="2620"/>
                  <a:pt x="21228" y="4520"/>
                  <a:pt x="20563" y="6121"/>
                </a:cubicBezTo>
                <a:cubicBezTo>
                  <a:pt x="19899" y="7723"/>
                  <a:pt x="18783" y="9312"/>
                  <a:pt x="17216" y="10892"/>
                </a:cubicBezTo>
                <a:cubicBezTo>
                  <a:pt x="16503" y="11598"/>
                  <a:pt x="15645" y="12374"/>
                  <a:pt x="14642" y="13221"/>
                </a:cubicBezTo>
                <a:lnTo>
                  <a:pt x="14378" y="18238"/>
                </a:lnTo>
                <a:cubicBezTo>
                  <a:pt x="14360" y="18379"/>
                  <a:pt x="14290" y="18494"/>
                  <a:pt x="14166" y="18582"/>
                </a:cubicBezTo>
                <a:lnTo>
                  <a:pt x="9097" y="21547"/>
                </a:lnTo>
                <a:cubicBezTo>
                  <a:pt x="9035" y="21582"/>
                  <a:pt x="8964" y="21600"/>
                  <a:pt x="8885" y="21600"/>
                </a:cubicBezTo>
                <a:cubicBezTo>
                  <a:pt x="8780" y="21600"/>
                  <a:pt x="8678" y="21560"/>
                  <a:pt x="8582" y="21481"/>
                </a:cubicBezTo>
                <a:lnTo>
                  <a:pt x="7737" y="20634"/>
                </a:lnTo>
                <a:cubicBezTo>
                  <a:pt x="7622" y="20509"/>
                  <a:pt x="7587" y="20368"/>
                  <a:pt x="7631" y="20210"/>
                </a:cubicBezTo>
                <a:lnTo>
                  <a:pt x="8753" y="16557"/>
                </a:lnTo>
                <a:lnTo>
                  <a:pt x="5043" y="12838"/>
                </a:lnTo>
                <a:lnTo>
                  <a:pt x="1399" y="13963"/>
                </a:lnTo>
                <a:cubicBezTo>
                  <a:pt x="1373" y="13972"/>
                  <a:pt x="1333" y="13976"/>
                  <a:pt x="1280" y="13976"/>
                </a:cubicBezTo>
                <a:cubicBezTo>
                  <a:pt x="1157" y="13976"/>
                  <a:pt x="1056" y="13936"/>
                  <a:pt x="977" y="13857"/>
                </a:cubicBezTo>
                <a:lnTo>
                  <a:pt x="132" y="13010"/>
                </a:lnTo>
                <a:cubicBezTo>
                  <a:pt x="-18" y="12842"/>
                  <a:pt x="-40" y="12670"/>
                  <a:pt x="66" y="12493"/>
                </a:cubicBezTo>
                <a:lnTo>
                  <a:pt x="3023" y="7412"/>
                </a:lnTo>
                <a:cubicBezTo>
                  <a:pt x="3111" y="7288"/>
                  <a:pt x="3225" y="7218"/>
                  <a:pt x="3366" y="7199"/>
                </a:cubicBezTo>
                <a:lnTo>
                  <a:pt x="8370" y="6935"/>
                </a:lnTo>
                <a:cubicBezTo>
                  <a:pt x="9215" y="5929"/>
                  <a:pt x="9990" y="5069"/>
                  <a:pt x="10694" y="4354"/>
                </a:cubicBezTo>
                <a:cubicBezTo>
                  <a:pt x="12349" y="2704"/>
                  <a:pt x="13924" y="1566"/>
                  <a:pt x="15421" y="939"/>
                </a:cubicBezTo>
                <a:cubicBezTo>
                  <a:pt x="16917" y="313"/>
                  <a:pt x="18814" y="0"/>
                  <a:pt x="21111" y="0"/>
                </a:cubicBezTo>
                <a:cubicBezTo>
                  <a:pt x="21234" y="0"/>
                  <a:pt x="21340" y="42"/>
                  <a:pt x="21428" y="125"/>
                </a:cubicBezTo>
                <a:cubicBezTo>
                  <a:pt x="21516" y="209"/>
                  <a:pt x="21560" y="308"/>
                  <a:pt x="21560" y="423"/>
                </a:cubicBezTo>
                <a:close/>
                <a:moveTo>
                  <a:pt x="21560" y="423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1" name="AutoShape 289"/>
          <p:cNvSpPr>
            <a:spLocks/>
          </p:cNvSpPr>
          <p:nvPr/>
        </p:nvSpPr>
        <p:spPr bwMode="auto">
          <a:xfrm>
            <a:off x="2554288" y="9205913"/>
            <a:ext cx="368300" cy="3683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0742" y="6610"/>
                </a:moveTo>
                <a:cubicBezTo>
                  <a:pt x="21314" y="7940"/>
                  <a:pt x="21600" y="9337"/>
                  <a:pt x="21600" y="10799"/>
                </a:cubicBezTo>
                <a:cubicBezTo>
                  <a:pt x="21600" y="12263"/>
                  <a:pt x="21314" y="13660"/>
                  <a:pt x="20742" y="14990"/>
                </a:cubicBezTo>
                <a:cubicBezTo>
                  <a:pt x="20170" y="16322"/>
                  <a:pt x="19401" y="17470"/>
                  <a:pt x="18436" y="18436"/>
                </a:cubicBezTo>
                <a:cubicBezTo>
                  <a:pt x="17470" y="19401"/>
                  <a:pt x="16322" y="20170"/>
                  <a:pt x="14991" y="20742"/>
                </a:cubicBezTo>
                <a:cubicBezTo>
                  <a:pt x="13659" y="21314"/>
                  <a:pt x="12263" y="21600"/>
                  <a:pt x="10800" y="21600"/>
                </a:cubicBezTo>
                <a:cubicBezTo>
                  <a:pt x="9188" y="21600"/>
                  <a:pt x="7655" y="21260"/>
                  <a:pt x="6201" y="20581"/>
                </a:cubicBezTo>
                <a:cubicBezTo>
                  <a:pt x="4748" y="19901"/>
                  <a:pt x="3511" y="18942"/>
                  <a:pt x="2489" y="17705"/>
                </a:cubicBezTo>
                <a:cubicBezTo>
                  <a:pt x="2423" y="17611"/>
                  <a:pt x="2393" y="17506"/>
                  <a:pt x="2398" y="17388"/>
                </a:cubicBezTo>
                <a:cubicBezTo>
                  <a:pt x="2402" y="17271"/>
                  <a:pt x="2442" y="17176"/>
                  <a:pt x="2517" y="17100"/>
                </a:cubicBezTo>
                <a:lnTo>
                  <a:pt x="4444" y="15159"/>
                </a:lnTo>
                <a:cubicBezTo>
                  <a:pt x="4537" y="15075"/>
                  <a:pt x="4655" y="15032"/>
                  <a:pt x="4795" y="15032"/>
                </a:cubicBezTo>
                <a:cubicBezTo>
                  <a:pt x="4945" y="15052"/>
                  <a:pt x="5053" y="15108"/>
                  <a:pt x="5119" y="15202"/>
                </a:cubicBezTo>
                <a:cubicBezTo>
                  <a:pt x="5803" y="16092"/>
                  <a:pt x="6642" y="16782"/>
                  <a:pt x="7636" y="17269"/>
                </a:cubicBezTo>
                <a:cubicBezTo>
                  <a:pt x="8630" y="17756"/>
                  <a:pt x="9684" y="17999"/>
                  <a:pt x="10800" y="17999"/>
                </a:cubicBezTo>
                <a:cubicBezTo>
                  <a:pt x="11775" y="17999"/>
                  <a:pt x="12706" y="17810"/>
                  <a:pt x="13592" y="17431"/>
                </a:cubicBezTo>
                <a:cubicBezTo>
                  <a:pt x="14477" y="17050"/>
                  <a:pt x="15244" y="16537"/>
                  <a:pt x="15891" y="15890"/>
                </a:cubicBezTo>
                <a:cubicBezTo>
                  <a:pt x="16537" y="15243"/>
                  <a:pt x="17051" y="14477"/>
                  <a:pt x="17431" y="13591"/>
                </a:cubicBezTo>
                <a:cubicBezTo>
                  <a:pt x="17810" y="12705"/>
                  <a:pt x="18000" y="11775"/>
                  <a:pt x="18000" y="10799"/>
                </a:cubicBezTo>
                <a:cubicBezTo>
                  <a:pt x="18000" y="9825"/>
                  <a:pt x="17810" y="8894"/>
                  <a:pt x="17431" y="8008"/>
                </a:cubicBezTo>
                <a:cubicBezTo>
                  <a:pt x="17051" y="7123"/>
                  <a:pt x="16537" y="6355"/>
                  <a:pt x="15891" y="5708"/>
                </a:cubicBezTo>
                <a:cubicBezTo>
                  <a:pt x="15244" y="5061"/>
                  <a:pt x="14477" y="4548"/>
                  <a:pt x="13592" y="4169"/>
                </a:cubicBezTo>
                <a:cubicBezTo>
                  <a:pt x="12706" y="3790"/>
                  <a:pt x="11775" y="3599"/>
                  <a:pt x="10800" y="3599"/>
                </a:cubicBezTo>
                <a:cubicBezTo>
                  <a:pt x="9881" y="3599"/>
                  <a:pt x="9000" y="3766"/>
                  <a:pt x="8156" y="4099"/>
                </a:cubicBezTo>
                <a:cubicBezTo>
                  <a:pt x="7312" y="4432"/>
                  <a:pt x="6562" y="4907"/>
                  <a:pt x="5906" y="5526"/>
                </a:cubicBezTo>
                <a:lnTo>
                  <a:pt x="7833" y="7466"/>
                </a:lnTo>
                <a:cubicBezTo>
                  <a:pt x="8123" y="7748"/>
                  <a:pt x="8189" y="8072"/>
                  <a:pt x="8030" y="8437"/>
                </a:cubicBezTo>
                <a:cubicBezTo>
                  <a:pt x="7870" y="8812"/>
                  <a:pt x="7594" y="9000"/>
                  <a:pt x="7200" y="9000"/>
                </a:cubicBezTo>
                <a:lnTo>
                  <a:pt x="900" y="9000"/>
                </a:lnTo>
                <a:cubicBezTo>
                  <a:pt x="656" y="9000"/>
                  <a:pt x="445" y="8910"/>
                  <a:pt x="267" y="8732"/>
                </a:cubicBezTo>
                <a:cubicBezTo>
                  <a:pt x="89" y="8554"/>
                  <a:pt x="0" y="8344"/>
                  <a:pt x="0" y="8100"/>
                </a:cubicBezTo>
                <a:lnTo>
                  <a:pt x="0" y="1800"/>
                </a:lnTo>
                <a:cubicBezTo>
                  <a:pt x="0" y="1406"/>
                  <a:pt x="188" y="1129"/>
                  <a:pt x="563" y="970"/>
                </a:cubicBezTo>
                <a:cubicBezTo>
                  <a:pt x="928" y="810"/>
                  <a:pt x="1252" y="877"/>
                  <a:pt x="1533" y="1166"/>
                </a:cubicBezTo>
                <a:lnTo>
                  <a:pt x="3361" y="2981"/>
                </a:lnTo>
                <a:cubicBezTo>
                  <a:pt x="4364" y="2034"/>
                  <a:pt x="5510" y="1300"/>
                  <a:pt x="6799" y="780"/>
                </a:cubicBezTo>
                <a:cubicBezTo>
                  <a:pt x="8088" y="259"/>
                  <a:pt x="9422" y="0"/>
                  <a:pt x="10800" y="0"/>
                </a:cubicBezTo>
                <a:cubicBezTo>
                  <a:pt x="12263" y="0"/>
                  <a:pt x="13659" y="286"/>
                  <a:pt x="14991" y="857"/>
                </a:cubicBezTo>
                <a:cubicBezTo>
                  <a:pt x="16322" y="1429"/>
                  <a:pt x="17470" y="2197"/>
                  <a:pt x="18436" y="3164"/>
                </a:cubicBezTo>
                <a:cubicBezTo>
                  <a:pt x="19401" y="4130"/>
                  <a:pt x="20170" y="5278"/>
                  <a:pt x="20742" y="6610"/>
                </a:cubicBezTo>
                <a:close/>
                <a:moveTo>
                  <a:pt x="20742" y="6610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2" name="AutoShape 290"/>
          <p:cNvSpPr>
            <a:spLocks/>
          </p:cNvSpPr>
          <p:nvPr/>
        </p:nvSpPr>
        <p:spPr bwMode="auto">
          <a:xfrm>
            <a:off x="3916363" y="9205913"/>
            <a:ext cx="369887" cy="3683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1800"/>
                </a:moveTo>
                <a:lnTo>
                  <a:pt x="21600" y="8100"/>
                </a:lnTo>
                <a:cubicBezTo>
                  <a:pt x="21600" y="8344"/>
                  <a:pt x="21511" y="8554"/>
                  <a:pt x="21333" y="8732"/>
                </a:cubicBezTo>
                <a:cubicBezTo>
                  <a:pt x="21155" y="8910"/>
                  <a:pt x="20944" y="9000"/>
                  <a:pt x="20700" y="9000"/>
                </a:cubicBezTo>
                <a:lnTo>
                  <a:pt x="14400" y="9000"/>
                </a:lnTo>
                <a:cubicBezTo>
                  <a:pt x="14006" y="9000"/>
                  <a:pt x="13730" y="8812"/>
                  <a:pt x="13570" y="8437"/>
                </a:cubicBezTo>
                <a:cubicBezTo>
                  <a:pt x="13411" y="8072"/>
                  <a:pt x="13476" y="7748"/>
                  <a:pt x="13767" y="7466"/>
                </a:cubicBezTo>
                <a:lnTo>
                  <a:pt x="15708" y="5526"/>
                </a:lnTo>
                <a:cubicBezTo>
                  <a:pt x="14320" y="4241"/>
                  <a:pt x="12684" y="3599"/>
                  <a:pt x="10800" y="3599"/>
                </a:cubicBezTo>
                <a:cubicBezTo>
                  <a:pt x="9825" y="3599"/>
                  <a:pt x="8894" y="3790"/>
                  <a:pt x="8008" y="4169"/>
                </a:cubicBezTo>
                <a:cubicBezTo>
                  <a:pt x="7123" y="4548"/>
                  <a:pt x="6356" y="5061"/>
                  <a:pt x="5710" y="5708"/>
                </a:cubicBezTo>
                <a:cubicBezTo>
                  <a:pt x="5063" y="6355"/>
                  <a:pt x="4549" y="7123"/>
                  <a:pt x="4169" y="8008"/>
                </a:cubicBezTo>
                <a:cubicBezTo>
                  <a:pt x="3790" y="8894"/>
                  <a:pt x="3600" y="9825"/>
                  <a:pt x="3600" y="10799"/>
                </a:cubicBezTo>
                <a:cubicBezTo>
                  <a:pt x="3600" y="11775"/>
                  <a:pt x="3790" y="12705"/>
                  <a:pt x="4169" y="13591"/>
                </a:cubicBezTo>
                <a:cubicBezTo>
                  <a:pt x="4549" y="14477"/>
                  <a:pt x="5063" y="15243"/>
                  <a:pt x="5710" y="15890"/>
                </a:cubicBezTo>
                <a:cubicBezTo>
                  <a:pt x="6356" y="16537"/>
                  <a:pt x="7123" y="17050"/>
                  <a:pt x="8008" y="17431"/>
                </a:cubicBezTo>
                <a:cubicBezTo>
                  <a:pt x="8894" y="17810"/>
                  <a:pt x="9825" y="17999"/>
                  <a:pt x="10800" y="17999"/>
                </a:cubicBezTo>
                <a:cubicBezTo>
                  <a:pt x="11916" y="17999"/>
                  <a:pt x="12970" y="17756"/>
                  <a:pt x="13964" y="17269"/>
                </a:cubicBezTo>
                <a:cubicBezTo>
                  <a:pt x="14958" y="16782"/>
                  <a:pt x="15797" y="16092"/>
                  <a:pt x="16481" y="15202"/>
                </a:cubicBezTo>
                <a:cubicBezTo>
                  <a:pt x="16547" y="15108"/>
                  <a:pt x="16655" y="15052"/>
                  <a:pt x="16805" y="15032"/>
                </a:cubicBezTo>
                <a:cubicBezTo>
                  <a:pt x="16936" y="15032"/>
                  <a:pt x="17053" y="15075"/>
                  <a:pt x="17156" y="15159"/>
                </a:cubicBezTo>
                <a:lnTo>
                  <a:pt x="19083" y="17100"/>
                </a:lnTo>
                <a:cubicBezTo>
                  <a:pt x="19167" y="17176"/>
                  <a:pt x="19212" y="17271"/>
                  <a:pt x="19216" y="17388"/>
                </a:cubicBezTo>
                <a:cubicBezTo>
                  <a:pt x="19221" y="17506"/>
                  <a:pt x="19186" y="17611"/>
                  <a:pt x="19111" y="17705"/>
                </a:cubicBezTo>
                <a:cubicBezTo>
                  <a:pt x="18089" y="18942"/>
                  <a:pt x="16851" y="19901"/>
                  <a:pt x="15399" y="20581"/>
                </a:cubicBezTo>
                <a:cubicBezTo>
                  <a:pt x="13945" y="21260"/>
                  <a:pt x="12412" y="21600"/>
                  <a:pt x="10800" y="21600"/>
                </a:cubicBezTo>
                <a:cubicBezTo>
                  <a:pt x="9338" y="21600"/>
                  <a:pt x="7941" y="21314"/>
                  <a:pt x="6609" y="20742"/>
                </a:cubicBezTo>
                <a:cubicBezTo>
                  <a:pt x="5278" y="20170"/>
                  <a:pt x="4130" y="19401"/>
                  <a:pt x="3164" y="18436"/>
                </a:cubicBezTo>
                <a:cubicBezTo>
                  <a:pt x="2198" y="17470"/>
                  <a:pt x="1430" y="16322"/>
                  <a:pt x="858" y="14990"/>
                </a:cubicBezTo>
                <a:cubicBezTo>
                  <a:pt x="286" y="13660"/>
                  <a:pt x="0" y="12263"/>
                  <a:pt x="0" y="10799"/>
                </a:cubicBezTo>
                <a:cubicBezTo>
                  <a:pt x="0" y="9337"/>
                  <a:pt x="286" y="7940"/>
                  <a:pt x="858" y="6610"/>
                </a:cubicBezTo>
                <a:cubicBezTo>
                  <a:pt x="1430" y="5278"/>
                  <a:pt x="2198" y="4130"/>
                  <a:pt x="3164" y="3164"/>
                </a:cubicBezTo>
                <a:cubicBezTo>
                  <a:pt x="4130" y="2197"/>
                  <a:pt x="5278" y="1429"/>
                  <a:pt x="6609" y="857"/>
                </a:cubicBezTo>
                <a:cubicBezTo>
                  <a:pt x="7941" y="286"/>
                  <a:pt x="9338" y="0"/>
                  <a:pt x="10800" y="0"/>
                </a:cubicBezTo>
                <a:cubicBezTo>
                  <a:pt x="12178" y="0"/>
                  <a:pt x="13512" y="259"/>
                  <a:pt x="14801" y="780"/>
                </a:cubicBezTo>
                <a:cubicBezTo>
                  <a:pt x="16090" y="1300"/>
                  <a:pt x="17236" y="2034"/>
                  <a:pt x="18239" y="2981"/>
                </a:cubicBezTo>
                <a:lnTo>
                  <a:pt x="20067" y="1166"/>
                </a:lnTo>
                <a:cubicBezTo>
                  <a:pt x="20339" y="877"/>
                  <a:pt x="20667" y="810"/>
                  <a:pt x="21052" y="970"/>
                </a:cubicBezTo>
                <a:cubicBezTo>
                  <a:pt x="21417" y="1129"/>
                  <a:pt x="21600" y="1406"/>
                  <a:pt x="21600" y="1800"/>
                </a:cubicBezTo>
                <a:close/>
                <a:moveTo>
                  <a:pt x="21600" y="1800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3" name="AutoShape 291"/>
          <p:cNvSpPr>
            <a:spLocks/>
          </p:cNvSpPr>
          <p:nvPr/>
        </p:nvSpPr>
        <p:spPr bwMode="auto">
          <a:xfrm>
            <a:off x="4689475" y="9217025"/>
            <a:ext cx="307975" cy="338138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6504" y="9188"/>
                </a:moveTo>
                <a:cubicBezTo>
                  <a:pt x="17235" y="8555"/>
                  <a:pt x="17601" y="7726"/>
                  <a:pt x="17601" y="6704"/>
                </a:cubicBezTo>
                <a:cubicBezTo>
                  <a:pt x="17601" y="5681"/>
                  <a:pt x="17235" y="4852"/>
                  <a:pt x="16504" y="4218"/>
                </a:cubicBezTo>
                <a:cubicBezTo>
                  <a:pt x="15772" y="3584"/>
                  <a:pt x="14811" y="3268"/>
                  <a:pt x="13618" y="3268"/>
                </a:cubicBezTo>
                <a:lnTo>
                  <a:pt x="8218" y="3268"/>
                </a:lnTo>
                <a:lnTo>
                  <a:pt x="8218" y="10140"/>
                </a:lnTo>
                <a:lnTo>
                  <a:pt x="13618" y="10140"/>
                </a:lnTo>
                <a:cubicBezTo>
                  <a:pt x="14811" y="10140"/>
                  <a:pt x="15772" y="9823"/>
                  <a:pt x="16504" y="9188"/>
                </a:cubicBezTo>
                <a:close/>
                <a:moveTo>
                  <a:pt x="19465" y="1871"/>
                </a:moveTo>
                <a:cubicBezTo>
                  <a:pt x="20888" y="3119"/>
                  <a:pt x="21600" y="4730"/>
                  <a:pt x="21600" y="6704"/>
                </a:cubicBezTo>
                <a:cubicBezTo>
                  <a:pt x="21600" y="8678"/>
                  <a:pt x="20888" y="10288"/>
                  <a:pt x="19465" y="11536"/>
                </a:cubicBezTo>
                <a:cubicBezTo>
                  <a:pt x="18042" y="12784"/>
                  <a:pt x="16206" y="13408"/>
                  <a:pt x="13956" y="13408"/>
                </a:cubicBezTo>
                <a:lnTo>
                  <a:pt x="8218" y="13408"/>
                </a:lnTo>
                <a:lnTo>
                  <a:pt x="8218" y="15217"/>
                </a:lnTo>
                <a:lnTo>
                  <a:pt x="16740" y="15217"/>
                </a:lnTo>
                <a:cubicBezTo>
                  <a:pt x="16898" y="15217"/>
                  <a:pt x="17027" y="15264"/>
                  <a:pt x="17128" y="15355"/>
                </a:cubicBezTo>
                <a:cubicBezTo>
                  <a:pt x="17229" y="15448"/>
                  <a:pt x="17280" y="15566"/>
                  <a:pt x="17280" y="15709"/>
                </a:cubicBezTo>
                <a:lnTo>
                  <a:pt x="17280" y="17672"/>
                </a:lnTo>
                <a:cubicBezTo>
                  <a:pt x="17280" y="17815"/>
                  <a:pt x="17229" y="17933"/>
                  <a:pt x="17128" y="18026"/>
                </a:cubicBezTo>
                <a:cubicBezTo>
                  <a:pt x="17027" y="18117"/>
                  <a:pt x="16898" y="18164"/>
                  <a:pt x="16740" y="18164"/>
                </a:cubicBezTo>
                <a:lnTo>
                  <a:pt x="8218" y="18164"/>
                </a:lnTo>
                <a:lnTo>
                  <a:pt x="8218" y="21109"/>
                </a:lnTo>
                <a:cubicBezTo>
                  <a:pt x="8218" y="21252"/>
                  <a:pt x="8165" y="21370"/>
                  <a:pt x="8058" y="21462"/>
                </a:cubicBezTo>
                <a:cubicBezTo>
                  <a:pt x="7951" y="21553"/>
                  <a:pt x="7824" y="21600"/>
                  <a:pt x="7678" y="21600"/>
                </a:cubicBezTo>
                <a:lnTo>
                  <a:pt x="4860" y="21600"/>
                </a:lnTo>
                <a:cubicBezTo>
                  <a:pt x="4702" y="21600"/>
                  <a:pt x="4573" y="21553"/>
                  <a:pt x="4472" y="21462"/>
                </a:cubicBezTo>
                <a:cubicBezTo>
                  <a:pt x="4371" y="21370"/>
                  <a:pt x="4320" y="21252"/>
                  <a:pt x="4320" y="21109"/>
                </a:cubicBezTo>
                <a:lnTo>
                  <a:pt x="4320" y="18164"/>
                </a:lnTo>
                <a:lnTo>
                  <a:pt x="540" y="18164"/>
                </a:lnTo>
                <a:cubicBezTo>
                  <a:pt x="382" y="18164"/>
                  <a:pt x="253" y="18117"/>
                  <a:pt x="152" y="18026"/>
                </a:cubicBezTo>
                <a:cubicBezTo>
                  <a:pt x="50" y="17933"/>
                  <a:pt x="0" y="17815"/>
                  <a:pt x="0" y="17672"/>
                </a:cubicBezTo>
                <a:lnTo>
                  <a:pt x="0" y="15709"/>
                </a:lnTo>
                <a:cubicBezTo>
                  <a:pt x="0" y="15566"/>
                  <a:pt x="50" y="15448"/>
                  <a:pt x="152" y="15355"/>
                </a:cubicBezTo>
                <a:cubicBezTo>
                  <a:pt x="253" y="15264"/>
                  <a:pt x="382" y="15217"/>
                  <a:pt x="540" y="15217"/>
                </a:cubicBezTo>
                <a:lnTo>
                  <a:pt x="4320" y="15217"/>
                </a:lnTo>
                <a:lnTo>
                  <a:pt x="4320" y="13408"/>
                </a:lnTo>
                <a:lnTo>
                  <a:pt x="540" y="13408"/>
                </a:lnTo>
                <a:cubicBezTo>
                  <a:pt x="382" y="13408"/>
                  <a:pt x="253" y="13361"/>
                  <a:pt x="152" y="13269"/>
                </a:cubicBezTo>
                <a:cubicBezTo>
                  <a:pt x="50" y="13178"/>
                  <a:pt x="0" y="13060"/>
                  <a:pt x="0" y="12917"/>
                </a:cubicBezTo>
                <a:lnTo>
                  <a:pt x="0" y="10631"/>
                </a:lnTo>
                <a:cubicBezTo>
                  <a:pt x="0" y="10498"/>
                  <a:pt x="50" y="10383"/>
                  <a:pt x="152" y="10285"/>
                </a:cubicBezTo>
                <a:cubicBezTo>
                  <a:pt x="253" y="10189"/>
                  <a:pt x="382" y="10140"/>
                  <a:pt x="540" y="10140"/>
                </a:cubicBezTo>
                <a:lnTo>
                  <a:pt x="4320" y="10140"/>
                </a:lnTo>
                <a:lnTo>
                  <a:pt x="4320" y="490"/>
                </a:lnTo>
                <a:cubicBezTo>
                  <a:pt x="4320" y="347"/>
                  <a:pt x="4371" y="229"/>
                  <a:pt x="4472" y="138"/>
                </a:cubicBezTo>
                <a:cubicBezTo>
                  <a:pt x="4573" y="46"/>
                  <a:pt x="4702" y="0"/>
                  <a:pt x="4860" y="0"/>
                </a:cubicBezTo>
                <a:lnTo>
                  <a:pt x="13956" y="0"/>
                </a:lnTo>
                <a:cubicBezTo>
                  <a:pt x="16206" y="0"/>
                  <a:pt x="18042" y="623"/>
                  <a:pt x="19465" y="1871"/>
                </a:cubicBezTo>
                <a:close/>
                <a:moveTo>
                  <a:pt x="19465" y="1871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4" name="AutoShape 292"/>
          <p:cNvSpPr>
            <a:spLocks/>
          </p:cNvSpPr>
          <p:nvPr/>
        </p:nvSpPr>
        <p:spPr bwMode="auto">
          <a:xfrm>
            <a:off x="5334000" y="9217025"/>
            <a:ext cx="338138" cy="338138"/>
          </a:xfrm>
          <a:custGeom>
            <a:avLst/>
            <a:gdLst/>
            <a:ahLst/>
            <a:cxnLst/>
            <a:rect l="0" t="0" r="r" b="b"/>
            <a:pathLst>
              <a:path w="21582" h="21600">
                <a:moveTo>
                  <a:pt x="5027" y="16567"/>
                </a:moveTo>
                <a:cubicBezTo>
                  <a:pt x="5599" y="17140"/>
                  <a:pt x="5885" y="17836"/>
                  <a:pt x="5885" y="18654"/>
                </a:cubicBezTo>
                <a:cubicBezTo>
                  <a:pt x="5885" y="19472"/>
                  <a:pt x="5599" y="20168"/>
                  <a:pt x="5027" y="20740"/>
                </a:cubicBezTo>
                <a:cubicBezTo>
                  <a:pt x="4455" y="21313"/>
                  <a:pt x="3760" y="21600"/>
                  <a:pt x="2943" y="21600"/>
                </a:cubicBezTo>
                <a:cubicBezTo>
                  <a:pt x="2125" y="21600"/>
                  <a:pt x="1430" y="21313"/>
                  <a:pt x="858" y="20740"/>
                </a:cubicBezTo>
                <a:cubicBezTo>
                  <a:pt x="286" y="20168"/>
                  <a:pt x="0" y="19472"/>
                  <a:pt x="0" y="18654"/>
                </a:cubicBezTo>
                <a:cubicBezTo>
                  <a:pt x="0" y="17836"/>
                  <a:pt x="286" y="17140"/>
                  <a:pt x="858" y="16567"/>
                </a:cubicBezTo>
                <a:cubicBezTo>
                  <a:pt x="1430" y="15995"/>
                  <a:pt x="2125" y="15709"/>
                  <a:pt x="2943" y="15709"/>
                </a:cubicBezTo>
                <a:cubicBezTo>
                  <a:pt x="3760" y="15709"/>
                  <a:pt x="4455" y="15995"/>
                  <a:pt x="5027" y="16567"/>
                </a:cubicBezTo>
                <a:close/>
                <a:moveTo>
                  <a:pt x="13732" y="20541"/>
                </a:moveTo>
                <a:cubicBezTo>
                  <a:pt x="13753" y="20827"/>
                  <a:pt x="13666" y="21074"/>
                  <a:pt x="13472" y="21277"/>
                </a:cubicBezTo>
                <a:cubicBezTo>
                  <a:pt x="13288" y="21493"/>
                  <a:pt x="13048" y="21600"/>
                  <a:pt x="12752" y="21600"/>
                </a:cubicBezTo>
                <a:lnTo>
                  <a:pt x="10683" y="21600"/>
                </a:lnTo>
                <a:cubicBezTo>
                  <a:pt x="10427" y="21600"/>
                  <a:pt x="10207" y="21516"/>
                  <a:pt x="10023" y="21347"/>
                </a:cubicBezTo>
                <a:cubicBezTo>
                  <a:pt x="9840" y="21178"/>
                  <a:pt x="9737" y="20965"/>
                  <a:pt x="9717" y="20709"/>
                </a:cubicBezTo>
                <a:cubicBezTo>
                  <a:pt x="9492" y="18369"/>
                  <a:pt x="8550" y="16366"/>
                  <a:pt x="6889" y="14704"/>
                </a:cubicBezTo>
                <a:cubicBezTo>
                  <a:pt x="5229" y="13042"/>
                  <a:pt x="3229" y="12098"/>
                  <a:pt x="889" y="11873"/>
                </a:cubicBezTo>
                <a:cubicBezTo>
                  <a:pt x="634" y="11853"/>
                  <a:pt x="421" y="11750"/>
                  <a:pt x="253" y="11567"/>
                </a:cubicBezTo>
                <a:cubicBezTo>
                  <a:pt x="84" y="11382"/>
                  <a:pt x="0" y="11162"/>
                  <a:pt x="0" y="10906"/>
                </a:cubicBezTo>
                <a:lnTo>
                  <a:pt x="0" y="8836"/>
                </a:lnTo>
                <a:cubicBezTo>
                  <a:pt x="0" y="8539"/>
                  <a:pt x="107" y="8299"/>
                  <a:pt x="322" y="8114"/>
                </a:cubicBezTo>
                <a:cubicBezTo>
                  <a:pt x="495" y="7941"/>
                  <a:pt x="715" y="7854"/>
                  <a:pt x="981" y="7854"/>
                </a:cubicBezTo>
                <a:lnTo>
                  <a:pt x="1058" y="7854"/>
                </a:lnTo>
                <a:cubicBezTo>
                  <a:pt x="2692" y="7987"/>
                  <a:pt x="4256" y="8398"/>
                  <a:pt x="5747" y="9089"/>
                </a:cubicBezTo>
                <a:cubicBezTo>
                  <a:pt x="7239" y="9779"/>
                  <a:pt x="8562" y="10707"/>
                  <a:pt x="9717" y="11873"/>
                </a:cubicBezTo>
                <a:cubicBezTo>
                  <a:pt x="10882" y="13029"/>
                  <a:pt x="11809" y="14354"/>
                  <a:pt x="12499" y="15847"/>
                </a:cubicBezTo>
                <a:cubicBezTo>
                  <a:pt x="13189" y="17340"/>
                  <a:pt x="13600" y="18906"/>
                  <a:pt x="13732" y="20541"/>
                </a:cubicBezTo>
                <a:close/>
                <a:moveTo>
                  <a:pt x="21580" y="20571"/>
                </a:moveTo>
                <a:cubicBezTo>
                  <a:pt x="21600" y="20847"/>
                  <a:pt x="21508" y="21088"/>
                  <a:pt x="21304" y="21293"/>
                </a:cubicBezTo>
                <a:cubicBezTo>
                  <a:pt x="21120" y="21497"/>
                  <a:pt x="20885" y="21600"/>
                  <a:pt x="20599" y="21600"/>
                </a:cubicBezTo>
                <a:lnTo>
                  <a:pt x="18407" y="21600"/>
                </a:lnTo>
                <a:cubicBezTo>
                  <a:pt x="18141" y="21600"/>
                  <a:pt x="17914" y="21510"/>
                  <a:pt x="17725" y="21331"/>
                </a:cubicBezTo>
                <a:cubicBezTo>
                  <a:pt x="17536" y="21153"/>
                  <a:pt x="17436" y="20934"/>
                  <a:pt x="17426" y="20679"/>
                </a:cubicBezTo>
                <a:cubicBezTo>
                  <a:pt x="17304" y="18481"/>
                  <a:pt x="16788" y="16392"/>
                  <a:pt x="15878" y="14412"/>
                </a:cubicBezTo>
                <a:cubicBezTo>
                  <a:pt x="14969" y="12433"/>
                  <a:pt x="13786" y="10715"/>
                  <a:pt x="12330" y="9258"/>
                </a:cubicBezTo>
                <a:cubicBezTo>
                  <a:pt x="10874" y="7801"/>
                  <a:pt x="9157" y="6617"/>
                  <a:pt x="7180" y="5706"/>
                </a:cubicBezTo>
                <a:cubicBezTo>
                  <a:pt x="5203" y="4796"/>
                  <a:pt x="3116" y="4275"/>
                  <a:pt x="919" y="4141"/>
                </a:cubicBezTo>
                <a:cubicBezTo>
                  <a:pt x="664" y="4131"/>
                  <a:pt x="447" y="4032"/>
                  <a:pt x="268" y="3842"/>
                </a:cubicBezTo>
                <a:cubicBezTo>
                  <a:pt x="89" y="3653"/>
                  <a:pt x="0" y="3431"/>
                  <a:pt x="0" y="3175"/>
                </a:cubicBezTo>
                <a:lnTo>
                  <a:pt x="0" y="982"/>
                </a:lnTo>
                <a:cubicBezTo>
                  <a:pt x="0" y="695"/>
                  <a:pt x="102" y="459"/>
                  <a:pt x="306" y="276"/>
                </a:cubicBezTo>
                <a:cubicBezTo>
                  <a:pt x="490" y="91"/>
                  <a:pt x="715" y="0"/>
                  <a:pt x="981" y="0"/>
                </a:cubicBezTo>
                <a:lnTo>
                  <a:pt x="1027" y="0"/>
                </a:lnTo>
                <a:cubicBezTo>
                  <a:pt x="3704" y="133"/>
                  <a:pt x="6266" y="746"/>
                  <a:pt x="8713" y="1840"/>
                </a:cubicBezTo>
                <a:cubicBezTo>
                  <a:pt x="11160" y="2934"/>
                  <a:pt x="13334" y="4438"/>
                  <a:pt x="15235" y="6350"/>
                </a:cubicBezTo>
                <a:cubicBezTo>
                  <a:pt x="17145" y="8254"/>
                  <a:pt x="18647" y="10428"/>
                  <a:pt x="19740" y="12878"/>
                </a:cubicBezTo>
                <a:cubicBezTo>
                  <a:pt x="20834" y="15327"/>
                  <a:pt x="21447" y="17892"/>
                  <a:pt x="21580" y="20571"/>
                </a:cubicBezTo>
                <a:close/>
                <a:moveTo>
                  <a:pt x="21580" y="20571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5" name="AutoShape 293"/>
          <p:cNvSpPr>
            <a:spLocks/>
          </p:cNvSpPr>
          <p:nvPr/>
        </p:nvSpPr>
        <p:spPr bwMode="auto">
          <a:xfrm>
            <a:off x="6064250" y="9205913"/>
            <a:ext cx="368300" cy="3683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6673" y="17473"/>
                </a:moveTo>
                <a:cubicBezTo>
                  <a:pt x="7024" y="17120"/>
                  <a:pt x="7200" y="16697"/>
                  <a:pt x="7200" y="16200"/>
                </a:cubicBezTo>
                <a:cubicBezTo>
                  <a:pt x="7200" y="15703"/>
                  <a:pt x="7024" y="15279"/>
                  <a:pt x="6673" y="14927"/>
                </a:cubicBezTo>
                <a:cubicBezTo>
                  <a:pt x="6321" y="14576"/>
                  <a:pt x="5897" y="14400"/>
                  <a:pt x="5400" y="14400"/>
                </a:cubicBezTo>
                <a:cubicBezTo>
                  <a:pt x="4903" y="14400"/>
                  <a:pt x="4479" y="14576"/>
                  <a:pt x="4127" y="14927"/>
                </a:cubicBezTo>
                <a:cubicBezTo>
                  <a:pt x="3776" y="15279"/>
                  <a:pt x="3600" y="15703"/>
                  <a:pt x="3600" y="16200"/>
                </a:cubicBezTo>
                <a:cubicBezTo>
                  <a:pt x="3600" y="16697"/>
                  <a:pt x="3776" y="17120"/>
                  <a:pt x="4127" y="17473"/>
                </a:cubicBezTo>
                <a:cubicBezTo>
                  <a:pt x="4479" y="17824"/>
                  <a:pt x="4903" y="17999"/>
                  <a:pt x="5400" y="17999"/>
                </a:cubicBezTo>
                <a:cubicBezTo>
                  <a:pt x="5897" y="17999"/>
                  <a:pt x="6321" y="17824"/>
                  <a:pt x="6673" y="17473"/>
                </a:cubicBezTo>
                <a:close/>
                <a:moveTo>
                  <a:pt x="12136" y="17522"/>
                </a:moveTo>
                <a:cubicBezTo>
                  <a:pt x="12014" y="15346"/>
                  <a:pt x="11184" y="13490"/>
                  <a:pt x="9647" y="11953"/>
                </a:cubicBezTo>
                <a:cubicBezTo>
                  <a:pt x="8109" y="10415"/>
                  <a:pt x="6253" y="9585"/>
                  <a:pt x="4078" y="9464"/>
                </a:cubicBezTo>
                <a:cubicBezTo>
                  <a:pt x="3947" y="9454"/>
                  <a:pt x="3834" y="9497"/>
                  <a:pt x="3741" y="9590"/>
                </a:cubicBezTo>
                <a:cubicBezTo>
                  <a:pt x="3647" y="9685"/>
                  <a:pt x="3600" y="9792"/>
                  <a:pt x="3600" y="9914"/>
                </a:cubicBezTo>
                <a:lnTo>
                  <a:pt x="3600" y="11714"/>
                </a:lnTo>
                <a:cubicBezTo>
                  <a:pt x="3600" y="11835"/>
                  <a:pt x="3640" y="11939"/>
                  <a:pt x="3720" y="12023"/>
                </a:cubicBezTo>
                <a:cubicBezTo>
                  <a:pt x="3799" y="12108"/>
                  <a:pt x="3900" y="12155"/>
                  <a:pt x="4022" y="12163"/>
                </a:cubicBezTo>
                <a:cubicBezTo>
                  <a:pt x="5466" y="12268"/>
                  <a:pt x="6703" y="12835"/>
                  <a:pt x="7734" y="13866"/>
                </a:cubicBezTo>
                <a:cubicBezTo>
                  <a:pt x="8766" y="14897"/>
                  <a:pt x="9333" y="16135"/>
                  <a:pt x="9436" y="17578"/>
                </a:cubicBezTo>
                <a:cubicBezTo>
                  <a:pt x="9445" y="17700"/>
                  <a:pt x="9492" y="17801"/>
                  <a:pt x="9577" y="17880"/>
                </a:cubicBezTo>
                <a:cubicBezTo>
                  <a:pt x="9661" y="17960"/>
                  <a:pt x="9764" y="17999"/>
                  <a:pt x="9886" y="17999"/>
                </a:cubicBezTo>
                <a:lnTo>
                  <a:pt x="11686" y="17999"/>
                </a:lnTo>
                <a:cubicBezTo>
                  <a:pt x="11808" y="17999"/>
                  <a:pt x="11916" y="17953"/>
                  <a:pt x="12009" y="17859"/>
                </a:cubicBezTo>
                <a:cubicBezTo>
                  <a:pt x="12103" y="17766"/>
                  <a:pt x="12145" y="17653"/>
                  <a:pt x="12136" y="17522"/>
                </a:cubicBezTo>
                <a:close/>
                <a:moveTo>
                  <a:pt x="17536" y="17535"/>
                </a:moveTo>
                <a:cubicBezTo>
                  <a:pt x="17489" y="16092"/>
                  <a:pt x="17227" y="14697"/>
                  <a:pt x="16749" y="13352"/>
                </a:cubicBezTo>
                <a:cubicBezTo>
                  <a:pt x="16270" y="12007"/>
                  <a:pt x="15616" y="10788"/>
                  <a:pt x="14787" y="9696"/>
                </a:cubicBezTo>
                <a:cubicBezTo>
                  <a:pt x="13957" y="8603"/>
                  <a:pt x="12996" y="7643"/>
                  <a:pt x="11904" y="6813"/>
                </a:cubicBezTo>
                <a:cubicBezTo>
                  <a:pt x="10812" y="5983"/>
                  <a:pt x="9593" y="5329"/>
                  <a:pt x="8248" y="4852"/>
                </a:cubicBezTo>
                <a:cubicBezTo>
                  <a:pt x="6902" y="4373"/>
                  <a:pt x="5508" y="4110"/>
                  <a:pt x="4064" y="4063"/>
                </a:cubicBezTo>
                <a:cubicBezTo>
                  <a:pt x="3933" y="4055"/>
                  <a:pt x="3825" y="4097"/>
                  <a:pt x="3741" y="4190"/>
                </a:cubicBezTo>
                <a:cubicBezTo>
                  <a:pt x="3647" y="4284"/>
                  <a:pt x="3600" y="4392"/>
                  <a:pt x="3600" y="4514"/>
                </a:cubicBezTo>
                <a:lnTo>
                  <a:pt x="3600" y="6314"/>
                </a:lnTo>
                <a:cubicBezTo>
                  <a:pt x="3600" y="6435"/>
                  <a:pt x="3642" y="6538"/>
                  <a:pt x="3727" y="6623"/>
                </a:cubicBezTo>
                <a:cubicBezTo>
                  <a:pt x="3811" y="6708"/>
                  <a:pt x="3914" y="6754"/>
                  <a:pt x="4036" y="6764"/>
                </a:cubicBezTo>
                <a:cubicBezTo>
                  <a:pt x="5949" y="6829"/>
                  <a:pt x="7720" y="7352"/>
                  <a:pt x="9351" y="8332"/>
                </a:cubicBezTo>
                <a:cubicBezTo>
                  <a:pt x="10983" y="9312"/>
                  <a:pt x="12288" y="10616"/>
                  <a:pt x="13268" y="12248"/>
                </a:cubicBezTo>
                <a:cubicBezTo>
                  <a:pt x="14248" y="13879"/>
                  <a:pt x="14770" y="15651"/>
                  <a:pt x="14836" y="17564"/>
                </a:cubicBezTo>
                <a:cubicBezTo>
                  <a:pt x="14845" y="17686"/>
                  <a:pt x="14892" y="17789"/>
                  <a:pt x="14977" y="17873"/>
                </a:cubicBezTo>
                <a:cubicBezTo>
                  <a:pt x="15061" y="17958"/>
                  <a:pt x="15164" y="17999"/>
                  <a:pt x="15286" y="17999"/>
                </a:cubicBezTo>
                <a:lnTo>
                  <a:pt x="17086" y="17999"/>
                </a:lnTo>
                <a:cubicBezTo>
                  <a:pt x="17208" y="17999"/>
                  <a:pt x="17316" y="17953"/>
                  <a:pt x="17409" y="17859"/>
                </a:cubicBezTo>
                <a:cubicBezTo>
                  <a:pt x="17512" y="17775"/>
                  <a:pt x="17555" y="17667"/>
                  <a:pt x="17536" y="17535"/>
                </a:cubicBezTo>
                <a:close/>
                <a:moveTo>
                  <a:pt x="21600" y="4050"/>
                </a:moveTo>
                <a:lnTo>
                  <a:pt x="21600" y="17550"/>
                </a:lnTo>
                <a:cubicBezTo>
                  <a:pt x="21600" y="18666"/>
                  <a:pt x="21204" y="19620"/>
                  <a:pt x="20412" y="20412"/>
                </a:cubicBezTo>
                <a:cubicBezTo>
                  <a:pt x="19619" y="21203"/>
                  <a:pt x="18665" y="21600"/>
                  <a:pt x="17550" y="21600"/>
                </a:cubicBezTo>
                <a:lnTo>
                  <a:pt x="4050" y="21600"/>
                </a:lnTo>
                <a:cubicBezTo>
                  <a:pt x="2934" y="21600"/>
                  <a:pt x="1980" y="21203"/>
                  <a:pt x="1188" y="20412"/>
                </a:cubicBezTo>
                <a:cubicBezTo>
                  <a:pt x="396" y="19620"/>
                  <a:pt x="0" y="18666"/>
                  <a:pt x="0" y="17550"/>
                </a:cubicBezTo>
                <a:lnTo>
                  <a:pt x="0" y="4050"/>
                </a:lnTo>
                <a:cubicBezTo>
                  <a:pt x="0" y="2934"/>
                  <a:pt x="396" y="1980"/>
                  <a:pt x="1188" y="1187"/>
                </a:cubicBezTo>
                <a:cubicBezTo>
                  <a:pt x="1980" y="395"/>
                  <a:pt x="2934" y="0"/>
                  <a:pt x="4050" y="0"/>
                </a:cubicBezTo>
                <a:lnTo>
                  <a:pt x="17550" y="0"/>
                </a:lnTo>
                <a:cubicBezTo>
                  <a:pt x="18665" y="0"/>
                  <a:pt x="19619" y="395"/>
                  <a:pt x="20412" y="1187"/>
                </a:cubicBezTo>
                <a:cubicBezTo>
                  <a:pt x="21204" y="1980"/>
                  <a:pt x="21600" y="2934"/>
                  <a:pt x="21600" y="4050"/>
                </a:cubicBezTo>
                <a:close/>
                <a:moveTo>
                  <a:pt x="21600" y="4050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6" name="AutoShape 294"/>
          <p:cNvSpPr>
            <a:spLocks/>
          </p:cNvSpPr>
          <p:nvPr/>
        </p:nvSpPr>
        <p:spPr bwMode="auto">
          <a:xfrm>
            <a:off x="6846888" y="9217025"/>
            <a:ext cx="307975" cy="338138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6504" y="9188"/>
                </a:moveTo>
                <a:cubicBezTo>
                  <a:pt x="17235" y="8555"/>
                  <a:pt x="17601" y="7726"/>
                  <a:pt x="17601" y="6704"/>
                </a:cubicBezTo>
                <a:cubicBezTo>
                  <a:pt x="17601" y="5681"/>
                  <a:pt x="17235" y="4852"/>
                  <a:pt x="16504" y="4218"/>
                </a:cubicBezTo>
                <a:cubicBezTo>
                  <a:pt x="15772" y="3584"/>
                  <a:pt x="14811" y="3268"/>
                  <a:pt x="13618" y="3268"/>
                </a:cubicBezTo>
                <a:lnTo>
                  <a:pt x="8218" y="3268"/>
                </a:lnTo>
                <a:lnTo>
                  <a:pt x="8218" y="10140"/>
                </a:lnTo>
                <a:lnTo>
                  <a:pt x="13618" y="10140"/>
                </a:lnTo>
                <a:cubicBezTo>
                  <a:pt x="14811" y="10140"/>
                  <a:pt x="15772" y="9823"/>
                  <a:pt x="16504" y="9188"/>
                </a:cubicBezTo>
                <a:close/>
                <a:moveTo>
                  <a:pt x="19465" y="1871"/>
                </a:moveTo>
                <a:cubicBezTo>
                  <a:pt x="20888" y="3119"/>
                  <a:pt x="21600" y="4730"/>
                  <a:pt x="21600" y="6704"/>
                </a:cubicBezTo>
                <a:cubicBezTo>
                  <a:pt x="21600" y="8678"/>
                  <a:pt x="20888" y="10288"/>
                  <a:pt x="19465" y="11536"/>
                </a:cubicBezTo>
                <a:cubicBezTo>
                  <a:pt x="18042" y="12784"/>
                  <a:pt x="16206" y="13408"/>
                  <a:pt x="13956" y="13408"/>
                </a:cubicBezTo>
                <a:lnTo>
                  <a:pt x="8218" y="13408"/>
                </a:lnTo>
                <a:lnTo>
                  <a:pt x="8218" y="15217"/>
                </a:lnTo>
                <a:lnTo>
                  <a:pt x="16740" y="15217"/>
                </a:lnTo>
                <a:cubicBezTo>
                  <a:pt x="16898" y="15217"/>
                  <a:pt x="17027" y="15264"/>
                  <a:pt x="17128" y="15355"/>
                </a:cubicBezTo>
                <a:cubicBezTo>
                  <a:pt x="17229" y="15448"/>
                  <a:pt x="17280" y="15566"/>
                  <a:pt x="17280" y="15709"/>
                </a:cubicBezTo>
                <a:lnTo>
                  <a:pt x="17280" y="17672"/>
                </a:lnTo>
                <a:cubicBezTo>
                  <a:pt x="17280" y="17815"/>
                  <a:pt x="17229" y="17933"/>
                  <a:pt x="17128" y="18026"/>
                </a:cubicBezTo>
                <a:cubicBezTo>
                  <a:pt x="17027" y="18117"/>
                  <a:pt x="16898" y="18164"/>
                  <a:pt x="16740" y="18164"/>
                </a:cubicBezTo>
                <a:lnTo>
                  <a:pt x="8218" y="18164"/>
                </a:lnTo>
                <a:lnTo>
                  <a:pt x="8218" y="21109"/>
                </a:lnTo>
                <a:cubicBezTo>
                  <a:pt x="8218" y="21252"/>
                  <a:pt x="8165" y="21370"/>
                  <a:pt x="8058" y="21462"/>
                </a:cubicBezTo>
                <a:cubicBezTo>
                  <a:pt x="7951" y="21553"/>
                  <a:pt x="7824" y="21600"/>
                  <a:pt x="7678" y="21600"/>
                </a:cubicBezTo>
                <a:lnTo>
                  <a:pt x="4860" y="21600"/>
                </a:lnTo>
                <a:cubicBezTo>
                  <a:pt x="4702" y="21600"/>
                  <a:pt x="4573" y="21553"/>
                  <a:pt x="4472" y="21462"/>
                </a:cubicBezTo>
                <a:cubicBezTo>
                  <a:pt x="4371" y="21370"/>
                  <a:pt x="4320" y="21252"/>
                  <a:pt x="4320" y="21109"/>
                </a:cubicBezTo>
                <a:lnTo>
                  <a:pt x="4320" y="18164"/>
                </a:lnTo>
                <a:lnTo>
                  <a:pt x="540" y="18164"/>
                </a:lnTo>
                <a:cubicBezTo>
                  <a:pt x="382" y="18164"/>
                  <a:pt x="253" y="18117"/>
                  <a:pt x="152" y="18026"/>
                </a:cubicBezTo>
                <a:cubicBezTo>
                  <a:pt x="50" y="17933"/>
                  <a:pt x="0" y="17815"/>
                  <a:pt x="0" y="17672"/>
                </a:cubicBezTo>
                <a:lnTo>
                  <a:pt x="0" y="15709"/>
                </a:lnTo>
                <a:cubicBezTo>
                  <a:pt x="0" y="15566"/>
                  <a:pt x="50" y="15448"/>
                  <a:pt x="152" y="15355"/>
                </a:cubicBezTo>
                <a:cubicBezTo>
                  <a:pt x="253" y="15264"/>
                  <a:pt x="382" y="15217"/>
                  <a:pt x="540" y="15217"/>
                </a:cubicBezTo>
                <a:lnTo>
                  <a:pt x="4320" y="15217"/>
                </a:lnTo>
                <a:lnTo>
                  <a:pt x="4320" y="13408"/>
                </a:lnTo>
                <a:lnTo>
                  <a:pt x="540" y="13408"/>
                </a:lnTo>
                <a:cubicBezTo>
                  <a:pt x="382" y="13408"/>
                  <a:pt x="253" y="13361"/>
                  <a:pt x="152" y="13269"/>
                </a:cubicBezTo>
                <a:cubicBezTo>
                  <a:pt x="50" y="13178"/>
                  <a:pt x="0" y="13060"/>
                  <a:pt x="0" y="12917"/>
                </a:cubicBezTo>
                <a:lnTo>
                  <a:pt x="0" y="10631"/>
                </a:lnTo>
                <a:cubicBezTo>
                  <a:pt x="0" y="10498"/>
                  <a:pt x="50" y="10383"/>
                  <a:pt x="152" y="10285"/>
                </a:cubicBezTo>
                <a:cubicBezTo>
                  <a:pt x="253" y="10189"/>
                  <a:pt x="382" y="10140"/>
                  <a:pt x="540" y="10140"/>
                </a:cubicBezTo>
                <a:lnTo>
                  <a:pt x="4320" y="10140"/>
                </a:lnTo>
                <a:lnTo>
                  <a:pt x="4320" y="490"/>
                </a:lnTo>
                <a:cubicBezTo>
                  <a:pt x="4320" y="347"/>
                  <a:pt x="4371" y="229"/>
                  <a:pt x="4472" y="138"/>
                </a:cubicBezTo>
                <a:cubicBezTo>
                  <a:pt x="4573" y="46"/>
                  <a:pt x="4702" y="0"/>
                  <a:pt x="4860" y="0"/>
                </a:cubicBezTo>
                <a:lnTo>
                  <a:pt x="13956" y="0"/>
                </a:lnTo>
                <a:cubicBezTo>
                  <a:pt x="16206" y="0"/>
                  <a:pt x="18042" y="623"/>
                  <a:pt x="19465" y="1871"/>
                </a:cubicBezTo>
                <a:close/>
                <a:moveTo>
                  <a:pt x="19465" y="1871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" name="AutoShape 295"/>
          <p:cNvSpPr>
            <a:spLocks/>
          </p:cNvSpPr>
          <p:nvPr/>
        </p:nvSpPr>
        <p:spPr bwMode="auto">
          <a:xfrm>
            <a:off x="7588250" y="9217025"/>
            <a:ext cx="306388" cy="338138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6504" y="9188"/>
                </a:moveTo>
                <a:cubicBezTo>
                  <a:pt x="17235" y="8555"/>
                  <a:pt x="17601" y="7726"/>
                  <a:pt x="17601" y="6704"/>
                </a:cubicBezTo>
                <a:cubicBezTo>
                  <a:pt x="17601" y="5681"/>
                  <a:pt x="17235" y="4852"/>
                  <a:pt x="16504" y="4218"/>
                </a:cubicBezTo>
                <a:cubicBezTo>
                  <a:pt x="15772" y="3584"/>
                  <a:pt x="14811" y="3268"/>
                  <a:pt x="13618" y="3268"/>
                </a:cubicBezTo>
                <a:lnTo>
                  <a:pt x="8218" y="3268"/>
                </a:lnTo>
                <a:lnTo>
                  <a:pt x="8218" y="10140"/>
                </a:lnTo>
                <a:lnTo>
                  <a:pt x="13618" y="10140"/>
                </a:lnTo>
                <a:cubicBezTo>
                  <a:pt x="14811" y="10140"/>
                  <a:pt x="15772" y="9823"/>
                  <a:pt x="16504" y="9188"/>
                </a:cubicBezTo>
                <a:close/>
                <a:moveTo>
                  <a:pt x="19465" y="1871"/>
                </a:moveTo>
                <a:cubicBezTo>
                  <a:pt x="20888" y="3119"/>
                  <a:pt x="21600" y="4730"/>
                  <a:pt x="21600" y="6704"/>
                </a:cubicBezTo>
                <a:cubicBezTo>
                  <a:pt x="21600" y="8678"/>
                  <a:pt x="20888" y="10288"/>
                  <a:pt x="19465" y="11536"/>
                </a:cubicBezTo>
                <a:cubicBezTo>
                  <a:pt x="18042" y="12784"/>
                  <a:pt x="16206" y="13408"/>
                  <a:pt x="13956" y="13408"/>
                </a:cubicBezTo>
                <a:lnTo>
                  <a:pt x="8218" y="13408"/>
                </a:lnTo>
                <a:lnTo>
                  <a:pt x="8218" y="15217"/>
                </a:lnTo>
                <a:lnTo>
                  <a:pt x="16740" y="15217"/>
                </a:lnTo>
                <a:cubicBezTo>
                  <a:pt x="16898" y="15217"/>
                  <a:pt x="17027" y="15264"/>
                  <a:pt x="17128" y="15355"/>
                </a:cubicBezTo>
                <a:cubicBezTo>
                  <a:pt x="17229" y="15448"/>
                  <a:pt x="17280" y="15566"/>
                  <a:pt x="17280" y="15709"/>
                </a:cubicBezTo>
                <a:lnTo>
                  <a:pt x="17280" y="17672"/>
                </a:lnTo>
                <a:cubicBezTo>
                  <a:pt x="17280" y="17815"/>
                  <a:pt x="17229" y="17933"/>
                  <a:pt x="17128" y="18026"/>
                </a:cubicBezTo>
                <a:cubicBezTo>
                  <a:pt x="17027" y="18117"/>
                  <a:pt x="16898" y="18164"/>
                  <a:pt x="16740" y="18164"/>
                </a:cubicBezTo>
                <a:lnTo>
                  <a:pt x="8218" y="18164"/>
                </a:lnTo>
                <a:lnTo>
                  <a:pt x="8218" y="21109"/>
                </a:lnTo>
                <a:cubicBezTo>
                  <a:pt x="8218" y="21252"/>
                  <a:pt x="8165" y="21370"/>
                  <a:pt x="8058" y="21462"/>
                </a:cubicBezTo>
                <a:cubicBezTo>
                  <a:pt x="7951" y="21553"/>
                  <a:pt x="7824" y="21600"/>
                  <a:pt x="7678" y="21600"/>
                </a:cubicBezTo>
                <a:lnTo>
                  <a:pt x="4860" y="21600"/>
                </a:lnTo>
                <a:cubicBezTo>
                  <a:pt x="4702" y="21600"/>
                  <a:pt x="4573" y="21553"/>
                  <a:pt x="4472" y="21462"/>
                </a:cubicBezTo>
                <a:cubicBezTo>
                  <a:pt x="4371" y="21370"/>
                  <a:pt x="4320" y="21252"/>
                  <a:pt x="4320" y="21109"/>
                </a:cubicBezTo>
                <a:lnTo>
                  <a:pt x="4320" y="18164"/>
                </a:lnTo>
                <a:lnTo>
                  <a:pt x="540" y="18164"/>
                </a:lnTo>
                <a:cubicBezTo>
                  <a:pt x="382" y="18164"/>
                  <a:pt x="253" y="18117"/>
                  <a:pt x="152" y="18026"/>
                </a:cubicBezTo>
                <a:cubicBezTo>
                  <a:pt x="50" y="17933"/>
                  <a:pt x="0" y="17815"/>
                  <a:pt x="0" y="17672"/>
                </a:cubicBezTo>
                <a:lnTo>
                  <a:pt x="0" y="15709"/>
                </a:lnTo>
                <a:cubicBezTo>
                  <a:pt x="0" y="15566"/>
                  <a:pt x="50" y="15448"/>
                  <a:pt x="152" y="15355"/>
                </a:cubicBezTo>
                <a:cubicBezTo>
                  <a:pt x="253" y="15264"/>
                  <a:pt x="382" y="15217"/>
                  <a:pt x="540" y="15217"/>
                </a:cubicBezTo>
                <a:lnTo>
                  <a:pt x="4320" y="15217"/>
                </a:lnTo>
                <a:lnTo>
                  <a:pt x="4320" y="13408"/>
                </a:lnTo>
                <a:lnTo>
                  <a:pt x="540" y="13408"/>
                </a:lnTo>
                <a:cubicBezTo>
                  <a:pt x="382" y="13408"/>
                  <a:pt x="253" y="13361"/>
                  <a:pt x="152" y="13269"/>
                </a:cubicBezTo>
                <a:cubicBezTo>
                  <a:pt x="50" y="13178"/>
                  <a:pt x="0" y="13060"/>
                  <a:pt x="0" y="12917"/>
                </a:cubicBezTo>
                <a:lnTo>
                  <a:pt x="0" y="10631"/>
                </a:lnTo>
                <a:cubicBezTo>
                  <a:pt x="0" y="10498"/>
                  <a:pt x="50" y="10383"/>
                  <a:pt x="152" y="10285"/>
                </a:cubicBezTo>
                <a:cubicBezTo>
                  <a:pt x="253" y="10189"/>
                  <a:pt x="382" y="10140"/>
                  <a:pt x="540" y="10140"/>
                </a:cubicBezTo>
                <a:lnTo>
                  <a:pt x="4320" y="10140"/>
                </a:lnTo>
                <a:lnTo>
                  <a:pt x="4320" y="490"/>
                </a:lnTo>
                <a:cubicBezTo>
                  <a:pt x="4320" y="347"/>
                  <a:pt x="4371" y="229"/>
                  <a:pt x="4472" y="138"/>
                </a:cubicBezTo>
                <a:cubicBezTo>
                  <a:pt x="4573" y="46"/>
                  <a:pt x="4702" y="0"/>
                  <a:pt x="4860" y="0"/>
                </a:cubicBezTo>
                <a:lnTo>
                  <a:pt x="13956" y="0"/>
                </a:lnTo>
                <a:cubicBezTo>
                  <a:pt x="16206" y="0"/>
                  <a:pt x="18042" y="623"/>
                  <a:pt x="19465" y="1871"/>
                </a:cubicBezTo>
                <a:close/>
                <a:moveTo>
                  <a:pt x="19465" y="1871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8" name="AutoShape 296"/>
          <p:cNvSpPr>
            <a:spLocks/>
          </p:cNvSpPr>
          <p:nvPr/>
        </p:nvSpPr>
        <p:spPr bwMode="auto">
          <a:xfrm>
            <a:off x="8499475" y="9217025"/>
            <a:ext cx="215900" cy="338138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5246"/>
                </a:moveTo>
                <a:lnTo>
                  <a:pt x="21600" y="6811"/>
                </a:lnTo>
                <a:cubicBezTo>
                  <a:pt x="21600" y="6954"/>
                  <a:pt x="21528" y="7071"/>
                  <a:pt x="21383" y="7163"/>
                </a:cubicBezTo>
                <a:cubicBezTo>
                  <a:pt x="21239" y="7256"/>
                  <a:pt x="21055" y="7301"/>
                  <a:pt x="20830" y="7301"/>
                </a:cubicBezTo>
                <a:lnTo>
                  <a:pt x="16790" y="7301"/>
                </a:lnTo>
                <a:cubicBezTo>
                  <a:pt x="16420" y="8774"/>
                  <a:pt x="15386" y="9972"/>
                  <a:pt x="13687" y="10892"/>
                </a:cubicBezTo>
                <a:cubicBezTo>
                  <a:pt x="11986" y="11812"/>
                  <a:pt x="9774" y="12374"/>
                  <a:pt x="7048" y="12579"/>
                </a:cubicBezTo>
                <a:cubicBezTo>
                  <a:pt x="9725" y="14399"/>
                  <a:pt x="13406" y="17140"/>
                  <a:pt x="18088" y="20802"/>
                </a:cubicBezTo>
                <a:cubicBezTo>
                  <a:pt x="18312" y="20965"/>
                  <a:pt x="18344" y="21139"/>
                  <a:pt x="18184" y="21324"/>
                </a:cubicBezTo>
                <a:cubicBezTo>
                  <a:pt x="18056" y="21508"/>
                  <a:pt x="17824" y="21600"/>
                  <a:pt x="17487" y="21600"/>
                </a:cubicBezTo>
                <a:lnTo>
                  <a:pt x="12796" y="21600"/>
                </a:lnTo>
                <a:cubicBezTo>
                  <a:pt x="12540" y="21600"/>
                  <a:pt x="12340" y="21538"/>
                  <a:pt x="12195" y="21415"/>
                </a:cubicBezTo>
                <a:cubicBezTo>
                  <a:pt x="7288" y="17663"/>
                  <a:pt x="3296" y="14742"/>
                  <a:pt x="216" y="12655"/>
                </a:cubicBezTo>
                <a:cubicBezTo>
                  <a:pt x="72" y="12564"/>
                  <a:pt x="0" y="12452"/>
                  <a:pt x="0" y="12318"/>
                </a:cubicBezTo>
                <a:lnTo>
                  <a:pt x="0" y="10369"/>
                </a:lnTo>
                <a:cubicBezTo>
                  <a:pt x="0" y="10237"/>
                  <a:pt x="76" y="10122"/>
                  <a:pt x="228" y="10025"/>
                </a:cubicBezTo>
                <a:cubicBezTo>
                  <a:pt x="381" y="9928"/>
                  <a:pt x="561" y="9879"/>
                  <a:pt x="770" y="9879"/>
                </a:cubicBezTo>
                <a:lnTo>
                  <a:pt x="3464" y="9879"/>
                </a:lnTo>
                <a:cubicBezTo>
                  <a:pt x="5581" y="9879"/>
                  <a:pt x="7284" y="9660"/>
                  <a:pt x="8575" y="9219"/>
                </a:cubicBezTo>
                <a:cubicBezTo>
                  <a:pt x="9866" y="8780"/>
                  <a:pt x="10688" y="8141"/>
                  <a:pt x="11040" y="7301"/>
                </a:cubicBezTo>
                <a:lnTo>
                  <a:pt x="770" y="7301"/>
                </a:lnTo>
                <a:cubicBezTo>
                  <a:pt x="545" y="7301"/>
                  <a:pt x="361" y="7256"/>
                  <a:pt x="216" y="7163"/>
                </a:cubicBezTo>
                <a:cubicBezTo>
                  <a:pt x="72" y="7071"/>
                  <a:pt x="0" y="6954"/>
                  <a:pt x="0" y="6811"/>
                </a:cubicBezTo>
                <a:lnTo>
                  <a:pt x="0" y="5246"/>
                </a:lnTo>
                <a:cubicBezTo>
                  <a:pt x="0" y="5102"/>
                  <a:pt x="72" y="4986"/>
                  <a:pt x="216" y="4893"/>
                </a:cubicBezTo>
                <a:cubicBezTo>
                  <a:pt x="361" y="4801"/>
                  <a:pt x="545" y="4756"/>
                  <a:pt x="770" y="4756"/>
                </a:cubicBezTo>
                <a:lnTo>
                  <a:pt x="10704" y="4756"/>
                </a:lnTo>
                <a:cubicBezTo>
                  <a:pt x="9790" y="3600"/>
                  <a:pt x="7641" y="3021"/>
                  <a:pt x="4257" y="3021"/>
                </a:cubicBezTo>
                <a:lnTo>
                  <a:pt x="770" y="3021"/>
                </a:lnTo>
                <a:cubicBezTo>
                  <a:pt x="561" y="3021"/>
                  <a:pt x="381" y="2973"/>
                  <a:pt x="228" y="2875"/>
                </a:cubicBezTo>
                <a:cubicBezTo>
                  <a:pt x="76" y="2779"/>
                  <a:pt x="0" y="2664"/>
                  <a:pt x="0" y="2531"/>
                </a:cubicBezTo>
                <a:lnTo>
                  <a:pt x="0" y="490"/>
                </a:lnTo>
                <a:cubicBezTo>
                  <a:pt x="0" y="347"/>
                  <a:pt x="72" y="229"/>
                  <a:pt x="216" y="138"/>
                </a:cubicBezTo>
                <a:cubicBezTo>
                  <a:pt x="361" y="46"/>
                  <a:pt x="545" y="0"/>
                  <a:pt x="770" y="0"/>
                </a:cubicBezTo>
                <a:lnTo>
                  <a:pt x="20782" y="0"/>
                </a:lnTo>
                <a:cubicBezTo>
                  <a:pt x="21006" y="0"/>
                  <a:pt x="21191" y="46"/>
                  <a:pt x="21335" y="138"/>
                </a:cubicBezTo>
                <a:cubicBezTo>
                  <a:pt x="21480" y="229"/>
                  <a:pt x="21552" y="347"/>
                  <a:pt x="21552" y="490"/>
                </a:cubicBezTo>
                <a:lnTo>
                  <a:pt x="21552" y="2056"/>
                </a:lnTo>
                <a:cubicBezTo>
                  <a:pt x="21552" y="2199"/>
                  <a:pt x="21480" y="2315"/>
                  <a:pt x="21335" y="2408"/>
                </a:cubicBezTo>
                <a:cubicBezTo>
                  <a:pt x="21191" y="2500"/>
                  <a:pt x="21006" y="2546"/>
                  <a:pt x="20782" y="2546"/>
                </a:cubicBezTo>
                <a:lnTo>
                  <a:pt x="15177" y="2546"/>
                </a:lnTo>
                <a:cubicBezTo>
                  <a:pt x="15931" y="3170"/>
                  <a:pt x="16444" y="3906"/>
                  <a:pt x="16717" y="4756"/>
                </a:cubicBezTo>
                <a:lnTo>
                  <a:pt x="20830" y="4756"/>
                </a:lnTo>
                <a:cubicBezTo>
                  <a:pt x="21055" y="4756"/>
                  <a:pt x="21239" y="4801"/>
                  <a:pt x="21383" y="4893"/>
                </a:cubicBezTo>
                <a:cubicBezTo>
                  <a:pt x="21528" y="4986"/>
                  <a:pt x="21600" y="5102"/>
                  <a:pt x="21600" y="5246"/>
                </a:cubicBezTo>
                <a:close/>
                <a:moveTo>
                  <a:pt x="21600" y="5246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9" name="AutoShape 297"/>
          <p:cNvSpPr>
            <a:spLocks/>
          </p:cNvSpPr>
          <p:nvPr/>
        </p:nvSpPr>
        <p:spPr bwMode="auto">
          <a:xfrm>
            <a:off x="9261475" y="9205913"/>
            <a:ext cx="368300" cy="3683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2600" y="6749"/>
                </a:moveTo>
                <a:lnTo>
                  <a:pt x="12600" y="2249"/>
                </a:lnTo>
                <a:cubicBezTo>
                  <a:pt x="12600" y="2127"/>
                  <a:pt x="12555" y="2022"/>
                  <a:pt x="12466" y="1934"/>
                </a:cubicBezTo>
                <a:cubicBezTo>
                  <a:pt x="12377" y="1844"/>
                  <a:pt x="12272" y="1800"/>
                  <a:pt x="12150" y="1800"/>
                </a:cubicBezTo>
                <a:lnTo>
                  <a:pt x="9450" y="1800"/>
                </a:lnTo>
                <a:cubicBezTo>
                  <a:pt x="9328" y="1800"/>
                  <a:pt x="9223" y="1844"/>
                  <a:pt x="9134" y="1934"/>
                </a:cubicBezTo>
                <a:cubicBezTo>
                  <a:pt x="9045" y="2022"/>
                  <a:pt x="9000" y="2127"/>
                  <a:pt x="9000" y="2249"/>
                </a:cubicBezTo>
                <a:lnTo>
                  <a:pt x="9000" y="6749"/>
                </a:lnTo>
                <a:cubicBezTo>
                  <a:pt x="9000" y="6871"/>
                  <a:pt x="9045" y="6977"/>
                  <a:pt x="9134" y="7066"/>
                </a:cubicBezTo>
                <a:cubicBezTo>
                  <a:pt x="9223" y="7156"/>
                  <a:pt x="9328" y="7200"/>
                  <a:pt x="9450" y="7200"/>
                </a:cubicBezTo>
                <a:lnTo>
                  <a:pt x="12150" y="7200"/>
                </a:lnTo>
                <a:cubicBezTo>
                  <a:pt x="12272" y="7200"/>
                  <a:pt x="12377" y="7156"/>
                  <a:pt x="12466" y="7066"/>
                </a:cubicBezTo>
                <a:cubicBezTo>
                  <a:pt x="12555" y="6977"/>
                  <a:pt x="12600" y="6871"/>
                  <a:pt x="12600" y="6749"/>
                </a:cubicBezTo>
                <a:close/>
                <a:moveTo>
                  <a:pt x="5400" y="19800"/>
                </a:moveTo>
                <a:lnTo>
                  <a:pt x="16200" y="19800"/>
                </a:lnTo>
                <a:lnTo>
                  <a:pt x="16200" y="14400"/>
                </a:lnTo>
                <a:lnTo>
                  <a:pt x="5400" y="14400"/>
                </a:lnTo>
                <a:cubicBezTo>
                  <a:pt x="5400" y="14400"/>
                  <a:pt x="5400" y="19800"/>
                  <a:pt x="5400" y="19800"/>
                </a:cubicBezTo>
                <a:close/>
                <a:moveTo>
                  <a:pt x="18000" y="19800"/>
                </a:moveTo>
                <a:lnTo>
                  <a:pt x="19800" y="19800"/>
                </a:lnTo>
                <a:lnTo>
                  <a:pt x="19800" y="7200"/>
                </a:lnTo>
                <a:cubicBezTo>
                  <a:pt x="19800" y="7069"/>
                  <a:pt x="19753" y="6888"/>
                  <a:pt x="19659" y="6659"/>
                </a:cubicBezTo>
                <a:cubicBezTo>
                  <a:pt x="19566" y="6429"/>
                  <a:pt x="19472" y="6267"/>
                  <a:pt x="19378" y="6172"/>
                </a:cubicBezTo>
                <a:lnTo>
                  <a:pt x="15426" y="2221"/>
                </a:lnTo>
                <a:cubicBezTo>
                  <a:pt x="15333" y="2127"/>
                  <a:pt x="15174" y="2034"/>
                  <a:pt x="14948" y="1940"/>
                </a:cubicBezTo>
                <a:cubicBezTo>
                  <a:pt x="14723" y="1846"/>
                  <a:pt x="14541" y="1800"/>
                  <a:pt x="14400" y="1800"/>
                </a:cubicBezTo>
                <a:lnTo>
                  <a:pt x="14400" y="7649"/>
                </a:lnTo>
                <a:cubicBezTo>
                  <a:pt x="14400" y="8025"/>
                  <a:pt x="14269" y="8344"/>
                  <a:pt x="14006" y="8606"/>
                </a:cubicBezTo>
                <a:cubicBezTo>
                  <a:pt x="13744" y="8868"/>
                  <a:pt x="13425" y="9000"/>
                  <a:pt x="13050" y="9000"/>
                </a:cubicBezTo>
                <a:lnTo>
                  <a:pt x="4950" y="9000"/>
                </a:lnTo>
                <a:cubicBezTo>
                  <a:pt x="4575" y="9000"/>
                  <a:pt x="4256" y="8868"/>
                  <a:pt x="3994" y="8606"/>
                </a:cubicBezTo>
                <a:cubicBezTo>
                  <a:pt x="3731" y="8344"/>
                  <a:pt x="3600" y="8025"/>
                  <a:pt x="3600" y="7649"/>
                </a:cubicBezTo>
                <a:lnTo>
                  <a:pt x="3600" y="1800"/>
                </a:lnTo>
                <a:lnTo>
                  <a:pt x="1800" y="1800"/>
                </a:lnTo>
                <a:lnTo>
                  <a:pt x="1800" y="19800"/>
                </a:lnTo>
                <a:lnTo>
                  <a:pt x="3600" y="19800"/>
                </a:lnTo>
                <a:lnTo>
                  <a:pt x="3600" y="13949"/>
                </a:lnTo>
                <a:cubicBezTo>
                  <a:pt x="3600" y="13575"/>
                  <a:pt x="3731" y="13256"/>
                  <a:pt x="3994" y="12993"/>
                </a:cubicBezTo>
                <a:cubicBezTo>
                  <a:pt x="4256" y="12732"/>
                  <a:pt x="4575" y="12600"/>
                  <a:pt x="4950" y="12600"/>
                </a:cubicBezTo>
                <a:lnTo>
                  <a:pt x="16650" y="12600"/>
                </a:lnTo>
                <a:cubicBezTo>
                  <a:pt x="17025" y="12600"/>
                  <a:pt x="17344" y="12732"/>
                  <a:pt x="17606" y="12993"/>
                </a:cubicBezTo>
                <a:cubicBezTo>
                  <a:pt x="17869" y="13256"/>
                  <a:pt x="18000" y="13575"/>
                  <a:pt x="18000" y="13949"/>
                </a:cubicBezTo>
                <a:cubicBezTo>
                  <a:pt x="18000" y="13949"/>
                  <a:pt x="18000" y="19800"/>
                  <a:pt x="18000" y="19800"/>
                </a:cubicBezTo>
                <a:close/>
                <a:moveTo>
                  <a:pt x="21600" y="7200"/>
                </a:moveTo>
                <a:lnTo>
                  <a:pt x="21600" y="20250"/>
                </a:lnTo>
                <a:cubicBezTo>
                  <a:pt x="21600" y="20625"/>
                  <a:pt x="21469" y="20943"/>
                  <a:pt x="21206" y="21206"/>
                </a:cubicBezTo>
                <a:cubicBezTo>
                  <a:pt x="20944" y="21469"/>
                  <a:pt x="20625" y="21600"/>
                  <a:pt x="20250" y="21600"/>
                </a:cubicBezTo>
                <a:lnTo>
                  <a:pt x="1350" y="21600"/>
                </a:lnTo>
                <a:cubicBezTo>
                  <a:pt x="975" y="21600"/>
                  <a:pt x="656" y="21469"/>
                  <a:pt x="394" y="21206"/>
                </a:cubicBezTo>
                <a:cubicBezTo>
                  <a:pt x="131" y="20943"/>
                  <a:pt x="0" y="20625"/>
                  <a:pt x="0" y="20250"/>
                </a:cubicBezTo>
                <a:lnTo>
                  <a:pt x="0" y="1349"/>
                </a:lnTo>
                <a:cubicBezTo>
                  <a:pt x="0" y="975"/>
                  <a:pt x="131" y="656"/>
                  <a:pt x="394" y="393"/>
                </a:cubicBezTo>
                <a:cubicBezTo>
                  <a:pt x="656" y="131"/>
                  <a:pt x="975" y="0"/>
                  <a:pt x="1350" y="0"/>
                </a:cubicBezTo>
                <a:lnTo>
                  <a:pt x="14400" y="0"/>
                </a:lnTo>
                <a:cubicBezTo>
                  <a:pt x="14775" y="0"/>
                  <a:pt x="15187" y="93"/>
                  <a:pt x="15638" y="281"/>
                </a:cubicBezTo>
                <a:cubicBezTo>
                  <a:pt x="16088" y="468"/>
                  <a:pt x="16444" y="694"/>
                  <a:pt x="16706" y="955"/>
                </a:cubicBezTo>
                <a:lnTo>
                  <a:pt x="20644" y="4893"/>
                </a:lnTo>
                <a:cubicBezTo>
                  <a:pt x="20906" y="5156"/>
                  <a:pt x="21131" y="5512"/>
                  <a:pt x="21319" y="5963"/>
                </a:cubicBezTo>
                <a:cubicBezTo>
                  <a:pt x="21506" y="6412"/>
                  <a:pt x="21600" y="6824"/>
                  <a:pt x="21600" y="7200"/>
                </a:cubicBezTo>
                <a:close/>
                <a:moveTo>
                  <a:pt x="21600" y="7200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0" name="AutoShape 298"/>
          <p:cNvSpPr>
            <a:spLocks/>
          </p:cNvSpPr>
          <p:nvPr/>
        </p:nvSpPr>
        <p:spPr bwMode="auto">
          <a:xfrm>
            <a:off x="10066338" y="9217025"/>
            <a:ext cx="430212" cy="338138"/>
          </a:xfrm>
          <a:custGeom>
            <a:avLst/>
            <a:gdLst/>
            <a:ahLst/>
            <a:cxnLst/>
            <a:rect l="0" t="0" r="r" b="b"/>
            <a:pathLst>
              <a:path w="21506" h="21600">
                <a:moveTo>
                  <a:pt x="19199" y="18655"/>
                </a:moveTo>
                <a:lnTo>
                  <a:pt x="20734" y="17672"/>
                </a:lnTo>
                <a:lnTo>
                  <a:pt x="14495" y="11414"/>
                </a:lnTo>
                <a:lnTo>
                  <a:pt x="12372" y="13530"/>
                </a:lnTo>
                <a:cubicBezTo>
                  <a:pt x="12356" y="13561"/>
                  <a:pt x="12304" y="13597"/>
                  <a:pt x="12216" y="13638"/>
                </a:cubicBezTo>
                <a:cubicBezTo>
                  <a:pt x="12216" y="13638"/>
                  <a:pt x="19199" y="18655"/>
                  <a:pt x="19199" y="18655"/>
                </a:cubicBezTo>
                <a:close/>
                <a:moveTo>
                  <a:pt x="10980" y="10110"/>
                </a:moveTo>
                <a:cubicBezTo>
                  <a:pt x="11132" y="9915"/>
                  <a:pt x="11312" y="9818"/>
                  <a:pt x="11520" y="9818"/>
                </a:cubicBezTo>
                <a:cubicBezTo>
                  <a:pt x="11728" y="9818"/>
                  <a:pt x="11908" y="9915"/>
                  <a:pt x="12060" y="10110"/>
                </a:cubicBezTo>
                <a:cubicBezTo>
                  <a:pt x="12212" y="10304"/>
                  <a:pt x="12288" y="10534"/>
                  <a:pt x="12288" y="10799"/>
                </a:cubicBezTo>
                <a:cubicBezTo>
                  <a:pt x="12288" y="11066"/>
                  <a:pt x="12212" y="11296"/>
                  <a:pt x="12060" y="11490"/>
                </a:cubicBezTo>
                <a:cubicBezTo>
                  <a:pt x="11908" y="11685"/>
                  <a:pt x="11728" y="11782"/>
                  <a:pt x="11520" y="11782"/>
                </a:cubicBezTo>
                <a:cubicBezTo>
                  <a:pt x="11312" y="11782"/>
                  <a:pt x="11132" y="11685"/>
                  <a:pt x="10980" y="11490"/>
                </a:cubicBezTo>
                <a:cubicBezTo>
                  <a:pt x="10828" y="11296"/>
                  <a:pt x="10752" y="11066"/>
                  <a:pt x="10752" y="10799"/>
                </a:cubicBezTo>
                <a:cubicBezTo>
                  <a:pt x="10752" y="10534"/>
                  <a:pt x="10828" y="10304"/>
                  <a:pt x="10980" y="10110"/>
                </a:cubicBezTo>
                <a:close/>
                <a:moveTo>
                  <a:pt x="8064" y="8836"/>
                </a:moveTo>
                <a:lnTo>
                  <a:pt x="9216" y="9727"/>
                </a:lnTo>
                <a:lnTo>
                  <a:pt x="9216" y="9558"/>
                </a:lnTo>
                <a:cubicBezTo>
                  <a:pt x="9216" y="9190"/>
                  <a:pt x="9348" y="8903"/>
                  <a:pt x="9612" y="8698"/>
                </a:cubicBezTo>
                <a:lnTo>
                  <a:pt x="9780" y="8575"/>
                </a:lnTo>
                <a:lnTo>
                  <a:pt x="8832" y="7854"/>
                </a:lnTo>
                <a:lnTo>
                  <a:pt x="8520" y="8254"/>
                </a:lnTo>
                <a:cubicBezTo>
                  <a:pt x="8496" y="8284"/>
                  <a:pt x="8456" y="8341"/>
                  <a:pt x="8400" y="8422"/>
                </a:cubicBezTo>
                <a:cubicBezTo>
                  <a:pt x="8344" y="8504"/>
                  <a:pt x="8296" y="8566"/>
                  <a:pt x="8256" y="8606"/>
                </a:cubicBezTo>
                <a:cubicBezTo>
                  <a:pt x="8240" y="8627"/>
                  <a:pt x="8224" y="8645"/>
                  <a:pt x="8208" y="8659"/>
                </a:cubicBezTo>
                <a:cubicBezTo>
                  <a:pt x="8192" y="8675"/>
                  <a:pt x="8180" y="8689"/>
                  <a:pt x="8173" y="8698"/>
                </a:cubicBezTo>
                <a:cubicBezTo>
                  <a:pt x="8173" y="8698"/>
                  <a:pt x="8064" y="8836"/>
                  <a:pt x="8064" y="8836"/>
                </a:cubicBezTo>
                <a:close/>
                <a:moveTo>
                  <a:pt x="10752" y="12272"/>
                </a:moveTo>
                <a:lnTo>
                  <a:pt x="11904" y="12764"/>
                </a:lnTo>
                <a:lnTo>
                  <a:pt x="20734" y="3927"/>
                </a:lnTo>
                <a:lnTo>
                  <a:pt x="19199" y="2945"/>
                </a:lnTo>
                <a:lnTo>
                  <a:pt x="9984" y="9558"/>
                </a:lnTo>
                <a:lnTo>
                  <a:pt x="9984" y="11291"/>
                </a:lnTo>
                <a:lnTo>
                  <a:pt x="8064" y="12764"/>
                </a:lnTo>
                <a:lnTo>
                  <a:pt x="8173" y="12886"/>
                </a:lnTo>
                <a:cubicBezTo>
                  <a:pt x="8188" y="12907"/>
                  <a:pt x="8216" y="12938"/>
                  <a:pt x="8256" y="12978"/>
                </a:cubicBezTo>
                <a:cubicBezTo>
                  <a:pt x="8288" y="13020"/>
                  <a:pt x="8332" y="13081"/>
                  <a:pt x="8388" y="13163"/>
                </a:cubicBezTo>
                <a:cubicBezTo>
                  <a:pt x="8444" y="13245"/>
                  <a:pt x="8488" y="13306"/>
                  <a:pt x="8520" y="13346"/>
                </a:cubicBezTo>
                <a:lnTo>
                  <a:pt x="8832" y="13746"/>
                </a:lnTo>
                <a:cubicBezTo>
                  <a:pt x="8832" y="13746"/>
                  <a:pt x="10752" y="12272"/>
                  <a:pt x="10752" y="12272"/>
                </a:cubicBezTo>
                <a:close/>
                <a:moveTo>
                  <a:pt x="5929" y="18240"/>
                </a:moveTo>
                <a:cubicBezTo>
                  <a:pt x="6577" y="17719"/>
                  <a:pt x="7001" y="17120"/>
                  <a:pt x="7201" y="16445"/>
                </a:cubicBezTo>
                <a:cubicBezTo>
                  <a:pt x="7400" y="15770"/>
                  <a:pt x="7316" y="15219"/>
                  <a:pt x="6949" y="14789"/>
                </a:cubicBezTo>
                <a:cubicBezTo>
                  <a:pt x="6637" y="14421"/>
                  <a:pt x="6185" y="14236"/>
                  <a:pt x="5593" y="14236"/>
                </a:cubicBezTo>
                <a:cubicBezTo>
                  <a:pt x="4793" y="14236"/>
                  <a:pt x="4025" y="14538"/>
                  <a:pt x="3289" y="15141"/>
                </a:cubicBezTo>
                <a:cubicBezTo>
                  <a:pt x="2642" y="15663"/>
                  <a:pt x="2217" y="16262"/>
                  <a:pt x="2018" y="16937"/>
                </a:cubicBezTo>
                <a:cubicBezTo>
                  <a:pt x="1818" y="17612"/>
                  <a:pt x="1902" y="18164"/>
                  <a:pt x="2269" y="18593"/>
                </a:cubicBezTo>
                <a:cubicBezTo>
                  <a:pt x="2582" y="18962"/>
                  <a:pt x="3033" y="19145"/>
                  <a:pt x="3625" y="19145"/>
                </a:cubicBezTo>
                <a:cubicBezTo>
                  <a:pt x="4425" y="19145"/>
                  <a:pt x="5193" y="18844"/>
                  <a:pt x="5929" y="18240"/>
                </a:cubicBezTo>
                <a:close/>
                <a:moveTo>
                  <a:pt x="6949" y="6811"/>
                </a:moveTo>
                <a:cubicBezTo>
                  <a:pt x="7316" y="6381"/>
                  <a:pt x="7400" y="5830"/>
                  <a:pt x="7201" y="5155"/>
                </a:cubicBezTo>
                <a:cubicBezTo>
                  <a:pt x="7001" y="4480"/>
                  <a:pt x="6577" y="3881"/>
                  <a:pt x="5929" y="3360"/>
                </a:cubicBezTo>
                <a:cubicBezTo>
                  <a:pt x="5193" y="2756"/>
                  <a:pt x="4425" y="2455"/>
                  <a:pt x="3625" y="2455"/>
                </a:cubicBezTo>
                <a:cubicBezTo>
                  <a:pt x="3033" y="2455"/>
                  <a:pt x="2582" y="2638"/>
                  <a:pt x="2269" y="3007"/>
                </a:cubicBezTo>
                <a:cubicBezTo>
                  <a:pt x="1902" y="3436"/>
                  <a:pt x="1818" y="3988"/>
                  <a:pt x="2018" y="4663"/>
                </a:cubicBezTo>
                <a:cubicBezTo>
                  <a:pt x="2217" y="5338"/>
                  <a:pt x="2642" y="5937"/>
                  <a:pt x="3289" y="6459"/>
                </a:cubicBezTo>
                <a:cubicBezTo>
                  <a:pt x="4025" y="7062"/>
                  <a:pt x="4793" y="7363"/>
                  <a:pt x="5593" y="7363"/>
                </a:cubicBezTo>
                <a:cubicBezTo>
                  <a:pt x="6185" y="7363"/>
                  <a:pt x="6637" y="7179"/>
                  <a:pt x="6949" y="6811"/>
                </a:cubicBezTo>
                <a:close/>
                <a:moveTo>
                  <a:pt x="15119" y="10799"/>
                </a:moveTo>
                <a:lnTo>
                  <a:pt x="21202" y="16906"/>
                </a:lnTo>
                <a:cubicBezTo>
                  <a:pt x="21426" y="17111"/>
                  <a:pt x="21526" y="17396"/>
                  <a:pt x="21502" y="17765"/>
                </a:cubicBezTo>
                <a:cubicBezTo>
                  <a:pt x="21462" y="18123"/>
                  <a:pt x="21322" y="18383"/>
                  <a:pt x="21082" y="18547"/>
                </a:cubicBezTo>
                <a:lnTo>
                  <a:pt x="19547" y="19530"/>
                </a:lnTo>
                <a:cubicBezTo>
                  <a:pt x="19442" y="19601"/>
                  <a:pt x="19326" y="19637"/>
                  <a:pt x="19199" y="19637"/>
                </a:cubicBezTo>
                <a:cubicBezTo>
                  <a:pt x="19062" y="19637"/>
                  <a:pt x="18939" y="19595"/>
                  <a:pt x="18826" y="19514"/>
                </a:cubicBezTo>
                <a:lnTo>
                  <a:pt x="10548" y="13577"/>
                </a:lnTo>
                <a:lnTo>
                  <a:pt x="9228" y="14589"/>
                </a:lnTo>
                <a:cubicBezTo>
                  <a:pt x="9164" y="14631"/>
                  <a:pt x="9116" y="14656"/>
                  <a:pt x="9084" y="14666"/>
                </a:cubicBezTo>
                <a:cubicBezTo>
                  <a:pt x="9196" y="15166"/>
                  <a:pt x="9236" y="15663"/>
                  <a:pt x="9204" y="16153"/>
                </a:cubicBezTo>
                <a:cubicBezTo>
                  <a:pt x="9148" y="16942"/>
                  <a:pt x="8924" y="17696"/>
                  <a:pt x="8532" y="18417"/>
                </a:cubicBezTo>
                <a:cubicBezTo>
                  <a:pt x="8140" y="19137"/>
                  <a:pt x="7612" y="19769"/>
                  <a:pt x="6949" y="20312"/>
                </a:cubicBezTo>
                <a:cubicBezTo>
                  <a:pt x="5893" y="21170"/>
                  <a:pt x="4785" y="21600"/>
                  <a:pt x="3625" y="21600"/>
                </a:cubicBezTo>
                <a:cubicBezTo>
                  <a:pt x="2537" y="21600"/>
                  <a:pt x="1650" y="21201"/>
                  <a:pt x="962" y="20404"/>
                </a:cubicBezTo>
                <a:cubicBezTo>
                  <a:pt x="242" y="19544"/>
                  <a:pt x="-74" y="18486"/>
                  <a:pt x="14" y="17228"/>
                </a:cubicBezTo>
                <a:cubicBezTo>
                  <a:pt x="70" y="16451"/>
                  <a:pt x="294" y="15699"/>
                  <a:pt x="686" y="14972"/>
                </a:cubicBezTo>
                <a:cubicBezTo>
                  <a:pt x="1078" y="14246"/>
                  <a:pt x="1601" y="13613"/>
                  <a:pt x="2257" y="13071"/>
                </a:cubicBezTo>
                <a:cubicBezTo>
                  <a:pt x="3313" y="12211"/>
                  <a:pt x="4425" y="11782"/>
                  <a:pt x="5593" y="11782"/>
                </a:cubicBezTo>
                <a:cubicBezTo>
                  <a:pt x="6257" y="11782"/>
                  <a:pt x="6860" y="11940"/>
                  <a:pt x="7405" y="12258"/>
                </a:cubicBezTo>
                <a:cubicBezTo>
                  <a:pt x="7477" y="12125"/>
                  <a:pt x="7565" y="12011"/>
                  <a:pt x="7669" y="11920"/>
                </a:cubicBezTo>
                <a:lnTo>
                  <a:pt x="9132" y="10799"/>
                </a:lnTo>
                <a:lnTo>
                  <a:pt x="7669" y="9680"/>
                </a:lnTo>
                <a:cubicBezTo>
                  <a:pt x="7565" y="9587"/>
                  <a:pt x="7477" y="9476"/>
                  <a:pt x="7405" y="9342"/>
                </a:cubicBezTo>
                <a:cubicBezTo>
                  <a:pt x="6860" y="9660"/>
                  <a:pt x="6257" y="9818"/>
                  <a:pt x="5593" y="9818"/>
                </a:cubicBezTo>
                <a:cubicBezTo>
                  <a:pt x="4425" y="9818"/>
                  <a:pt x="3313" y="9389"/>
                  <a:pt x="2257" y="8529"/>
                </a:cubicBezTo>
                <a:cubicBezTo>
                  <a:pt x="1601" y="7987"/>
                  <a:pt x="1078" y="7354"/>
                  <a:pt x="686" y="6628"/>
                </a:cubicBezTo>
                <a:cubicBezTo>
                  <a:pt x="294" y="5901"/>
                  <a:pt x="70" y="5149"/>
                  <a:pt x="14" y="4372"/>
                </a:cubicBezTo>
                <a:cubicBezTo>
                  <a:pt x="-26" y="3769"/>
                  <a:pt x="36" y="3191"/>
                  <a:pt x="200" y="2638"/>
                </a:cubicBezTo>
                <a:cubicBezTo>
                  <a:pt x="364" y="2086"/>
                  <a:pt x="618" y="1611"/>
                  <a:pt x="962" y="1212"/>
                </a:cubicBezTo>
                <a:cubicBezTo>
                  <a:pt x="1642" y="404"/>
                  <a:pt x="2529" y="0"/>
                  <a:pt x="3625" y="0"/>
                </a:cubicBezTo>
                <a:cubicBezTo>
                  <a:pt x="4785" y="0"/>
                  <a:pt x="5893" y="430"/>
                  <a:pt x="6949" y="1288"/>
                </a:cubicBezTo>
                <a:cubicBezTo>
                  <a:pt x="7612" y="1820"/>
                  <a:pt x="8140" y="2449"/>
                  <a:pt x="8532" y="3175"/>
                </a:cubicBezTo>
                <a:cubicBezTo>
                  <a:pt x="8924" y="3901"/>
                  <a:pt x="9148" y="4658"/>
                  <a:pt x="9204" y="5445"/>
                </a:cubicBezTo>
                <a:cubicBezTo>
                  <a:pt x="9236" y="5937"/>
                  <a:pt x="9196" y="6434"/>
                  <a:pt x="9084" y="6934"/>
                </a:cubicBezTo>
                <a:cubicBezTo>
                  <a:pt x="9116" y="6944"/>
                  <a:pt x="9164" y="6971"/>
                  <a:pt x="9228" y="7011"/>
                </a:cubicBezTo>
                <a:lnTo>
                  <a:pt x="10548" y="8023"/>
                </a:lnTo>
                <a:lnTo>
                  <a:pt x="18826" y="2086"/>
                </a:lnTo>
                <a:cubicBezTo>
                  <a:pt x="18939" y="2005"/>
                  <a:pt x="19062" y="1963"/>
                  <a:pt x="19199" y="1963"/>
                </a:cubicBezTo>
                <a:cubicBezTo>
                  <a:pt x="19326" y="1963"/>
                  <a:pt x="19442" y="1999"/>
                  <a:pt x="19547" y="2070"/>
                </a:cubicBezTo>
                <a:lnTo>
                  <a:pt x="21082" y="3052"/>
                </a:lnTo>
                <a:cubicBezTo>
                  <a:pt x="21322" y="3217"/>
                  <a:pt x="21462" y="3477"/>
                  <a:pt x="21502" y="3835"/>
                </a:cubicBezTo>
                <a:cubicBezTo>
                  <a:pt x="21526" y="4204"/>
                  <a:pt x="21426" y="4489"/>
                  <a:pt x="21202" y="4694"/>
                </a:cubicBezTo>
                <a:cubicBezTo>
                  <a:pt x="21202" y="4694"/>
                  <a:pt x="15119" y="10799"/>
                  <a:pt x="15119" y="10799"/>
                </a:cubicBezTo>
                <a:close/>
                <a:moveTo>
                  <a:pt x="15119" y="10799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1" name="AutoShape 299"/>
          <p:cNvSpPr>
            <a:spLocks/>
          </p:cNvSpPr>
          <p:nvPr/>
        </p:nvSpPr>
        <p:spPr bwMode="auto">
          <a:xfrm>
            <a:off x="10914063" y="9185275"/>
            <a:ext cx="400050" cy="398463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3247" y="13247"/>
                </a:moveTo>
                <a:cubicBezTo>
                  <a:pt x="14385" y="12109"/>
                  <a:pt x="14954" y="10739"/>
                  <a:pt x="14954" y="9138"/>
                </a:cubicBezTo>
                <a:cubicBezTo>
                  <a:pt x="14954" y="7537"/>
                  <a:pt x="14385" y="6168"/>
                  <a:pt x="13247" y="5029"/>
                </a:cubicBezTo>
                <a:cubicBezTo>
                  <a:pt x="12109" y="3891"/>
                  <a:pt x="10740" y="3323"/>
                  <a:pt x="9138" y="3323"/>
                </a:cubicBezTo>
                <a:cubicBezTo>
                  <a:pt x="7537" y="3323"/>
                  <a:pt x="6168" y="3891"/>
                  <a:pt x="5030" y="5029"/>
                </a:cubicBezTo>
                <a:cubicBezTo>
                  <a:pt x="3892" y="6168"/>
                  <a:pt x="3323" y="7537"/>
                  <a:pt x="3323" y="9138"/>
                </a:cubicBezTo>
                <a:cubicBezTo>
                  <a:pt x="3323" y="10739"/>
                  <a:pt x="3892" y="12109"/>
                  <a:pt x="5030" y="13247"/>
                </a:cubicBezTo>
                <a:cubicBezTo>
                  <a:pt x="6168" y="14385"/>
                  <a:pt x="7537" y="14954"/>
                  <a:pt x="9138" y="14954"/>
                </a:cubicBezTo>
                <a:cubicBezTo>
                  <a:pt x="10740" y="14954"/>
                  <a:pt x="12109" y="14385"/>
                  <a:pt x="13247" y="13247"/>
                </a:cubicBezTo>
                <a:close/>
                <a:moveTo>
                  <a:pt x="21600" y="19939"/>
                </a:moveTo>
                <a:cubicBezTo>
                  <a:pt x="21600" y="20389"/>
                  <a:pt x="21436" y="20778"/>
                  <a:pt x="21107" y="21107"/>
                </a:cubicBezTo>
                <a:cubicBezTo>
                  <a:pt x="20778" y="21436"/>
                  <a:pt x="20388" y="21600"/>
                  <a:pt x="19939" y="21600"/>
                </a:cubicBezTo>
                <a:cubicBezTo>
                  <a:pt x="19471" y="21600"/>
                  <a:pt x="19082" y="21436"/>
                  <a:pt x="18770" y="21107"/>
                </a:cubicBezTo>
                <a:lnTo>
                  <a:pt x="14318" y="16667"/>
                </a:lnTo>
                <a:cubicBezTo>
                  <a:pt x="12769" y="17740"/>
                  <a:pt x="11042" y="18277"/>
                  <a:pt x="9138" y="18277"/>
                </a:cubicBezTo>
                <a:cubicBezTo>
                  <a:pt x="7901" y="18277"/>
                  <a:pt x="6718" y="18037"/>
                  <a:pt x="5588" y="17557"/>
                </a:cubicBezTo>
                <a:cubicBezTo>
                  <a:pt x="4459" y="17076"/>
                  <a:pt x="3485" y="16427"/>
                  <a:pt x="2667" y="15610"/>
                </a:cubicBezTo>
                <a:cubicBezTo>
                  <a:pt x="1850" y="14792"/>
                  <a:pt x="1201" y="13818"/>
                  <a:pt x="720" y="12688"/>
                </a:cubicBezTo>
                <a:cubicBezTo>
                  <a:pt x="240" y="11560"/>
                  <a:pt x="0" y="10376"/>
                  <a:pt x="0" y="9138"/>
                </a:cubicBezTo>
                <a:cubicBezTo>
                  <a:pt x="0" y="7901"/>
                  <a:pt x="240" y="6718"/>
                  <a:pt x="720" y="5588"/>
                </a:cubicBezTo>
                <a:cubicBezTo>
                  <a:pt x="1201" y="4458"/>
                  <a:pt x="1850" y="3485"/>
                  <a:pt x="2667" y="2668"/>
                </a:cubicBezTo>
                <a:cubicBezTo>
                  <a:pt x="3485" y="1849"/>
                  <a:pt x="4459" y="1200"/>
                  <a:pt x="5588" y="720"/>
                </a:cubicBezTo>
                <a:cubicBezTo>
                  <a:pt x="6718" y="239"/>
                  <a:pt x="7901" y="0"/>
                  <a:pt x="9138" y="0"/>
                </a:cubicBezTo>
                <a:cubicBezTo>
                  <a:pt x="10376" y="0"/>
                  <a:pt x="11559" y="239"/>
                  <a:pt x="12689" y="720"/>
                </a:cubicBezTo>
                <a:cubicBezTo>
                  <a:pt x="13818" y="1200"/>
                  <a:pt x="14792" y="1849"/>
                  <a:pt x="15610" y="2668"/>
                </a:cubicBezTo>
                <a:cubicBezTo>
                  <a:pt x="16427" y="3485"/>
                  <a:pt x="17076" y="4458"/>
                  <a:pt x="17557" y="5588"/>
                </a:cubicBezTo>
                <a:cubicBezTo>
                  <a:pt x="18037" y="6718"/>
                  <a:pt x="18277" y="7901"/>
                  <a:pt x="18277" y="9138"/>
                </a:cubicBezTo>
                <a:cubicBezTo>
                  <a:pt x="18277" y="11042"/>
                  <a:pt x="17740" y="12769"/>
                  <a:pt x="16667" y="14318"/>
                </a:cubicBezTo>
                <a:lnTo>
                  <a:pt x="21120" y="18770"/>
                </a:lnTo>
                <a:cubicBezTo>
                  <a:pt x="21440" y="19091"/>
                  <a:pt x="21600" y="19480"/>
                  <a:pt x="21600" y="19939"/>
                </a:cubicBezTo>
                <a:close/>
                <a:moveTo>
                  <a:pt x="21600" y="19939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2" name="AutoShape 300"/>
          <p:cNvSpPr>
            <a:spLocks/>
          </p:cNvSpPr>
          <p:nvPr/>
        </p:nvSpPr>
        <p:spPr bwMode="auto">
          <a:xfrm>
            <a:off x="11741150" y="9185275"/>
            <a:ext cx="398463" cy="398463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3292" y="8723"/>
                </a:moveTo>
                <a:lnTo>
                  <a:pt x="13292" y="9554"/>
                </a:lnTo>
                <a:cubicBezTo>
                  <a:pt x="13292" y="9666"/>
                  <a:pt x="13251" y="9764"/>
                  <a:pt x="13169" y="9845"/>
                </a:cubicBezTo>
                <a:cubicBezTo>
                  <a:pt x="13087" y="9928"/>
                  <a:pt x="12989" y="9969"/>
                  <a:pt x="12877" y="9969"/>
                </a:cubicBezTo>
                <a:lnTo>
                  <a:pt x="5400" y="9969"/>
                </a:lnTo>
                <a:cubicBezTo>
                  <a:pt x="5287" y="9969"/>
                  <a:pt x="5190" y="9928"/>
                  <a:pt x="5108" y="9845"/>
                </a:cubicBezTo>
                <a:cubicBezTo>
                  <a:pt x="5026" y="9764"/>
                  <a:pt x="4985" y="9666"/>
                  <a:pt x="4985" y="9554"/>
                </a:cubicBezTo>
                <a:lnTo>
                  <a:pt x="4985" y="8723"/>
                </a:lnTo>
                <a:cubicBezTo>
                  <a:pt x="4985" y="8610"/>
                  <a:pt x="5026" y="8513"/>
                  <a:pt x="5108" y="8431"/>
                </a:cubicBezTo>
                <a:cubicBezTo>
                  <a:pt x="5190" y="8348"/>
                  <a:pt x="5287" y="8308"/>
                  <a:pt x="5400" y="8308"/>
                </a:cubicBezTo>
                <a:lnTo>
                  <a:pt x="12877" y="8308"/>
                </a:lnTo>
                <a:cubicBezTo>
                  <a:pt x="12989" y="8308"/>
                  <a:pt x="13087" y="8348"/>
                  <a:pt x="13169" y="8431"/>
                </a:cubicBezTo>
                <a:cubicBezTo>
                  <a:pt x="13251" y="8513"/>
                  <a:pt x="13292" y="8610"/>
                  <a:pt x="13292" y="8723"/>
                </a:cubicBezTo>
                <a:close/>
                <a:moveTo>
                  <a:pt x="13247" y="13247"/>
                </a:moveTo>
                <a:cubicBezTo>
                  <a:pt x="14385" y="12109"/>
                  <a:pt x="14954" y="10739"/>
                  <a:pt x="14954" y="9138"/>
                </a:cubicBezTo>
                <a:cubicBezTo>
                  <a:pt x="14954" y="7537"/>
                  <a:pt x="14385" y="6168"/>
                  <a:pt x="13247" y="5029"/>
                </a:cubicBezTo>
                <a:cubicBezTo>
                  <a:pt x="12109" y="3891"/>
                  <a:pt x="10740" y="3323"/>
                  <a:pt x="9138" y="3323"/>
                </a:cubicBezTo>
                <a:cubicBezTo>
                  <a:pt x="7537" y="3323"/>
                  <a:pt x="6168" y="3891"/>
                  <a:pt x="5030" y="5029"/>
                </a:cubicBezTo>
                <a:cubicBezTo>
                  <a:pt x="3892" y="6168"/>
                  <a:pt x="3323" y="7537"/>
                  <a:pt x="3323" y="9138"/>
                </a:cubicBezTo>
                <a:cubicBezTo>
                  <a:pt x="3323" y="10739"/>
                  <a:pt x="3892" y="12109"/>
                  <a:pt x="5030" y="13247"/>
                </a:cubicBezTo>
                <a:cubicBezTo>
                  <a:pt x="6168" y="14385"/>
                  <a:pt x="7537" y="14954"/>
                  <a:pt x="9138" y="14954"/>
                </a:cubicBezTo>
                <a:cubicBezTo>
                  <a:pt x="10740" y="14954"/>
                  <a:pt x="12109" y="14385"/>
                  <a:pt x="13247" y="13247"/>
                </a:cubicBezTo>
                <a:close/>
                <a:moveTo>
                  <a:pt x="21600" y="19939"/>
                </a:moveTo>
                <a:cubicBezTo>
                  <a:pt x="21600" y="20398"/>
                  <a:pt x="21438" y="20789"/>
                  <a:pt x="21113" y="21114"/>
                </a:cubicBezTo>
                <a:cubicBezTo>
                  <a:pt x="20789" y="21438"/>
                  <a:pt x="20397" y="21600"/>
                  <a:pt x="19939" y="21600"/>
                </a:cubicBezTo>
                <a:cubicBezTo>
                  <a:pt x="19471" y="21600"/>
                  <a:pt x="19082" y="21436"/>
                  <a:pt x="18770" y="21107"/>
                </a:cubicBezTo>
                <a:lnTo>
                  <a:pt x="14318" y="16667"/>
                </a:lnTo>
                <a:cubicBezTo>
                  <a:pt x="12769" y="17740"/>
                  <a:pt x="11042" y="18277"/>
                  <a:pt x="9138" y="18277"/>
                </a:cubicBezTo>
                <a:cubicBezTo>
                  <a:pt x="7901" y="18277"/>
                  <a:pt x="6718" y="18037"/>
                  <a:pt x="5588" y="17557"/>
                </a:cubicBezTo>
                <a:cubicBezTo>
                  <a:pt x="4459" y="17076"/>
                  <a:pt x="3485" y="16427"/>
                  <a:pt x="2667" y="15610"/>
                </a:cubicBezTo>
                <a:cubicBezTo>
                  <a:pt x="1850" y="14792"/>
                  <a:pt x="1201" y="13818"/>
                  <a:pt x="720" y="12688"/>
                </a:cubicBezTo>
                <a:cubicBezTo>
                  <a:pt x="240" y="11560"/>
                  <a:pt x="0" y="10376"/>
                  <a:pt x="0" y="9138"/>
                </a:cubicBezTo>
                <a:cubicBezTo>
                  <a:pt x="0" y="7901"/>
                  <a:pt x="240" y="6718"/>
                  <a:pt x="720" y="5588"/>
                </a:cubicBezTo>
                <a:cubicBezTo>
                  <a:pt x="1201" y="4458"/>
                  <a:pt x="1850" y="3485"/>
                  <a:pt x="2667" y="2668"/>
                </a:cubicBezTo>
                <a:cubicBezTo>
                  <a:pt x="3485" y="1849"/>
                  <a:pt x="4459" y="1200"/>
                  <a:pt x="5588" y="720"/>
                </a:cubicBezTo>
                <a:cubicBezTo>
                  <a:pt x="6718" y="239"/>
                  <a:pt x="7901" y="0"/>
                  <a:pt x="9138" y="0"/>
                </a:cubicBezTo>
                <a:cubicBezTo>
                  <a:pt x="10376" y="0"/>
                  <a:pt x="11559" y="239"/>
                  <a:pt x="12689" y="720"/>
                </a:cubicBezTo>
                <a:cubicBezTo>
                  <a:pt x="13818" y="1200"/>
                  <a:pt x="14792" y="1849"/>
                  <a:pt x="15610" y="2668"/>
                </a:cubicBezTo>
                <a:cubicBezTo>
                  <a:pt x="16427" y="3485"/>
                  <a:pt x="17076" y="4458"/>
                  <a:pt x="17557" y="5588"/>
                </a:cubicBezTo>
                <a:cubicBezTo>
                  <a:pt x="18037" y="6718"/>
                  <a:pt x="18277" y="7901"/>
                  <a:pt x="18277" y="9138"/>
                </a:cubicBezTo>
                <a:cubicBezTo>
                  <a:pt x="18277" y="11042"/>
                  <a:pt x="17740" y="12769"/>
                  <a:pt x="16667" y="14318"/>
                </a:cubicBezTo>
                <a:lnTo>
                  <a:pt x="21120" y="18770"/>
                </a:lnTo>
                <a:cubicBezTo>
                  <a:pt x="21440" y="19091"/>
                  <a:pt x="21600" y="19480"/>
                  <a:pt x="21600" y="19939"/>
                </a:cubicBezTo>
                <a:close/>
                <a:moveTo>
                  <a:pt x="21600" y="19939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3" name="AutoShape 301"/>
          <p:cNvSpPr>
            <a:spLocks/>
          </p:cNvSpPr>
          <p:nvPr/>
        </p:nvSpPr>
        <p:spPr bwMode="auto">
          <a:xfrm>
            <a:off x="12557125" y="9185275"/>
            <a:ext cx="398463" cy="398463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3292" y="8723"/>
                </a:moveTo>
                <a:lnTo>
                  <a:pt x="13292" y="9554"/>
                </a:lnTo>
                <a:cubicBezTo>
                  <a:pt x="13292" y="9666"/>
                  <a:pt x="13251" y="9764"/>
                  <a:pt x="13169" y="9845"/>
                </a:cubicBezTo>
                <a:cubicBezTo>
                  <a:pt x="13087" y="9928"/>
                  <a:pt x="12989" y="9969"/>
                  <a:pt x="12877" y="9969"/>
                </a:cubicBezTo>
                <a:lnTo>
                  <a:pt x="9969" y="9969"/>
                </a:lnTo>
                <a:lnTo>
                  <a:pt x="9969" y="12877"/>
                </a:lnTo>
                <a:cubicBezTo>
                  <a:pt x="9969" y="12990"/>
                  <a:pt x="9928" y="13087"/>
                  <a:pt x="9846" y="13169"/>
                </a:cubicBezTo>
                <a:cubicBezTo>
                  <a:pt x="9764" y="13252"/>
                  <a:pt x="9666" y="13292"/>
                  <a:pt x="9554" y="13292"/>
                </a:cubicBezTo>
                <a:lnTo>
                  <a:pt x="8723" y="13292"/>
                </a:lnTo>
                <a:cubicBezTo>
                  <a:pt x="8611" y="13292"/>
                  <a:pt x="8513" y="13252"/>
                  <a:pt x="8431" y="13169"/>
                </a:cubicBezTo>
                <a:cubicBezTo>
                  <a:pt x="8349" y="13087"/>
                  <a:pt x="8308" y="12990"/>
                  <a:pt x="8308" y="12877"/>
                </a:cubicBezTo>
                <a:lnTo>
                  <a:pt x="8308" y="9969"/>
                </a:lnTo>
                <a:lnTo>
                  <a:pt x="5400" y="9969"/>
                </a:lnTo>
                <a:cubicBezTo>
                  <a:pt x="5287" y="9969"/>
                  <a:pt x="5190" y="9928"/>
                  <a:pt x="5108" y="9845"/>
                </a:cubicBezTo>
                <a:cubicBezTo>
                  <a:pt x="5026" y="9764"/>
                  <a:pt x="4985" y="9666"/>
                  <a:pt x="4985" y="9554"/>
                </a:cubicBezTo>
                <a:lnTo>
                  <a:pt x="4985" y="8723"/>
                </a:lnTo>
                <a:cubicBezTo>
                  <a:pt x="4985" y="8610"/>
                  <a:pt x="5026" y="8513"/>
                  <a:pt x="5108" y="8431"/>
                </a:cubicBezTo>
                <a:cubicBezTo>
                  <a:pt x="5190" y="8348"/>
                  <a:pt x="5287" y="8308"/>
                  <a:pt x="5400" y="8308"/>
                </a:cubicBezTo>
                <a:lnTo>
                  <a:pt x="8308" y="8308"/>
                </a:lnTo>
                <a:lnTo>
                  <a:pt x="8308" y="5400"/>
                </a:lnTo>
                <a:cubicBezTo>
                  <a:pt x="8308" y="5288"/>
                  <a:pt x="8349" y="5190"/>
                  <a:pt x="8431" y="5107"/>
                </a:cubicBezTo>
                <a:cubicBezTo>
                  <a:pt x="8513" y="5026"/>
                  <a:pt x="8611" y="4984"/>
                  <a:pt x="8723" y="4984"/>
                </a:cubicBezTo>
                <a:lnTo>
                  <a:pt x="9554" y="4984"/>
                </a:lnTo>
                <a:cubicBezTo>
                  <a:pt x="9666" y="4984"/>
                  <a:pt x="9764" y="5026"/>
                  <a:pt x="9846" y="5107"/>
                </a:cubicBezTo>
                <a:cubicBezTo>
                  <a:pt x="9928" y="5190"/>
                  <a:pt x="9969" y="5288"/>
                  <a:pt x="9969" y="5400"/>
                </a:cubicBezTo>
                <a:lnTo>
                  <a:pt x="9969" y="8308"/>
                </a:lnTo>
                <a:lnTo>
                  <a:pt x="12877" y="8308"/>
                </a:lnTo>
                <a:cubicBezTo>
                  <a:pt x="12989" y="8308"/>
                  <a:pt x="13087" y="8348"/>
                  <a:pt x="13169" y="8431"/>
                </a:cubicBezTo>
                <a:cubicBezTo>
                  <a:pt x="13251" y="8513"/>
                  <a:pt x="13292" y="8610"/>
                  <a:pt x="13292" y="8723"/>
                </a:cubicBezTo>
                <a:close/>
                <a:moveTo>
                  <a:pt x="13247" y="13247"/>
                </a:moveTo>
                <a:cubicBezTo>
                  <a:pt x="14385" y="12109"/>
                  <a:pt x="14954" y="10739"/>
                  <a:pt x="14954" y="9138"/>
                </a:cubicBezTo>
                <a:cubicBezTo>
                  <a:pt x="14954" y="7537"/>
                  <a:pt x="14385" y="6168"/>
                  <a:pt x="13247" y="5029"/>
                </a:cubicBezTo>
                <a:cubicBezTo>
                  <a:pt x="12109" y="3891"/>
                  <a:pt x="10740" y="3323"/>
                  <a:pt x="9138" y="3323"/>
                </a:cubicBezTo>
                <a:cubicBezTo>
                  <a:pt x="7537" y="3323"/>
                  <a:pt x="6168" y="3891"/>
                  <a:pt x="5030" y="5029"/>
                </a:cubicBezTo>
                <a:cubicBezTo>
                  <a:pt x="3892" y="6168"/>
                  <a:pt x="3323" y="7537"/>
                  <a:pt x="3323" y="9138"/>
                </a:cubicBezTo>
                <a:cubicBezTo>
                  <a:pt x="3323" y="10739"/>
                  <a:pt x="3892" y="12109"/>
                  <a:pt x="5030" y="13247"/>
                </a:cubicBezTo>
                <a:cubicBezTo>
                  <a:pt x="6168" y="14385"/>
                  <a:pt x="7537" y="14954"/>
                  <a:pt x="9138" y="14954"/>
                </a:cubicBezTo>
                <a:cubicBezTo>
                  <a:pt x="10740" y="14954"/>
                  <a:pt x="12109" y="14385"/>
                  <a:pt x="13247" y="13247"/>
                </a:cubicBezTo>
                <a:close/>
                <a:moveTo>
                  <a:pt x="21600" y="19939"/>
                </a:moveTo>
                <a:cubicBezTo>
                  <a:pt x="21600" y="20398"/>
                  <a:pt x="21438" y="20789"/>
                  <a:pt x="21113" y="21114"/>
                </a:cubicBezTo>
                <a:cubicBezTo>
                  <a:pt x="20789" y="21438"/>
                  <a:pt x="20397" y="21600"/>
                  <a:pt x="19939" y="21600"/>
                </a:cubicBezTo>
                <a:cubicBezTo>
                  <a:pt x="19471" y="21600"/>
                  <a:pt x="19082" y="21436"/>
                  <a:pt x="18770" y="21107"/>
                </a:cubicBezTo>
                <a:lnTo>
                  <a:pt x="14318" y="16667"/>
                </a:lnTo>
                <a:cubicBezTo>
                  <a:pt x="12769" y="17740"/>
                  <a:pt x="11042" y="18277"/>
                  <a:pt x="9138" y="18277"/>
                </a:cubicBezTo>
                <a:cubicBezTo>
                  <a:pt x="7901" y="18277"/>
                  <a:pt x="6718" y="18037"/>
                  <a:pt x="5588" y="17557"/>
                </a:cubicBezTo>
                <a:cubicBezTo>
                  <a:pt x="4459" y="17076"/>
                  <a:pt x="3485" y="16427"/>
                  <a:pt x="2667" y="15610"/>
                </a:cubicBezTo>
                <a:cubicBezTo>
                  <a:pt x="1850" y="14792"/>
                  <a:pt x="1201" y="13818"/>
                  <a:pt x="720" y="12688"/>
                </a:cubicBezTo>
                <a:cubicBezTo>
                  <a:pt x="240" y="11560"/>
                  <a:pt x="0" y="10376"/>
                  <a:pt x="0" y="9138"/>
                </a:cubicBezTo>
                <a:cubicBezTo>
                  <a:pt x="0" y="7901"/>
                  <a:pt x="240" y="6718"/>
                  <a:pt x="720" y="5588"/>
                </a:cubicBezTo>
                <a:cubicBezTo>
                  <a:pt x="1201" y="4458"/>
                  <a:pt x="1850" y="3485"/>
                  <a:pt x="2667" y="2668"/>
                </a:cubicBezTo>
                <a:cubicBezTo>
                  <a:pt x="3485" y="1849"/>
                  <a:pt x="4459" y="1200"/>
                  <a:pt x="5588" y="720"/>
                </a:cubicBezTo>
                <a:cubicBezTo>
                  <a:pt x="6718" y="239"/>
                  <a:pt x="7901" y="0"/>
                  <a:pt x="9138" y="0"/>
                </a:cubicBezTo>
                <a:cubicBezTo>
                  <a:pt x="10376" y="0"/>
                  <a:pt x="11559" y="239"/>
                  <a:pt x="12689" y="720"/>
                </a:cubicBezTo>
                <a:cubicBezTo>
                  <a:pt x="13818" y="1200"/>
                  <a:pt x="14792" y="1849"/>
                  <a:pt x="15610" y="2668"/>
                </a:cubicBezTo>
                <a:cubicBezTo>
                  <a:pt x="16427" y="3485"/>
                  <a:pt x="17076" y="4458"/>
                  <a:pt x="17557" y="5588"/>
                </a:cubicBezTo>
                <a:cubicBezTo>
                  <a:pt x="18037" y="6718"/>
                  <a:pt x="18277" y="7901"/>
                  <a:pt x="18277" y="9138"/>
                </a:cubicBezTo>
                <a:cubicBezTo>
                  <a:pt x="18277" y="11042"/>
                  <a:pt x="17740" y="12769"/>
                  <a:pt x="16667" y="14318"/>
                </a:cubicBezTo>
                <a:lnTo>
                  <a:pt x="21120" y="18770"/>
                </a:lnTo>
                <a:cubicBezTo>
                  <a:pt x="21440" y="19091"/>
                  <a:pt x="21600" y="19480"/>
                  <a:pt x="21600" y="19939"/>
                </a:cubicBezTo>
                <a:close/>
                <a:moveTo>
                  <a:pt x="21600" y="19939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4" name="AutoShape 302"/>
          <p:cNvSpPr>
            <a:spLocks/>
          </p:cNvSpPr>
          <p:nvPr/>
        </p:nvSpPr>
        <p:spPr bwMode="auto">
          <a:xfrm>
            <a:off x="13361988" y="9194800"/>
            <a:ext cx="430212" cy="384175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7777"/>
                </a:moveTo>
                <a:cubicBezTo>
                  <a:pt x="21600" y="8010"/>
                  <a:pt x="21524" y="8213"/>
                  <a:pt x="21371" y="8384"/>
                </a:cubicBezTo>
                <a:lnTo>
                  <a:pt x="15200" y="15295"/>
                </a:lnTo>
                <a:cubicBezTo>
                  <a:pt x="15047" y="15467"/>
                  <a:pt x="14866" y="15552"/>
                  <a:pt x="14657" y="15552"/>
                </a:cubicBezTo>
                <a:cubicBezTo>
                  <a:pt x="14448" y="15552"/>
                  <a:pt x="14267" y="15467"/>
                  <a:pt x="14115" y="15295"/>
                </a:cubicBezTo>
                <a:cubicBezTo>
                  <a:pt x="13962" y="15124"/>
                  <a:pt x="13886" y="14923"/>
                  <a:pt x="13886" y="14688"/>
                </a:cubicBezTo>
                <a:lnTo>
                  <a:pt x="13886" y="11232"/>
                </a:lnTo>
                <a:lnTo>
                  <a:pt x="11186" y="11232"/>
                </a:lnTo>
                <a:cubicBezTo>
                  <a:pt x="10398" y="11232"/>
                  <a:pt x="9693" y="11259"/>
                  <a:pt x="9070" y="11313"/>
                </a:cubicBezTo>
                <a:cubicBezTo>
                  <a:pt x="8447" y="11367"/>
                  <a:pt x="7829" y="11464"/>
                  <a:pt x="7214" y="11603"/>
                </a:cubicBezTo>
                <a:cubicBezTo>
                  <a:pt x="6599" y="11743"/>
                  <a:pt x="6065" y="11934"/>
                  <a:pt x="5611" y="12177"/>
                </a:cubicBezTo>
                <a:cubicBezTo>
                  <a:pt x="5157" y="12420"/>
                  <a:pt x="4733" y="12733"/>
                  <a:pt x="4339" y="13115"/>
                </a:cubicBezTo>
                <a:cubicBezTo>
                  <a:pt x="3946" y="13498"/>
                  <a:pt x="3624" y="13953"/>
                  <a:pt x="3375" y="14479"/>
                </a:cubicBezTo>
                <a:cubicBezTo>
                  <a:pt x="3126" y="15005"/>
                  <a:pt x="2931" y="15629"/>
                  <a:pt x="2790" y="16349"/>
                </a:cubicBezTo>
                <a:cubicBezTo>
                  <a:pt x="2650" y="17069"/>
                  <a:pt x="2580" y="17883"/>
                  <a:pt x="2580" y="18792"/>
                </a:cubicBezTo>
                <a:cubicBezTo>
                  <a:pt x="2580" y="19287"/>
                  <a:pt x="2600" y="19841"/>
                  <a:pt x="2640" y="20452"/>
                </a:cubicBezTo>
                <a:cubicBezTo>
                  <a:pt x="2640" y="20506"/>
                  <a:pt x="2650" y="20612"/>
                  <a:pt x="2670" y="20770"/>
                </a:cubicBezTo>
                <a:cubicBezTo>
                  <a:pt x="2690" y="20927"/>
                  <a:pt x="2700" y="21046"/>
                  <a:pt x="2700" y="21127"/>
                </a:cubicBezTo>
                <a:cubicBezTo>
                  <a:pt x="2700" y="21263"/>
                  <a:pt x="2666" y="21375"/>
                  <a:pt x="2598" y="21464"/>
                </a:cubicBezTo>
                <a:cubicBezTo>
                  <a:pt x="2529" y="21555"/>
                  <a:pt x="2435" y="21600"/>
                  <a:pt x="2314" y="21600"/>
                </a:cubicBezTo>
                <a:cubicBezTo>
                  <a:pt x="2186" y="21600"/>
                  <a:pt x="2073" y="21523"/>
                  <a:pt x="1977" y="21370"/>
                </a:cubicBezTo>
                <a:cubicBezTo>
                  <a:pt x="1921" y="21290"/>
                  <a:pt x="1868" y="21190"/>
                  <a:pt x="1820" y="21073"/>
                </a:cubicBezTo>
                <a:cubicBezTo>
                  <a:pt x="1772" y="20957"/>
                  <a:pt x="1718" y="20821"/>
                  <a:pt x="1657" y="20669"/>
                </a:cubicBezTo>
                <a:cubicBezTo>
                  <a:pt x="1597" y="20516"/>
                  <a:pt x="1555" y="20407"/>
                  <a:pt x="1531" y="20345"/>
                </a:cubicBezTo>
                <a:cubicBezTo>
                  <a:pt x="510" y="17779"/>
                  <a:pt x="0" y="15750"/>
                  <a:pt x="0" y="14256"/>
                </a:cubicBezTo>
                <a:cubicBezTo>
                  <a:pt x="0" y="12466"/>
                  <a:pt x="213" y="10967"/>
                  <a:pt x="639" y="9761"/>
                </a:cubicBezTo>
                <a:cubicBezTo>
                  <a:pt x="1941" y="6134"/>
                  <a:pt x="5456" y="4320"/>
                  <a:pt x="11186" y="4320"/>
                </a:cubicBezTo>
                <a:lnTo>
                  <a:pt x="13886" y="4320"/>
                </a:lnTo>
                <a:lnTo>
                  <a:pt x="13886" y="865"/>
                </a:lnTo>
                <a:cubicBezTo>
                  <a:pt x="13886" y="630"/>
                  <a:pt x="13962" y="428"/>
                  <a:pt x="14115" y="257"/>
                </a:cubicBezTo>
                <a:cubicBezTo>
                  <a:pt x="14267" y="86"/>
                  <a:pt x="14448" y="0"/>
                  <a:pt x="14657" y="0"/>
                </a:cubicBezTo>
                <a:cubicBezTo>
                  <a:pt x="14866" y="0"/>
                  <a:pt x="15047" y="86"/>
                  <a:pt x="15200" y="257"/>
                </a:cubicBezTo>
                <a:lnTo>
                  <a:pt x="21371" y="7169"/>
                </a:lnTo>
                <a:cubicBezTo>
                  <a:pt x="21524" y="7339"/>
                  <a:pt x="21600" y="7542"/>
                  <a:pt x="21600" y="7777"/>
                </a:cubicBezTo>
                <a:close/>
                <a:moveTo>
                  <a:pt x="21600" y="7777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5" name="AutoShape 303"/>
          <p:cNvSpPr>
            <a:spLocks/>
          </p:cNvSpPr>
          <p:nvPr/>
        </p:nvSpPr>
        <p:spPr bwMode="auto">
          <a:xfrm>
            <a:off x="19467513" y="8520113"/>
            <a:ext cx="369887" cy="3683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4133" y="13683"/>
                </a:moveTo>
                <a:lnTo>
                  <a:pt x="19083" y="8732"/>
                </a:lnTo>
                <a:cubicBezTo>
                  <a:pt x="19261" y="8554"/>
                  <a:pt x="19350" y="8344"/>
                  <a:pt x="19350" y="8100"/>
                </a:cubicBezTo>
                <a:cubicBezTo>
                  <a:pt x="19350" y="7856"/>
                  <a:pt x="19261" y="7646"/>
                  <a:pt x="19083" y="7466"/>
                </a:cubicBezTo>
                <a:lnTo>
                  <a:pt x="14133" y="2517"/>
                </a:lnTo>
                <a:cubicBezTo>
                  <a:pt x="13851" y="2226"/>
                  <a:pt x="13528" y="2161"/>
                  <a:pt x="13162" y="2320"/>
                </a:cubicBezTo>
                <a:cubicBezTo>
                  <a:pt x="12787" y="2480"/>
                  <a:pt x="12600" y="2756"/>
                  <a:pt x="12600" y="3150"/>
                </a:cubicBezTo>
                <a:lnTo>
                  <a:pt x="12600" y="5399"/>
                </a:lnTo>
                <a:cubicBezTo>
                  <a:pt x="11484" y="5399"/>
                  <a:pt x="10472" y="5491"/>
                  <a:pt x="9563" y="5674"/>
                </a:cubicBezTo>
                <a:cubicBezTo>
                  <a:pt x="8653" y="5857"/>
                  <a:pt x="7891" y="6095"/>
                  <a:pt x="7277" y="6391"/>
                </a:cubicBezTo>
                <a:cubicBezTo>
                  <a:pt x="6663" y="6687"/>
                  <a:pt x="6129" y="7056"/>
                  <a:pt x="5674" y="7502"/>
                </a:cubicBezTo>
                <a:cubicBezTo>
                  <a:pt x="5219" y="7948"/>
                  <a:pt x="4861" y="8394"/>
                  <a:pt x="4599" y="8845"/>
                </a:cubicBezTo>
                <a:cubicBezTo>
                  <a:pt x="4336" y="9296"/>
                  <a:pt x="4127" y="9806"/>
                  <a:pt x="3973" y="10378"/>
                </a:cubicBezTo>
                <a:cubicBezTo>
                  <a:pt x="3818" y="10950"/>
                  <a:pt x="3717" y="11472"/>
                  <a:pt x="3670" y="11946"/>
                </a:cubicBezTo>
                <a:cubicBezTo>
                  <a:pt x="3623" y="12420"/>
                  <a:pt x="3600" y="12938"/>
                  <a:pt x="3600" y="13500"/>
                </a:cubicBezTo>
                <a:cubicBezTo>
                  <a:pt x="3600" y="15197"/>
                  <a:pt x="4383" y="17091"/>
                  <a:pt x="5949" y="19182"/>
                </a:cubicBezTo>
                <a:cubicBezTo>
                  <a:pt x="6042" y="19293"/>
                  <a:pt x="6159" y="19350"/>
                  <a:pt x="6300" y="19350"/>
                </a:cubicBezTo>
                <a:cubicBezTo>
                  <a:pt x="6365" y="19350"/>
                  <a:pt x="6427" y="19336"/>
                  <a:pt x="6483" y="19308"/>
                </a:cubicBezTo>
                <a:cubicBezTo>
                  <a:pt x="6689" y="19223"/>
                  <a:pt x="6778" y="19069"/>
                  <a:pt x="6750" y="18844"/>
                </a:cubicBezTo>
                <a:cubicBezTo>
                  <a:pt x="6337" y="15525"/>
                  <a:pt x="6628" y="13307"/>
                  <a:pt x="7622" y="12192"/>
                </a:cubicBezTo>
                <a:cubicBezTo>
                  <a:pt x="8053" y="11704"/>
                  <a:pt x="8662" y="11351"/>
                  <a:pt x="9450" y="11130"/>
                </a:cubicBezTo>
                <a:cubicBezTo>
                  <a:pt x="10237" y="10910"/>
                  <a:pt x="11287" y="10799"/>
                  <a:pt x="12600" y="10799"/>
                </a:cubicBezTo>
                <a:lnTo>
                  <a:pt x="12600" y="13050"/>
                </a:lnTo>
                <a:cubicBezTo>
                  <a:pt x="12600" y="13444"/>
                  <a:pt x="12787" y="13720"/>
                  <a:pt x="13162" y="13879"/>
                </a:cubicBezTo>
                <a:cubicBezTo>
                  <a:pt x="13275" y="13926"/>
                  <a:pt x="13387" y="13949"/>
                  <a:pt x="13500" y="13949"/>
                </a:cubicBezTo>
                <a:cubicBezTo>
                  <a:pt x="13744" y="13949"/>
                  <a:pt x="13955" y="13861"/>
                  <a:pt x="14133" y="13683"/>
                </a:cubicBezTo>
                <a:close/>
                <a:moveTo>
                  <a:pt x="21600" y="4050"/>
                </a:moveTo>
                <a:lnTo>
                  <a:pt x="21600" y="17550"/>
                </a:lnTo>
                <a:cubicBezTo>
                  <a:pt x="21600" y="18666"/>
                  <a:pt x="21204" y="19620"/>
                  <a:pt x="20412" y="20412"/>
                </a:cubicBezTo>
                <a:cubicBezTo>
                  <a:pt x="19619" y="21203"/>
                  <a:pt x="18665" y="21600"/>
                  <a:pt x="17550" y="21600"/>
                </a:cubicBezTo>
                <a:lnTo>
                  <a:pt x="4050" y="21600"/>
                </a:lnTo>
                <a:cubicBezTo>
                  <a:pt x="2934" y="21600"/>
                  <a:pt x="1980" y="21203"/>
                  <a:pt x="1188" y="20412"/>
                </a:cubicBezTo>
                <a:cubicBezTo>
                  <a:pt x="396" y="19620"/>
                  <a:pt x="0" y="18666"/>
                  <a:pt x="0" y="17550"/>
                </a:cubicBezTo>
                <a:lnTo>
                  <a:pt x="0" y="4050"/>
                </a:lnTo>
                <a:cubicBezTo>
                  <a:pt x="0" y="2934"/>
                  <a:pt x="396" y="1980"/>
                  <a:pt x="1188" y="1187"/>
                </a:cubicBezTo>
                <a:cubicBezTo>
                  <a:pt x="1980" y="395"/>
                  <a:pt x="2934" y="0"/>
                  <a:pt x="4050" y="0"/>
                </a:cubicBezTo>
                <a:lnTo>
                  <a:pt x="17550" y="0"/>
                </a:lnTo>
                <a:cubicBezTo>
                  <a:pt x="18665" y="0"/>
                  <a:pt x="19619" y="395"/>
                  <a:pt x="20412" y="1187"/>
                </a:cubicBezTo>
                <a:cubicBezTo>
                  <a:pt x="21204" y="1980"/>
                  <a:pt x="21600" y="2934"/>
                  <a:pt x="21600" y="4050"/>
                </a:cubicBezTo>
                <a:close/>
                <a:moveTo>
                  <a:pt x="21600" y="4050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6" name="AutoShape 304"/>
          <p:cNvSpPr>
            <a:spLocks/>
          </p:cNvSpPr>
          <p:nvPr/>
        </p:nvSpPr>
        <p:spPr bwMode="auto">
          <a:xfrm>
            <a:off x="20251738" y="8520113"/>
            <a:ext cx="400050" cy="3683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354" y="6933"/>
                </a:moveTo>
                <a:lnTo>
                  <a:pt x="16369" y="12333"/>
                </a:lnTo>
                <a:cubicBezTo>
                  <a:pt x="16213" y="12511"/>
                  <a:pt x="16018" y="12600"/>
                  <a:pt x="15785" y="12600"/>
                </a:cubicBezTo>
                <a:cubicBezTo>
                  <a:pt x="15681" y="12600"/>
                  <a:pt x="15572" y="12576"/>
                  <a:pt x="15460" y="12530"/>
                </a:cubicBezTo>
                <a:cubicBezTo>
                  <a:pt x="15123" y="12370"/>
                  <a:pt x="14954" y="12094"/>
                  <a:pt x="14954" y="11700"/>
                </a:cubicBezTo>
                <a:lnTo>
                  <a:pt x="14954" y="9000"/>
                </a:lnTo>
                <a:lnTo>
                  <a:pt x="12877" y="9000"/>
                </a:lnTo>
                <a:cubicBezTo>
                  <a:pt x="10082" y="9000"/>
                  <a:pt x="8187" y="9614"/>
                  <a:pt x="7191" y="10842"/>
                </a:cubicBezTo>
                <a:cubicBezTo>
                  <a:pt x="6162" y="12127"/>
                  <a:pt x="5841" y="14344"/>
                  <a:pt x="6231" y="17494"/>
                </a:cubicBezTo>
                <a:cubicBezTo>
                  <a:pt x="6257" y="17710"/>
                  <a:pt x="6170" y="17868"/>
                  <a:pt x="5971" y="17971"/>
                </a:cubicBezTo>
                <a:cubicBezTo>
                  <a:pt x="5902" y="17991"/>
                  <a:pt x="5850" y="18000"/>
                  <a:pt x="5815" y="18000"/>
                </a:cubicBezTo>
                <a:cubicBezTo>
                  <a:pt x="5677" y="18000"/>
                  <a:pt x="5564" y="17939"/>
                  <a:pt x="5478" y="17817"/>
                </a:cubicBezTo>
                <a:cubicBezTo>
                  <a:pt x="5391" y="17685"/>
                  <a:pt x="5300" y="17540"/>
                  <a:pt x="5205" y="17381"/>
                </a:cubicBezTo>
                <a:cubicBezTo>
                  <a:pt x="5110" y="17221"/>
                  <a:pt x="4939" y="16901"/>
                  <a:pt x="4693" y="16417"/>
                </a:cubicBezTo>
                <a:cubicBezTo>
                  <a:pt x="4446" y="15935"/>
                  <a:pt x="4232" y="15468"/>
                  <a:pt x="4050" y="15019"/>
                </a:cubicBezTo>
                <a:cubicBezTo>
                  <a:pt x="3868" y="14569"/>
                  <a:pt x="3701" y="14035"/>
                  <a:pt x="3550" y="13416"/>
                </a:cubicBezTo>
                <a:cubicBezTo>
                  <a:pt x="3399" y="12797"/>
                  <a:pt x="3323" y="12225"/>
                  <a:pt x="3323" y="11700"/>
                </a:cubicBezTo>
                <a:cubicBezTo>
                  <a:pt x="3323" y="11241"/>
                  <a:pt x="3338" y="10814"/>
                  <a:pt x="3369" y="10421"/>
                </a:cubicBezTo>
                <a:cubicBezTo>
                  <a:pt x="3399" y="10027"/>
                  <a:pt x="3459" y="9604"/>
                  <a:pt x="3550" y="9155"/>
                </a:cubicBezTo>
                <a:cubicBezTo>
                  <a:pt x="3641" y="8705"/>
                  <a:pt x="3762" y="8292"/>
                  <a:pt x="3914" y="7918"/>
                </a:cubicBezTo>
                <a:cubicBezTo>
                  <a:pt x="4065" y="7542"/>
                  <a:pt x="4268" y="7160"/>
                  <a:pt x="4524" y="6771"/>
                </a:cubicBezTo>
                <a:cubicBezTo>
                  <a:pt x="4779" y="6382"/>
                  <a:pt x="5075" y="6036"/>
                  <a:pt x="5413" y="5730"/>
                </a:cubicBezTo>
                <a:cubicBezTo>
                  <a:pt x="5750" y="5426"/>
                  <a:pt x="6159" y="5137"/>
                  <a:pt x="6640" y="4866"/>
                </a:cubicBezTo>
                <a:cubicBezTo>
                  <a:pt x="7120" y="4593"/>
                  <a:pt x="7659" y="4366"/>
                  <a:pt x="8256" y="4183"/>
                </a:cubicBezTo>
                <a:cubicBezTo>
                  <a:pt x="8853" y="4001"/>
                  <a:pt x="9543" y="3858"/>
                  <a:pt x="10326" y="3755"/>
                </a:cubicBezTo>
                <a:cubicBezTo>
                  <a:pt x="11109" y="3652"/>
                  <a:pt x="11960" y="3600"/>
                  <a:pt x="12877" y="3600"/>
                </a:cubicBezTo>
                <a:lnTo>
                  <a:pt x="14954" y="3600"/>
                </a:lnTo>
                <a:lnTo>
                  <a:pt x="14954" y="900"/>
                </a:lnTo>
                <a:cubicBezTo>
                  <a:pt x="14954" y="507"/>
                  <a:pt x="15123" y="230"/>
                  <a:pt x="15460" y="70"/>
                </a:cubicBezTo>
                <a:cubicBezTo>
                  <a:pt x="15572" y="23"/>
                  <a:pt x="15681" y="0"/>
                  <a:pt x="15785" y="0"/>
                </a:cubicBezTo>
                <a:cubicBezTo>
                  <a:pt x="16010" y="0"/>
                  <a:pt x="16204" y="90"/>
                  <a:pt x="16369" y="268"/>
                </a:cubicBezTo>
                <a:lnTo>
                  <a:pt x="21354" y="5668"/>
                </a:lnTo>
                <a:cubicBezTo>
                  <a:pt x="21518" y="5846"/>
                  <a:pt x="21600" y="6057"/>
                  <a:pt x="21600" y="6300"/>
                </a:cubicBezTo>
                <a:cubicBezTo>
                  <a:pt x="21600" y="6544"/>
                  <a:pt x="21518" y="6755"/>
                  <a:pt x="21354" y="6933"/>
                </a:cubicBezTo>
                <a:close/>
                <a:moveTo>
                  <a:pt x="18277" y="13908"/>
                </a:moveTo>
                <a:lnTo>
                  <a:pt x="18277" y="17550"/>
                </a:lnTo>
                <a:cubicBezTo>
                  <a:pt x="18277" y="18666"/>
                  <a:pt x="17911" y="19620"/>
                  <a:pt x="17180" y="20412"/>
                </a:cubicBezTo>
                <a:cubicBezTo>
                  <a:pt x="16449" y="21204"/>
                  <a:pt x="15568" y="21600"/>
                  <a:pt x="14538" y="21600"/>
                </a:cubicBezTo>
                <a:lnTo>
                  <a:pt x="3739" y="21600"/>
                </a:lnTo>
                <a:cubicBezTo>
                  <a:pt x="2709" y="21600"/>
                  <a:pt x="1828" y="21204"/>
                  <a:pt x="1097" y="20412"/>
                </a:cubicBezTo>
                <a:cubicBezTo>
                  <a:pt x="365" y="19620"/>
                  <a:pt x="0" y="18666"/>
                  <a:pt x="0" y="17550"/>
                </a:cubicBezTo>
                <a:lnTo>
                  <a:pt x="0" y="5851"/>
                </a:lnTo>
                <a:cubicBezTo>
                  <a:pt x="0" y="4735"/>
                  <a:pt x="365" y="3781"/>
                  <a:pt x="1097" y="2988"/>
                </a:cubicBezTo>
                <a:cubicBezTo>
                  <a:pt x="1828" y="2196"/>
                  <a:pt x="2709" y="1801"/>
                  <a:pt x="3739" y="1801"/>
                </a:cubicBezTo>
                <a:lnTo>
                  <a:pt x="7049" y="1801"/>
                </a:lnTo>
                <a:cubicBezTo>
                  <a:pt x="7161" y="1801"/>
                  <a:pt x="7258" y="1845"/>
                  <a:pt x="7341" y="1933"/>
                </a:cubicBezTo>
                <a:cubicBezTo>
                  <a:pt x="7423" y="2023"/>
                  <a:pt x="7464" y="2129"/>
                  <a:pt x="7464" y="2250"/>
                </a:cubicBezTo>
                <a:cubicBezTo>
                  <a:pt x="7464" y="2503"/>
                  <a:pt x="7351" y="2654"/>
                  <a:pt x="7126" y="2701"/>
                </a:cubicBezTo>
                <a:cubicBezTo>
                  <a:pt x="6460" y="2944"/>
                  <a:pt x="5884" y="3225"/>
                  <a:pt x="5400" y="3544"/>
                </a:cubicBezTo>
                <a:cubicBezTo>
                  <a:pt x="5313" y="3582"/>
                  <a:pt x="5244" y="3600"/>
                  <a:pt x="5192" y="3600"/>
                </a:cubicBezTo>
                <a:lnTo>
                  <a:pt x="3739" y="3600"/>
                </a:lnTo>
                <a:cubicBezTo>
                  <a:pt x="3167" y="3600"/>
                  <a:pt x="2678" y="3820"/>
                  <a:pt x="2272" y="4261"/>
                </a:cubicBezTo>
                <a:cubicBezTo>
                  <a:pt x="1865" y="4702"/>
                  <a:pt x="1661" y="5232"/>
                  <a:pt x="1661" y="5851"/>
                </a:cubicBezTo>
                <a:lnTo>
                  <a:pt x="1661" y="17550"/>
                </a:lnTo>
                <a:cubicBezTo>
                  <a:pt x="1661" y="18169"/>
                  <a:pt x="1865" y="18698"/>
                  <a:pt x="2272" y="19139"/>
                </a:cubicBezTo>
                <a:cubicBezTo>
                  <a:pt x="2678" y="19579"/>
                  <a:pt x="3167" y="19799"/>
                  <a:pt x="3739" y="19799"/>
                </a:cubicBezTo>
                <a:lnTo>
                  <a:pt x="14538" y="19799"/>
                </a:lnTo>
                <a:cubicBezTo>
                  <a:pt x="15110" y="19799"/>
                  <a:pt x="15599" y="19579"/>
                  <a:pt x="16005" y="19139"/>
                </a:cubicBezTo>
                <a:cubicBezTo>
                  <a:pt x="16412" y="18698"/>
                  <a:pt x="16616" y="18169"/>
                  <a:pt x="16616" y="17550"/>
                </a:cubicBezTo>
                <a:lnTo>
                  <a:pt x="16616" y="14540"/>
                </a:lnTo>
                <a:cubicBezTo>
                  <a:pt x="16616" y="14362"/>
                  <a:pt x="16693" y="14226"/>
                  <a:pt x="16849" y="14133"/>
                </a:cubicBezTo>
                <a:cubicBezTo>
                  <a:pt x="17091" y="14011"/>
                  <a:pt x="17325" y="13837"/>
                  <a:pt x="17550" y="13612"/>
                </a:cubicBezTo>
                <a:cubicBezTo>
                  <a:pt x="17688" y="13463"/>
                  <a:pt x="17840" y="13425"/>
                  <a:pt x="18004" y="13499"/>
                </a:cubicBezTo>
                <a:cubicBezTo>
                  <a:pt x="18186" y="13584"/>
                  <a:pt x="18277" y="13720"/>
                  <a:pt x="18277" y="13908"/>
                </a:cubicBezTo>
                <a:close/>
                <a:moveTo>
                  <a:pt x="18277" y="13908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" name="AutoShape 305"/>
          <p:cNvSpPr>
            <a:spLocks/>
          </p:cNvSpPr>
          <p:nvPr/>
        </p:nvSpPr>
        <p:spPr bwMode="auto">
          <a:xfrm>
            <a:off x="21077238" y="8520113"/>
            <a:ext cx="307975" cy="3683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8360" y="11699"/>
                </a:moveTo>
                <a:lnTo>
                  <a:pt x="18360" y="2700"/>
                </a:lnTo>
                <a:lnTo>
                  <a:pt x="10800" y="2700"/>
                </a:lnTo>
                <a:lnTo>
                  <a:pt x="10800" y="18689"/>
                </a:lnTo>
                <a:cubicBezTo>
                  <a:pt x="12139" y="18099"/>
                  <a:pt x="13337" y="17457"/>
                  <a:pt x="14394" y="16762"/>
                </a:cubicBezTo>
                <a:cubicBezTo>
                  <a:pt x="17038" y="15037"/>
                  <a:pt x="18360" y="13350"/>
                  <a:pt x="18360" y="11699"/>
                </a:cubicBezTo>
                <a:close/>
                <a:moveTo>
                  <a:pt x="21600" y="900"/>
                </a:moveTo>
                <a:lnTo>
                  <a:pt x="21600" y="11699"/>
                </a:lnTo>
                <a:cubicBezTo>
                  <a:pt x="21600" y="12506"/>
                  <a:pt x="21411" y="13305"/>
                  <a:pt x="21035" y="14098"/>
                </a:cubicBezTo>
                <a:cubicBezTo>
                  <a:pt x="20658" y="14890"/>
                  <a:pt x="20191" y="15593"/>
                  <a:pt x="19634" y="16207"/>
                </a:cubicBezTo>
                <a:cubicBezTo>
                  <a:pt x="19077" y="16821"/>
                  <a:pt x="18413" y="17419"/>
                  <a:pt x="17643" y="17999"/>
                </a:cubicBezTo>
                <a:cubicBezTo>
                  <a:pt x="16872" y="18581"/>
                  <a:pt x="16160" y="19064"/>
                  <a:pt x="15508" y="19448"/>
                </a:cubicBezTo>
                <a:cubicBezTo>
                  <a:pt x="14855" y="19832"/>
                  <a:pt x="14175" y="20196"/>
                  <a:pt x="13466" y="20538"/>
                </a:cubicBezTo>
                <a:cubicBezTo>
                  <a:pt x="12757" y="20881"/>
                  <a:pt x="12254" y="21113"/>
                  <a:pt x="11956" y="21234"/>
                </a:cubicBezTo>
                <a:cubicBezTo>
                  <a:pt x="11658" y="21356"/>
                  <a:pt x="11419" y="21450"/>
                  <a:pt x="11239" y="21515"/>
                </a:cubicBezTo>
                <a:cubicBezTo>
                  <a:pt x="11104" y="21572"/>
                  <a:pt x="10957" y="21600"/>
                  <a:pt x="10800" y="21600"/>
                </a:cubicBezTo>
                <a:cubicBezTo>
                  <a:pt x="10642" y="21600"/>
                  <a:pt x="10496" y="21572"/>
                  <a:pt x="10361" y="21515"/>
                </a:cubicBezTo>
                <a:cubicBezTo>
                  <a:pt x="10181" y="21450"/>
                  <a:pt x="9942" y="21356"/>
                  <a:pt x="9644" y="21234"/>
                </a:cubicBezTo>
                <a:cubicBezTo>
                  <a:pt x="9346" y="21113"/>
                  <a:pt x="8843" y="20881"/>
                  <a:pt x="8134" y="20538"/>
                </a:cubicBezTo>
                <a:cubicBezTo>
                  <a:pt x="7425" y="20196"/>
                  <a:pt x="6744" y="19832"/>
                  <a:pt x="6092" y="19448"/>
                </a:cubicBezTo>
                <a:cubicBezTo>
                  <a:pt x="5439" y="19064"/>
                  <a:pt x="4728" y="18581"/>
                  <a:pt x="3957" y="17999"/>
                </a:cubicBezTo>
                <a:cubicBezTo>
                  <a:pt x="3186" y="17419"/>
                  <a:pt x="2523" y="16821"/>
                  <a:pt x="1966" y="16207"/>
                </a:cubicBezTo>
                <a:cubicBezTo>
                  <a:pt x="1409" y="15593"/>
                  <a:pt x="942" y="14890"/>
                  <a:pt x="565" y="14098"/>
                </a:cubicBezTo>
                <a:cubicBezTo>
                  <a:pt x="188" y="13305"/>
                  <a:pt x="0" y="12506"/>
                  <a:pt x="0" y="11699"/>
                </a:cubicBezTo>
                <a:lnTo>
                  <a:pt x="0" y="900"/>
                </a:lnTo>
                <a:cubicBezTo>
                  <a:pt x="0" y="656"/>
                  <a:pt x="107" y="444"/>
                  <a:pt x="321" y="266"/>
                </a:cubicBezTo>
                <a:cubicBezTo>
                  <a:pt x="534" y="88"/>
                  <a:pt x="787" y="0"/>
                  <a:pt x="1080" y="0"/>
                </a:cubicBezTo>
                <a:lnTo>
                  <a:pt x="20520" y="0"/>
                </a:lnTo>
                <a:cubicBezTo>
                  <a:pt x="20812" y="0"/>
                  <a:pt x="21066" y="88"/>
                  <a:pt x="21279" y="266"/>
                </a:cubicBezTo>
                <a:cubicBezTo>
                  <a:pt x="21493" y="444"/>
                  <a:pt x="21600" y="656"/>
                  <a:pt x="21600" y="900"/>
                </a:cubicBezTo>
                <a:close/>
                <a:moveTo>
                  <a:pt x="21600" y="900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8" name="AutoShape 306"/>
          <p:cNvSpPr>
            <a:spLocks/>
          </p:cNvSpPr>
          <p:nvPr/>
        </p:nvSpPr>
        <p:spPr bwMode="auto">
          <a:xfrm>
            <a:off x="22612350" y="7832725"/>
            <a:ext cx="400050" cy="338138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9452" y="18248"/>
                </a:moveTo>
                <a:cubicBezTo>
                  <a:pt x="19776" y="18631"/>
                  <a:pt x="19938" y="19094"/>
                  <a:pt x="19938" y="19637"/>
                </a:cubicBezTo>
                <a:cubicBezTo>
                  <a:pt x="19938" y="20178"/>
                  <a:pt x="19776" y="20641"/>
                  <a:pt x="19452" y="21024"/>
                </a:cubicBezTo>
                <a:cubicBezTo>
                  <a:pt x="19126" y="21408"/>
                  <a:pt x="18735" y="21600"/>
                  <a:pt x="18277" y="21600"/>
                </a:cubicBezTo>
                <a:cubicBezTo>
                  <a:pt x="17818" y="21600"/>
                  <a:pt x="17427" y="21408"/>
                  <a:pt x="17102" y="21024"/>
                </a:cubicBezTo>
                <a:cubicBezTo>
                  <a:pt x="16777" y="20641"/>
                  <a:pt x="16615" y="20178"/>
                  <a:pt x="16615" y="19637"/>
                </a:cubicBezTo>
                <a:cubicBezTo>
                  <a:pt x="16615" y="19094"/>
                  <a:pt x="16777" y="18631"/>
                  <a:pt x="17102" y="18248"/>
                </a:cubicBezTo>
                <a:cubicBezTo>
                  <a:pt x="17427" y="17865"/>
                  <a:pt x="17818" y="17672"/>
                  <a:pt x="18277" y="17672"/>
                </a:cubicBezTo>
                <a:cubicBezTo>
                  <a:pt x="18735" y="17672"/>
                  <a:pt x="19126" y="17865"/>
                  <a:pt x="19452" y="18248"/>
                </a:cubicBezTo>
                <a:close/>
                <a:moveTo>
                  <a:pt x="7821" y="18248"/>
                </a:moveTo>
                <a:cubicBezTo>
                  <a:pt x="8145" y="18631"/>
                  <a:pt x="8307" y="19094"/>
                  <a:pt x="8307" y="19637"/>
                </a:cubicBezTo>
                <a:cubicBezTo>
                  <a:pt x="8307" y="20178"/>
                  <a:pt x="8145" y="20641"/>
                  <a:pt x="7821" y="21024"/>
                </a:cubicBezTo>
                <a:cubicBezTo>
                  <a:pt x="7496" y="21408"/>
                  <a:pt x="7105" y="21600"/>
                  <a:pt x="6646" y="21600"/>
                </a:cubicBezTo>
                <a:cubicBezTo>
                  <a:pt x="6187" y="21600"/>
                  <a:pt x="5795" y="21408"/>
                  <a:pt x="5471" y="21024"/>
                </a:cubicBezTo>
                <a:cubicBezTo>
                  <a:pt x="5147" y="20641"/>
                  <a:pt x="4985" y="20178"/>
                  <a:pt x="4985" y="19637"/>
                </a:cubicBezTo>
                <a:cubicBezTo>
                  <a:pt x="4985" y="19094"/>
                  <a:pt x="5147" y="18631"/>
                  <a:pt x="5471" y="18248"/>
                </a:cubicBezTo>
                <a:cubicBezTo>
                  <a:pt x="5795" y="17865"/>
                  <a:pt x="6187" y="17672"/>
                  <a:pt x="6646" y="17672"/>
                </a:cubicBezTo>
                <a:cubicBezTo>
                  <a:pt x="7105" y="17672"/>
                  <a:pt x="7496" y="17865"/>
                  <a:pt x="7821" y="18248"/>
                </a:cubicBezTo>
                <a:close/>
                <a:moveTo>
                  <a:pt x="21600" y="2945"/>
                </a:moveTo>
                <a:lnTo>
                  <a:pt x="21600" y="10799"/>
                </a:lnTo>
                <a:cubicBezTo>
                  <a:pt x="21600" y="11046"/>
                  <a:pt x="21530" y="11263"/>
                  <a:pt x="21392" y="11452"/>
                </a:cubicBezTo>
                <a:cubicBezTo>
                  <a:pt x="21253" y="11642"/>
                  <a:pt x="21075" y="11752"/>
                  <a:pt x="20860" y="11782"/>
                </a:cubicBezTo>
                <a:lnTo>
                  <a:pt x="7308" y="13653"/>
                </a:lnTo>
                <a:cubicBezTo>
                  <a:pt x="7317" y="13725"/>
                  <a:pt x="7336" y="13835"/>
                  <a:pt x="7366" y="13983"/>
                </a:cubicBezTo>
                <a:cubicBezTo>
                  <a:pt x="7396" y="14131"/>
                  <a:pt x="7422" y="14267"/>
                  <a:pt x="7444" y="14390"/>
                </a:cubicBezTo>
                <a:cubicBezTo>
                  <a:pt x="7466" y="14513"/>
                  <a:pt x="7477" y="14625"/>
                  <a:pt x="7477" y="14727"/>
                </a:cubicBezTo>
                <a:cubicBezTo>
                  <a:pt x="7477" y="14891"/>
                  <a:pt x="7373" y="15219"/>
                  <a:pt x="7165" y="15709"/>
                </a:cubicBezTo>
                <a:lnTo>
                  <a:pt x="19107" y="15709"/>
                </a:lnTo>
                <a:cubicBezTo>
                  <a:pt x="19333" y="15709"/>
                  <a:pt x="19526" y="15807"/>
                  <a:pt x="19692" y="16001"/>
                </a:cubicBezTo>
                <a:cubicBezTo>
                  <a:pt x="19856" y="16195"/>
                  <a:pt x="19938" y="16425"/>
                  <a:pt x="19938" y="16690"/>
                </a:cubicBezTo>
                <a:cubicBezTo>
                  <a:pt x="19938" y="16957"/>
                  <a:pt x="19856" y="17187"/>
                  <a:pt x="19692" y="17382"/>
                </a:cubicBezTo>
                <a:cubicBezTo>
                  <a:pt x="19526" y="17576"/>
                  <a:pt x="19333" y="17672"/>
                  <a:pt x="19107" y="17672"/>
                </a:cubicBezTo>
                <a:lnTo>
                  <a:pt x="5815" y="17672"/>
                </a:lnTo>
                <a:cubicBezTo>
                  <a:pt x="5590" y="17672"/>
                  <a:pt x="5395" y="17576"/>
                  <a:pt x="5231" y="17382"/>
                </a:cubicBezTo>
                <a:cubicBezTo>
                  <a:pt x="5067" y="17187"/>
                  <a:pt x="4985" y="16957"/>
                  <a:pt x="4985" y="16690"/>
                </a:cubicBezTo>
                <a:cubicBezTo>
                  <a:pt x="4985" y="16547"/>
                  <a:pt x="5032" y="16346"/>
                  <a:pt x="5127" y="16085"/>
                </a:cubicBezTo>
                <a:cubicBezTo>
                  <a:pt x="5222" y="15824"/>
                  <a:pt x="5350" y="15520"/>
                  <a:pt x="5510" y="15172"/>
                </a:cubicBezTo>
                <a:cubicBezTo>
                  <a:pt x="5670" y="14825"/>
                  <a:pt x="5759" y="14631"/>
                  <a:pt x="5776" y="14589"/>
                </a:cubicBezTo>
                <a:lnTo>
                  <a:pt x="3479" y="1963"/>
                </a:lnTo>
                <a:lnTo>
                  <a:pt x="831" y="1963"/>
                </a:lnTo>
                <a:cubicBezTo>
                  <a:pt x="606" y="1963"/>
                  <a:pt x="411" y="1867"/>
                  <a:pt x="247" y="1671"/>
                </a:cubicBezTo>
                <a:cubicBezTo>
                  <a:pt x="82" y="1477"/>
                  <a:pt x="0" y="1248"/>
                  <a:pt x="0" y="982"/>
                </a:cubicBezTo>
                <a:cubicBezTo>
                  <a:pt x="0" y="715"/>
                  <a:pt x="82" y="486"/>
                  <a:pt x="247" y="291"/>
                </a:cubicBezTo>
                <a:cubicBezTo>
                  <a:pt x="411" y="96"/>
                  <a:pt x="606" y="0"/>
                  <a:pt x="831" y="0"/>
                </a:cubicBezTo>
                <a:lnTo>
                  <a:pt x="4154" y="0"/>
                </a:lnTo>
                <a:cubicBezTo>
                  <a:pt x="4292" y="0"/>
                  <a:pt x="4415" y="33"/>
                  <a:pt x="4524" y="99"/>
                </a:cubicBezTo>
                <a:cubicBezTo>
                  <a:pt x="4632" y="166"/>
                  <a:pt x="4718" y="245"/>
                  <a:pt x="4783" y="337"/>
                </a:cubicBezTo>
                <a:cubicBezTo>
                  <a:pt x="4848" y="430"/>
                  <a:pt x="4905" y="554"/>
                  <a:pt x="4952" y="712"/>
                </a:cubicBezTo>
                <a:cubicBezTo>
                  <a:pt x="5000" y="872"/>
                  <a:pt x="5032" y="1007"/>
                  <a:pt x="5050" y="1120"/>
                </a:cubicBezTo>
                <a:cubicBezTo>
                  <a:pt x="5067" y="1232"/>
                  <a:pt x="5091" y="1383"/>
                  <a:pt x="5121" y="1572"/>
                </a:cubicBezTo>
                <a:cubicBezTo>
                  <a:pt x="5151" y="1761"/>
                  <a:pt x="5170" y="1892"/>
                  <a:pt x="5179" y="1963"/>
                </a:cubicBezTo>
                <a:lnTo>
                  <a:pt x="20768" y="1963"/>
                </a:lnTo>
                <a:cubicBezTo>
                  <a:pt x="20994" y="1963"/>
                  <a:pt x="21189" y="2061"/>
                  <a:pt x="21353" y="2255"/>
                </a:cubicBezTo>
                <a:cubicBezTo>
                  <a:pt x="21517" y="2449"/>
                  <a:pt x="21600" y="2680"/>
                  <a:pt x="21600" y="2945"/>
                </a:cubicBezTo>
                <a:close/>
                <a:moveTo>
                  <a:pt x="21600" y="2945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9" name="AutoShape 307"/>
          <p:cNvSpPr>
            <a:spLocks/>
          </p:cNvSpPr>
          <p:nvPr/>
        </p:nvSpPr>
        <p:spPr bwMode="auto">
          <a:xfrm>
            <a:off x="21882100" y="8551863"/>
            <a:ext cx="369888" cy="306387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4860"/>
                </a:moveTo>
                <a:lnTo>
                  <a:pt x="21600" y="16740"/>
                </a:lnTo>
                <a:cubicBezTo>
                  <a:pt x="21600" y="18079"/>
                  <a:pt x="21205" y="19224"/>
                  <a:pt x="20412" y="20174"/>
                </a:cubicBezTo>
                <a:cubicBezTo>
                  <a:pt x="19620" y="21124"/>
                  <a:pt x="18666" y="21600"/>
                  <a:pt x="17550" y="21600"/>
                </a:cubicBezTo>
                <a:lnTo>
                  <a:pt x="13050" y="21600"/>
                </a:lnTo>
                <a:cubicBezTo>
                  <a:pt x="12928" y="21600"/>
                  <a:pt x="12823" y="21547"/>
                  <a:pt x="12734" y="21439"/>
                </a:cubicBezTo>
                <a:cubicBezTo>
                  <a:pt x="12645" y="21332"/>
                  <a:pt x="12600" y="21207"/>
                  <a:pt x="12600" y="21059"/>
                </a:cubicBezTo>
                <a:cubicBezTo>
                  <a:pt x="12600" y="21015"/>
                  <a:pt x="12595" y="20902"/>
                  <a:pt x="12586" y="20722"/>
                </a:cubicBezTo>
                <a:cubicBezTo>
                  <a:pt x="12577" y="20542"/>
                  <a:pt x="12575" y="20394"/>
                  <a:pt x="12579" y="20274"/>
                </a:cubicBezTo>
                <a:cubicBezTo>
                  <a:pt x="12583" y="20156"/>
                  <a:pt x="12598" y="20025"/>
                  <a:pt x="12621" y="19878"/>
                </a:cubicBezTo>
                <a:cubicBezTo>
                  <a:pt x="12645" y="19732"/>
                  <a:pt x="12691" y="19623"/>
                  <a:pt x="12762" y="19549"/>
                </a:cubicBezTo>
                <a:cubicBezTo>
                  <a:pt x="12832" y="19476"/>
                  <a:pt x="12928" y="19439"/>
                  <a:pt x="13050" y="19439"/>
                </a:cubicBezTo>
                <a:lnTo>
                  <a:pt x="17550" y="19439"/>
                </a:lnTo>
                <a:cubicBezTo>
                  <a:pt x="18169" y="19439"/>
                  <a:pt x="18699" y="19175"/>
                  <a:pt x="19140" y="18646"/>
                </a:cubicBezTo>
                <a:cubicBezTo>
                  <a:pt x="19579" y="18118"/>
                  <a:pt x="19800" y="17483"/>
                  <a:pt x="19800" y="16740"/>
                </a:cubicBezTo>
                <a:lnTo>
                  <a:pt x="19800" y="4860"/>
                </a:lnTo>
                <a:cubicBezTo>
                  <a:pt x="19800" y="4117"/>
                  <a:pt x="19579" y="3482"/>
                  <a:pt x="19140" y="2954"/>
                </a:cubicBezTo>
                <a:cubicBezTo>
                  <a:pt x="18699" y="2425"/>
                  <a:pt x="18169" y="2160"/>
                  <a:pt x="17550" y="2160"/>
                </a:cubicBezTo>
                <a:lnTo>
                  <a:pt x="13500" y="2160"/>
                </a:lnTo>
                <a:cubicBezTo>
                  <a:pt x="13490" y="2160"/>
                  <a:pt x="13439" y="2160"/>
                  <a:pt x="13345" y="2160"/>
                </a:cubicBezTo>
                <a:cubicBezTo>
                  <a:pt x="13252" y="2160"/>
                  <a:pt x="13191" y="2160"/>
                  <a:pt x="13163" y="2160"/>
                </a:cubicBezTo>
                <a:cubicBezTo>
                  <a:pt x="13134" y="2160"/>
                  <a:pt x="13080" y="2154"/>
                  <a:pt x="13001" y="2143"/>
                </a:cubicBezTo>
                <a:cubicBezTo>
                  <a:pt x="12921" y="2132"/>
                  <a:pt x="12867" y="2115"/>
                  <a:pt x="12840" y="2092"/>
                </a:cubicBezTo>
                <a:cubicBezTo>
                  <a:pt x="12811" y="2070"/>
                  <a:pt x="12773" y="2039"/>
                  <a:pt x="12727" y="1999"/>
                </a:cubicBezTo>
                <a:cubicBezTo>
                  <a:pt x="12680" y="1961"/>
                  <a:pt x="12647" y="1909"/>
                  <a:pt x="12629" y="1847"/>
                </a:cubicBezTo>
                <a:cubicBezTo>
                  <a:pt x="12609" y="1785"/>
                  <a:pt x="12600" y="1710"/>
                  <a:pt x="12600" y="1620"/>
                </a:cubicBezTo>
                <a:cubicBezTo>
                  <a:pt x="12600" y="1575"/>
                  <a:pt x="12595" y="1463"/>
                  <a:pt x="12586" y="1282"/>
                </a:cubicBezTo>
                <a:cubicBezTo>
                  <a:pt x="12577" y="1102"/>
                  <a:pt x="12575" y="953"/>
                  <a:pt x="12579" y="835"/>
                </a:cubicBezTo>
                <a:cubicBezTo>
                  <a:pt x="12583" y="717"/>
                  <a:pt x="12598" y="585"/>
                  <a:pt x="12621" y="439"/>
                </a:cubicBezTo>
                <a:cubicBezTo>
                  <a:pt x="12645" y="292"/>
                  <a:pt x="12691" y="183"/>
                  <a:pt x="12762" y="109"/>
                </a:cubicBezTo>
                <a:cubicBezTo>
                  <a:pt x="12832" y="37"/>
                  <a:pt x="12928" y="0"/>
                  <a:pt x="13050" y="0"/>
                </a:cubicBezTo>
                <a:lnTo>
                  <a:pt x="17550" y="0"/>
                </a:lnTo>
                <a:cubicBezTo>
                  <a:pt x="18666" y="0"/>
                  <a:pt x="19620" y="476"/>
                  <a:pt x="20412" y="1426"/>
                </a:cubicBezTo>
                <a:cubicBezTo>
                  <a:pt x="21205" y="2376"/>
                  <a:pt x="21600" y="3521"/>
                  <a:pt x="21600" y="4860"/>
                </a:cubicBezTo>
                <a:close/>
                <a:moveTo>
                  <a:pt x="16650" y="10799"/>
                </a:moveTo>
                <a:cubicBezTo>
                  <a:pt x="16650" y="11092"/>
                  <a:pt x="16561" y="11346"/>
                  <a:pt x="16383" y="11559"/>
                </a:cubicBezTo>
                <a:lnTo>
                  <a:pt x="8733" y="20740"/>
                </a:lnTo>
                <a:cubicBezTo>
                  <a:pt x="8554" y="20953"/>
                  <a:pt x="8344" y="21059"/>
                  <a:pt x="8100" y="21059"/>
                </a:cubicBezTo>
                <a:cubicBezTo>
                  <a:pt x="7856" y="21059"/>
                  <a:pt x="7646" y="20953"/>
                  <a:pt x="7468" y="20740"/>
                </a:cubicBezTo>
                <a:cubicBezTo>
                  <a:pt x="7288" y="20526"/>
                  <a:pt x="7200" y="20273"/>
                  <a:pt x="7200" y="19980"/>
                </a:cubicBezTo>
                <a:lnTo>
                  <a:pt x="7200" y="15120"/>
                </a:lnTo>
                <a:lnTo>
                  <a:pt x="900" y="15120"/>
                </a:lnTo>
                <a:cubicBezTo>
                  <a:pt x="656" y="15120"/>
                  <a:pt x="444" y="15012"/>
                  <a:pt x="266" y="14799"/>
                </a:cubicBezTo>
                <a:cubicBezTo>
                  <a:pt x="88" y="14585"/>
                  <a:pt x="0" y="14332"/>
                  <a:pt x="0" y="14040"/>
                </a:cubicBezTo>
                <a:lnTo>
                  <a:pt x="0" y="7560"/>
                </a:lnTo>
                <a:cubicBezTo>
                  <a:pt x="0" y="7267"/>
                  <a:pt x="88" y="7015"/>
                  <a:pt x="266" y="6800"/>
                </a:cubicBezTo>
                <a:cubicBezTo>
                  <a:pt x="444" y="6586"/>
                  <a:pt x="656" y="6480"/>
                  <a:pt x="900" y="6480"/>
                </a:cubicBezTo>
                <a:lnTo>
                  <a:pt x="7200" y="6480"/>
                </a:lnTo>
                <a:lnTo>
                  <a:pt x="7200" y="1620"/>
                </a:lnTo>
                <a:cubicBezTo>
                  <a:pt x="7200" y="1327"/>
                  <a:pt x="7288" y="1074"/>
                  <a:pt x="7468" y="860"/>
                </a:cubicBezTo>
                <a:cubicBezTo>
                  <a:pt x="7646" y="647"/>
                  <a:pt x="7856" y="539"/>
                  <a:pt x="8100" y="539"/>
                </a:cubicBezTo>
                <a:cubicBezTo>
                  <a:pt x="8344" y="539"/>
                  <a:pt x="8554" y="647"/>
                  <a:pt x="8733" y="860"/>
                </a:cubicBezTo>
                <a:lnTo>
                  <a:pt x="16383" y="10041"/>
                </a:lnTo>
                <a:cubicBezTo>
                  <a:pt x="16561" y="10254"/>
                  <a:pt x="16650" y="10508"/>
                  <a:pt x="16650" y="10799"/>
                </a:cubicBezTo>
                <a:close/>
                <a:moveTo>
                  <a:pt x="16650" y="10799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0" name="AutoShape 308"/>
          <p:cNvSpPr>
            <a:spLocks/>
          </p:cNvSpPr>
          <p:nvPr/>
        </p:nvSpPr>
        <p:spPr bwMode="auto">
          <a:xfrm>
            <a:off x="22623463" y="8551863"/>
            <a:ext cx="376237" cy="306387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10799"/>
                </a:moveTo>
                <a:cubicBezTo>
                  <a:pt x="21600" y="11092"/>
                  <a:pt x="21512" y="11346"/>
                  <a:pt x="21338" y="11559"/>
                </a:cubicBezTo>
                <a:lnTo>
                  <a:pt x="13844" y="20740"/>
                </a:lnTo>
                <a:cubicBezTo>
                  <a:pt x="13669" y="20953"/>
                  <a:pt x="13462" y="21059"/>
                  <a:pt x="13224" y="21059"/>
                </a:cubicBezTo>
                <a:cubicBezTo>
                  <a:pt x="12985" y="21059"/>
                  <a:pt x="12778" y="20953"/>
                  <a:pt x="12604" y="20740"/>
                </a:cubicBezTo>
                <a:cubicBezTo>
                  <a:pt x="12429" y="20526"/>
                  <a:pt x="12343" y="20273"/>
                  <a:pt x="12343" y="19980"/>
                </a:cubicBezTo>
                <a:lnTo>
                  <a:pt x="12343" y="15120"/>
                </a:lnTo>
                <a:lnTo>
                  <a:pt x="6171" y="15120"/>
                </a:lnTo>
                <a:cubicBezTo>
                  <a:pt x="5932" y="15120"/>
                  <a:pt x="5725" y="15012"/>
                  <a:pt x="5551" y="14799"/>
                </a:cubicBezTo>
                <a:cubicBezTo>
                  <a:pt x="5377" y="14585"/>
                  <a:pt x="5290" y="14332"/>
                  <a:pt x="5290" y="14040"/>
                </a:cubicBezTo>
                <a:lnTo>
                  <a:pt x="5290" y="7560"/>
                </a:lnTo>
                <a:cubicBezTo>
                  <a:pt x="5290" y="7267"/>
                  <a:pt x="5377" y="7015"/>
                  <a:pt x="5551" y="6800"/>
                </a:cubicBezTo>
                <a:cubicBezTo>
                  <a:pt x="5725" y="6586"/>
                  <a:pt x="5932" y="6480"/>
                  <a:pt x="6171" y="6480"/>
                </a:cubicBezTo>
                <a:lnTo>
                  <a:pt x="12343" y="6480"/>
                </a:lnTo>
                <a:lnTo>
                  <a:pt x="12343" y="1620"/>
                </a:lnTo>
                <a:cubicBezTo>
                  <a:pt x="12343" y="1327"/>
                  <a:pt x="12429" y="1074"/>
                  <a:pt x="12604" y="860"/>
                </a:cubicBezTo>
                <a:cubicBezTo>
                  <a:pt x="12778" y="647"/>
                  <a:pt x="12985" y="539"/>
                  <a:pt x="13224" y="539"/>
                </a:cubicBezTo>
                <a:cubicBezTo>
                  <a:pt x="13462" y="539"/>
                  <a:pt x="13669" y="647"/>
                  <a:pt x="13844" y="860"/>
                </a:cubicBezTo>
                <a:lnTo>
                  <a:pt x="21338" y="10041"/>
                </a:lnTo>
                <a:cubicBezTo>
                  <a:pt x="21512" y="10254"/>
                  <a:pt x="21600" y="10508"/>
                  <a:pt x="21600" y="10799"/>
                </a:cubicBezTo>
                <a:close/>
                <a:moveTo>
                  <a:pt x="8816" y="19980"/>
                </a:moveTo>
                <a:cubicBezTo>
                  <a:pt x="8816" y="20025"/>
                  <a:pt x="8821" y="20137"/>
                  <a:pt x="8830" y="20317"/>
                </a:cubicBezTo>
                <a:cubicBezTo>
                  <a:pt x="8839" y="20497"/>
                  <a:pt x="8841" y="20647"/>
                  <a:pt x="8836" y="20765"/>
                </a:cubicBezTo>
                <a:cubicBezTo>
                  <a:pt x="8831" y="20883"/>
                  <a:pt x="8818" y="21015"/>
                  <a:pt x="8795" y="21161"/>
                </a:cubicBezTo>
                <a:cubicBezTo>
                  <a:pt x="8773" y="21307"/>
                  <a:pt x="8727" y="21417"/>
                  <a:pt x="8657" y="21490"/>
                </a:cubicBezTo>
                <a:cubicBezTo>
                  <a:pt x="8589" y="21563"/>
                  <a:pt x="8495" y="21600"/>
                  <a:pt x="8376" y="21600"/>
                </a:cubicBezTo>
                <a:lnTo>
                  <a:pt x="3967" y="21600"/>
                </a:lnTo>
                <a:cubicBezTo>
                  <a:pt x="2874" y="21600"/>
                  <a:pt x="1940" y="21124"/>
                  <a:pt x="1164" y="20174"/>
                </a:cubicBezTo>
                <a:cubicBezTo>
                  <a:pt x="387" y="19224"/>
                  <a:pt x="0" y="18079"/>
                  <a:pt x="0" y="16740"/>
                </a:cubicBezTo>
                <a:lnTo>
                  <a:pt x="0" y="4860"/>
                </a:lnTo>
                <a:cubicBezTo>
                  <a:pt x="0" y="3521"/>
                  <a:pt x="387" y="2376"/>
                  <a:pt x="1164" y="1426"/>
                </a:cubicBezTo>
                <a:cubicBezTo>
                  <a:pt x="1940" y="476"/>
                  <a:pt x="2874" y="0"/>
                  <a:pt x="3967" y="0"/>
                </a:cubicBezTo>
                <a:lnTo>
                  <a:pt x="8376" y="0"/>
                </a:lnTo>
                <a:cubicBezTo>
                  <a:pt x="8495" y="0"/>
                  <a:pt x="8598" y="53"/>
                  <a:pt x="8685" y="161"/>
                </a:cubicBezTo>
                <a:cubicBezTo>
                  <a:pt x="8773" y="267"/>
                  <a:pt x="8816" y="393"/>
                  <a:pt x="8816" y="539"/>
                </a:cubicBezTo>
                <a:cubicBezTo>
                  <a:pt x="8816" y="585"/>
                  <a:pt x="8821" y="697"/>
                  <a:pt x="8830" y="876"/>
                </a:cubicBezTo>
                <a:cubicBezTo>
                  <a:pt x="8839" y="1058"/>
                  <a:pt x="8841" y="1206"/>
                  <a:pt x="8836" y="1324"/>
                </a:cubicBezTo>
                <a:cubicBezTo>
                  <a:pt x="8831" y="1442"/>
                  <a:pt x="8818" y="1575"/>
                  <a:pt x="8795" y="1721"/>
                </a:cubicBezTo>
                <a:cubicBezTo>
                  <a:pt x="8773" y="1868"/>
                  <a:pt x="8727" y="1977"/>
                  <a:pt x="8657" y="2051"/>
                </a:cubicBezTo>
                <a:cubicBezTo>
                  <a:pt x="8589" y="2123"/>
                  <a:pt x="8495" y="2160"/>
                  <a:pt x="8376" y="2160"/>
                </a:cubicBezTo>
                <a:lnTo>
                  <a:pt x="3967" y="2160"/>
                </a:lnTo>
                <a:cubicBezTo>
                  <a:pt x="3361" y="2160"/>
                  <a:pt x="2842" y="2425"/>
                  <a:pt x="2410" y="2954"/>
                </a:cubicBezTo>
                <a:cubicBezTo>
                  <a:pt x="1978" y="3482"/>
                  <a:pt x="1763" y="4117"/>
                  <a:pt x="1763" y="4860"/>
                </a:cubicBezTo>
                <a:lnTo>
                  <a:pt x="1763" y="16740"/>
                </a:lnTo>
                <a:cubicBezTo>
                  <a:pt x="1763" y="17483"/>
                  <a:pt x="1978" y="18118"/>
                  <a:pt x="2410" y="18646"/>
                </a:cubicBezTo>
                <a:cubicBezTo>
                  <a:pt x="2842" y="19175"/>
                  <a:pt x="3361" y="19439"/>
                  <a:pt x="3967" y="19439"/>
                </a:cubicBezTo>
                <a:lnTo>
                  <a:pt x="7934" y="19439"/>
                </a:lnTo>
                <a:cubicBezTo>
                  <a:pt x="7944" y="19439"/>
                  <a:pt x="7994" y="19439"/>
                  <a:pt x="8086" y="19439"/>
                </a:cubicBezTo>
                <a:cubicBezTo>
                  <a:pt x="8177" y="19439"/>
                  <a:pt x="8237" y="19439"/>
                  <a:pt x="8265" y="19439"/>
                </a:cubicBezTo>
                <a:cubicBezTo>
                  <a:pt x="8293" y="19439"/>
                  <a:pt x="8346" y="19445"/>
                  <a:pt x="8424" y="19457"/>
                </a:cubicBezTo>
                <a:cubicBezTo>
                  <a:pt x="8502" y="19468"/>
                  <a:pt x="8555" y="19485"/>
                  <a:pt x="8581" y="19507"/>
                </a:cubicBezTo>
                <a:cubicBezTo>
                  <a:pt x="8609" y="19530"/>
                  <a:pt x="8646" y="19561"/>
                  <a:pt x="8692" y="19600"/>
                </a:cubicBezTo>
                <a:cubicBezTo>
                  <a:pt x="8738" y="19639"/>
                  <a:pt x="8770" y="19689"/>
                  <a:pt x="8788" y="19751"/>
                </a:cubicBezTo>
                <a:cubicBezTo>
                  <a:pt x="8807" y="19813"/>
                  <a:pt x="8816" y="19890"/>
                  <a:pt x="8816" y="19980"/>
                </a:cubicBezTo>
                <a:close/>
                <a:moveTo>
                  <a:pt x="8816" y="19980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1" name="AutoShape 309"/>
          <p:cNvSpPr>
            <a:spLocks/>
          </p:cNvSpPr>
          <p:nvPr/>
        </p:nvSpPr>
        <p:spPr bwMode="auto">
          <a:xfrm>
            <a:off x="13408025" y="11403012"/>
            <a:ext cx="430212" cy="3683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449"/>
                </a:moveTo>
                <a:lnTo>
                  <a:pt x="21600" y="21149"/>
                </a:lnTo>
                <a:cubicBezTo>
                  <a:pt x="21600" y="21281"/>
                  <a:pt x="21564" y="21389"/>
                  <a:pt x="21492" y="21474"/>
                </a:cubicBezTo>
                <a:cubicBezTo>
                  <a:pt x="21419" y="21558"/>
                  <a:pt x="21326" y="21600"/>
                  <a:pt x="21214" y="21600"/>
                </a:cubicBezTo>
                <a:lnTo>
                  <a:pt x="18900" y="21600"/>
                </a:lnTo>
                <a:cubicBezTo>
                  <a:pt x="18787" y="21600"/>
                  <a:pt x="18695" y="21558"/>
                  <a:pt x="18622" y="21474"/>
                </a:cubicBezTo>
                <a:cubicBezTo>
                  <a:pt x="18551" y="21389"/>
                  <a:pt x="18514" y="21281"/>
                  <a:pt x="18514" y="21149"/>
                </a:cubicBezTo>
                <a:lnTo>
                  <a:pt x="18514" y="449"/>
                </a:lnTo>
                <a:cubicBezTo>
                  <a:pt x="18514" y="318"/>
                  <a:pt x="18551" y="210"/>
                  <a:pt x="18622" y="126"/>
                </a:cubicBezTo>
                <a:cubicBezTo>
                  <a:pt x="18695" y="42"/>
                  <a:pt x="18787" y="0"/>
                  <a:pt x="18900" y="0"/>
                </a:cubicBezTo>
                <a:lnTo>
                  <a:pt x="21214" y="0"/>
                </a:lnTo>
                <a:cubicBezTo>
                  <a:pt x="21326" y="0"/>
                  <a:pt x="21419" y="42"/>
                  <a:pt x="21492" y="126"/>
                </a:cubicBezTo>
                <a:cubicBezTo>
                  <a:pt x="21564" y="210"/>
                  <a:pt x="21600" y="318"/>
                  <a:pt x="21600" y="449"/>
                </a:cubicBezTo>
                <a:close/>
                <a:moveTo>
                  <a:pt x="16971" y="7649"/>
                </a:moveTo>
                <a:lnTo>
                  <a:pt x="16971" y="21149"/>
                </a:lnTo>
                <a:cubicBezTo>
                  <a:pt x="16971" y="21281"/>
                  <a:pt x="16936" y="21389"/>
                  <a:pt x="16863" y="21474"/>
                </a:cubicBezTo>
                <a:cubicBezTo>
                  <a:pt x="16790" y="21558"/>
                  <a:pt x="16698" y="21600"/>
                  <a:pt x="16585" y="21600"/>
                </a:cubicBezTo>
                <a:lnTo>
                  <a:pt x="14271" y="21600"/>
                </a:lnTo>
                <a:cubicBezTo>
                  <a:pt x="14159" y="21600"/>
                  <a:pt x="14066" y="21558"/>
                  <a:pt x="13993" y="21474"/>
                </a:cubicBezTo>
                <a:cubicBezTo>
                  <a:pt x="13922" y="21389"/>
                  <a:pt x="13885" y="21281"/>
                  <a:pt x="13885" y="21149"/>
                </a:cubicBezTo>
                <a:lnTo>
                  <a:pt x="13885" y="7649"/>
                </a:lnTo>
                <a:cubicBezTo>
                  <a:pt x="13885" y="7518"/>
                  <a:pt x="13922" y="7411"/>
                  <a:pt x="13993" y="7326"/>
                </a:cubicBezTo>
                <a:cubicBezTo>
                  <a:pt x="14066" y="7242"/>
                  <a:pt x="14159" y="7200"/>
                  <a:pt x="14271" y="7200"/>
                </a:cubicBezTo>
                <a:lnTo>
                  <a:pt x="16585" y="7200"/>
                </a:lnTo>
                <a:cubicBezTo>
                  <a:pt x="16698" y="7200"/>
                  <a:pt x="16790" y="7242"/>
                  <a:pt x="16863" y="7326"/>
                </a:cubicBezTo>
                <a:cubicBezTo>
                  <a:pt x="16936" y="7411"/>
                  <a:pt x="16971" y="7518"/>
                  <a:pt x="16971" y="7649"/>
                </a:cubicBezTo>
                <a:close/>
                <a:moveTo>
                  <a:pt x="12343" y="13050"/>
                </a:moveTo>
                <a:lnTo>
                  <a:pt x="12343" y="21149"/>
                </a:lnTo>
                <a:cubicBezTo>
                  <a:pt x="12343" y="21281"/>
                  <a:pt x="12307" y="21389"/>
                  <a:pt x="12234" y="21474"/>
                </a:cubicBezTo>
                <a:cubicBezTo>
                  <a:pt x="12162" y="21558"/>
                  <a:pt x="12069" y="21600"/>
                  <a:pt x="11957" y="21600"/>
                </a:cubicBezTo>
                <a:lnTo>
                  <a:pt x="9643" y="21600"/>
                </a:lnTo>
                <a:cubicBezTo>
                  <a:pt x="9530" y="21600"/>
                  <a:pt x="9437" y="21558"/>
                  <a:pt x="9366" y="21474"/>
                </a:cubicBezTo>
                <a:cubicBezTo>
                  <a:pt x="9293" y="21389"/>
                  <a:pt x="9257" y="21281"/>
                  <a:pt x="9257" y="21149"/>
                </a:cubicBezTo>
                <a:lnTo>
                  <a:pt x="9257" y="13050"/>
                </a:lnTo>
                <a:cubicBezTo>
                  <a:pt x="9257" y="12918"/>
                  <a:pt x="9293" y="12810"/>
                  <a:pt x="9366" y="12727"/>
                </a:cubicBezTo>
                <a:cubicBezTo>
                  <a:pt x="9437" y="12642"/>
                  <a:pt x="9530" y="12600"/>
                  <a:pt x="9643" y="12600"/>
                </a:cubicBezTo>
                <a:lnTo>
                  <a:pt x="11957" y="12600"/>
                </a:lnTo>
                <a:cubicBezTo>
                  <a:pt x="12069" y="12600"/>
                  <a:pt x="12162" y="12642"/>
                  <a:pt x="12234" y="12727"/>
                </a:cubicBezTo>
                <a:cubicBezTo>
                  <a:pt x="12307" y="12810"/>
                  <a:pt x="12343" y="12918"/>
                  <a:pt x="12343" y="13050"/>
                </a:cubicBezTo>
                <a:close/>
                <a:moveTo>
                  <a:pt x="7714" y="16650"/>
                </a:moveTo>
                <a:lnTo>
                  <a:pt x="7714" y="21149"/>
                </a:lnTo>
                <a:cubicBezTo>
                  <a:pt x="7714" y="21281"/>
                  <a:pt x="7678" y="21389"/>
                  <a:pt x="7605" y="21474"/>
                </a:cubicBezTo>
                <a:cubicBezTo>
                  <a:pt x="7533" y="21558"/>
                  <a:pt x="7441" y="21600"/>
                  <a:pt x="7329" y="21600"/>
                </a:cubicBezTo>
                <a:lnTo>
                  <a:pt x="5014" y="21600"/>
                </a:lnTo>
                <a:cubicBezTo>
                  <a:pt x="4901" y="21600"/>
                  <a:pt x="4809" y="21558"/>
                  <a:pt x="4737" y="21474"/>
                </a:cubicBezTo>
                <a:cubicBezTo>
                  <a:pt x="4664" y="21389"/>
                  <a:pt x="4629" y="21281"/>
                  <a:pt x="4629" y="21149"/>
                </a:cubicBezTo>
                <a:lnTo>
                  <a:pt x="4629" y="16650"/>
                </a:lnTo>
                <a:cubicBezTo>
                  <a:pt x="4629" y="16519"/>
                  <a:pt x="4664" y="16411"/>
                  <a:pt x="4737" y="16326"/>
                </a:cubicBezTo>
                <a:cubicBezTo>
                  <a:pt x="4809" y="16243"/>
                  <a:pt x="4901" y="16200"/>
                  <a:pt x="5014" y="16200"/>
                </a:cubicBezTo>
                <a:lnTo>
                  <a:pt x="7329" y="16200"/>
                </a:lnTo>
                <a:cubicBezTo>
                  <a:pt x="7441" y="16200"/>
                  <a:pt x="7533" y="16243"/>
                  <a:pt x="7605" y="16326"/>
                </a:cubicBezTo>
                <a:cubicBezTo>
                  <a:pt x="7678" y="16411"/>
                  <a:pt x="7714" y="16519"/>
                  <a:pt x="7714" y="16650"/>
                </a:cubicBezTo>
                <a:close/>
                <a:moveTo>
                  <a:pt x="3085" y="18450"/>
                </a:moveTo>
                <a:lnTo>
                  <a:pt x="3085" y="21149"/>
                </a:lnTo>
                <a:cubicBezTo>
                  <a:pt x="3085" y="21281"/>
                  <a:pt x="3049" y="21389"/>
                  <a:pt x="2977" y="21474"/>
                </a:cubicBezTo>
                <a:cubicBezTo>
                  <a:pt x="2905" y="21558"/>
                  <a:pt x="2813" y="21600"/>
                  <a:pt x="2700" y="21600"/>
                </a:cubicBezTo>
                <a:lnTo>
                  <a:pt x="385" y="21600"/>
                </a:lnTo>
                <a:cubicBezTo>
                  <a:pt x="273" y="21600"/>
                  <a:pt x="181" y="21558"/>
                  <a:pt x="108" y="21474"/>
                </a:cubicBezTo>
                <a:cubicBezTo>
                  <a:pt x="36" y="21389"/>
                  <a:pt x="0" y="21281"/>
                  <a:pt x="0" y="21149"/>
                </a:cubicBezTo>
                <a:lnTo>
                  <a:pt x="0" y="18450"/>
                </a:lnTo>
                <a:cubicBezTo>
                  <a:pt x="0" y="18319"/>
                  <a:pt x="36" y="18211"/>
                  <a:pt x="108" y="18127"/>
                </a:cubicBezTo>
                <a:cubicBezTo>
                  <a:pt x="181" y="18042"/>
                  <a:pt x="273" y="17999"/>
                  <a:pt x="385" y="17999"/>
                </a:cubicBezTo>
                <a:lnTo>
                  <a:pt x="2700" y="17999"/>
                </a:lnTo>
                <a:cubicBezTo>
                  <a:pt x="2813" y="17999"/>
                  <a:pt x="2905" y="18042"/>
                  <a:pt x="2977" y="18127"/>
                </a:cubicBezTo>
                <a:cubicBezTo>
                  <a:pt x="3049" y="18211"/>
                  <a:pt x="3085" y="18319"/>
                  <a:pt x="3085" y="18450"/>
                </a:cubicBezTo>
                <a:close/>
                <a:moveTo>
                  <a:pt x="3085" y="18450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2" name="AutoShape 310"/>
          <p:cNvSpPr>
            <a:spLocks/>
          </p:cNvSpPr>
          <p:nvPr/>
        </p:nvSpPr>
        <p:spPr bwMode="auto">
          <a:xfrm>
            <a:off x="3884613" y="11402219"/>
            <a:ext cx="430212" cy="369887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15750"/>
                </a:moveTo>
                <a:lnTo>
                  <a:pt x="21600" y="20250"/>
                </a:lnTo>
                <a:cubicBezTo>
                  <a:pt x="21600" y="20625"/>
                  <a:pt x="21487" y="20943"/>
                  <a:pt x="21262" y="21206"/>
                </a:cubicBezTo>
                <a:cubicBezTo>
                  <a:pt x="21037" y="21469"/>
                  <a:pt x="20765" y="21600"/>
                  <a:pt x="20443" y="21600"/>
                </a:cubicBezTo>
                <a:lnTo>
                  <a:pt x="16585" y="21600"/>
                </a:lnTo>
                <a:cubicBezTo>
                  <a:pt x="16264" y="21600"/>
                  <a:pt x="15991" y="21469"/>
                  <a:pt x="15765" y="21206"/>
                </a:cubicBezTo>
                <a:cubicBezTo>
                  <a:pt x="15541" y="20943"/>
                  <a:pt x="15429" y="20625"/>
                  <a:pt x="15429" y="20250"/>
                </a:cubicBezTo>
                <a:lnTo>
                  <a:pt x="15429" y="15750"/>
                </a:lnTo>
                <a:cubicBezTo>
                  <a:pt x="15429" y="15375"/>
                  <a:pt x="15541" y="15057"/>
                  <a:pt x="15765" y="14794"/>
                </a:cubicBezTo>
                <a:cubicBezTo>
                  <a:pt x="15991" y="14531"/>
                  <a:pt x="16264" y="14400"/>
                  <a:pt x="16585" y="14400"/>
                </a:cubicBezTo>
                <a:lnTo>
                  <a:pt x="17743" y="14400"/>
                </a:lnTo>
                <a:lnTo>
                  <a:pt x="17743" y="11699"/>
                </a:lnTo>
                <a:lnTo>
                  <a:pt x="11571" y="11699"/>
                </a:lnTo>
                <a:lnTo>
                  <a:pt x="11571" y="14400"/>
                </a:lnTo>
                <a:lnTo>
                  <a:pt x="12729" y="14400"/>
                </a:lnTo>
                <a:cubicBezTo>
                  <a:pt x="13050" y="14400"/>
                  <a:pt x="13323" y="14531"/>
                  <a:pt x="13548" y="14794"/>
                </a:cubicBezTo>
                <a:cubicBezTo>
                  <a:pt x="13773" y="15057"/>
                  <a:pt x="13885" y="15375"/>
                  <a:pt x="13885" y="15750"/>
                </a:cubicBezTo>
                <a:lnTo>
                  <a:pt x="13885" y="20250"/>
                </a:lnTo>
                <a:cubicBezTo>
                  <a:pt x="13885" y="20625"/>
                  <a:pt x="13773" y="20943"/>
                  <a:pt x="13548" y="21206"/>
                </a:cubicBezTo>
                <a:cubicBezTo>
                  <a:pt x="13323" y="21469"/>
                  <a:pt x="13050" y="21600"/>
                  <a:pt x="12729" y="21600"/>
                </a:cubicBezTo>
                <a:lnTo>
                  <a:pt x="8871" y="21600"/>
                </a:lnTo>
                <a:cubicBezTo>
                  <a:pt x="8549" y="21600"/>
                  <a:pt x="8277" y="21469"/>
                  <a:pt x="8052" y="21206"/>
                </a:cubicBezTo>
                <a:cubicBezTo>
                  <a:pt x="7826" y="20943"/>
                  <a:pt x="7714" y="20625"/>
                  <a:pt x="7714" y="20250"/>
                </a:cubicBezTo>
                <a:lnTo>
                  <a:pt x="7714" y="15750"/>
                </a:lnTo>
                <a:cubicBezTo>
                  <a:pt x="7714" y="15375"/>
                  <a:pt x="7826" y="15057"/>
                  <a:pt x="8052" y="14794"/>
                </a:cubicBezTo>
                <a:cubicBezTo>
                  <a:pt x="8277" y="14531"/>
                  <a:pt x="8549" y="14400"/>
                  <a:pt x="8871" y="14400"/>
                </a:cubicBezTo>
                <a:lnTo>
                  <a:pt x="10029" y="14400"/>
                </a:lnTo>
                <a:lnTo>
                  <a:pt x="10029" y="11699"/>
                </a:lnTo>
                <a:lnTo>
                  <a:pt x="3856" y="11699"/>
                </a:lnTo>
                <a:lnTo>
                  <a:pt x="3856" y="14400"/>
                </a:lnTo>
                <a:lnTo>
                  <a:pt x="5014" y="14400"/>
                </a:lnTo>
                <a:cubicBezTo>
                  <a:pt x="5336" y="14400"/>
                  <a:pt x="5608" y="14531"/>
                  <a:pt x="5834" y="14794"/>
                </a:cubicBezTo>
                <a:cubicBezTo>
                  <a:pt x="6059" y="15057"/>
                  <a:pt x="6171" y="15375"/>
                  <a:pt x="6171" y="15750"/>
                </a:cubicBezTo>
                <a:lnTo>
                  <a:pt x="6171" y="20250"/>
                </a:lnTo>
                <a:cubicBezTo>
                  <a:pt x="6171" y="20625"/>
                  <a:pt x="6059" y="20943"/>
                  <a:pt x="5834" y="21206"/>
                </a:cubicBezTo>
                <a:cubicBezTo>
                  <a:pt x="5608" y="21469"/>
                  <a:pt x="5336" y="21600"/>
                  <a:pt x="5014" y="21600"/>
                </a:cubicBezTo>
                <a:lnTo>
                  <a:pt x="1156" y="21600"/>
                </a:lnTo>
                <a:cubicBezTo>
                  <a:pt x="835" y="21600"/>
                  <a:pt x="562" y="21469"/>
                  <a:pt x="338" y="21206"/>
                </a:cubicBezTo>
                <a:cubicBezTo>
                  <a:pt x="113" y="20943"/>
                  <a:pt x="0" y="20625"/>
                  <a:pt x="0" y="20250"/>
                </a:cubicBezTo>
                <a:lnTo>
                  <a:pt x="0" y="15750"/>
                </a:lnTo>
                <a:cubicBezTo>
                  <a:pt x="0" y="15375"/>
                  <a:pt x="113" y="15057"/>
                  <a:pt x="338" y="14794"/>
                </a:cubicBezTo>
                <a:cubicBezTo>
                  <a:pt x="562" y="14531"/>
                  <a:pt x="835" y="14400"/>
                  <a:pt x="1156" y="14400"/>
                </a:cubicBezTo>
                <a:lnTo>
                  <a:pt x="2314" y="14400"/>
                </a:lnTo>
                <a:lnTo>
                  <a:pt x="2314" y="11699"/>
                </a:lnTo>
                <a:cubicBezTo>
                  <a:pt x="2314" y="11212"/>
                  <a:pt x="2466" y="10791"/>
                  <a:pt x="2772" y="10434"/>
                </a:cubicBezTo>
                <a:cubicBezTo>
                  <a:pt x="3078" y="10078"/>
                  <a:pt x="3439" y="9900"/>
                  <a:pt x="3856" y="9900"/>
                </a:cubicBezTo>
                <a:lnTo>
                  <a:pt x="10029" y="9900"/>
                </a:lnTo>
                <a:lnTo>
                  <a:pt x="10029" y="7200"/>
                </a:lnTo>
                <a:lnTo>
                  <a:pt x="8871" y="7200"/>
                </a:lnTo>
                <a:cubicBezTo>
                  <a:pt x="8549" y="7200"/>
                  <a:pt x="8277" y="7069"/>
                  <a:pt x="8052" y="6806"/>
                </a:cubicBezTo>
                <a:cubicBezTo>
                  <a:pt x="7826" y="6543"/>
                  <a:pt x="7714" y="6225"/>
                  <a:pt x="7714" y="5850"/>
                </a:cubicBezTo>
                <a:lnTo>
                  <a:pt x="7714" y="1349"/>
                </a:lnTo>
                <a:cubicBezTo>
                  <a:pt x="7714" y="975"/>
                  <a:pt x="7826" y="656"/>
                  <a:pt x="8052" y="393"/>
                </a:cubicBezTo>
                <a:cubicBezTo>
                  <a:pt x="8277" y="131"/>
                  <a:pt x="8549" y="0"/>
                  <a:pt x="8871" y="0"/>
                </a:cubicBezTo>
                <a:lnTo>
                  <a:pt x="12729" y="0"/>
                </a:lnTo>
                <a:cubicBezTo>
                  <a:pt x="13050" y="0"/>
                  <a:pt x="13323" y="131"/>
                  <a:pt x="13548" y="393"/>
                </a:cubicBezTo>
                <a:cubicBezTo>
                  <a:pt x="13773" y="656"/>
                  <a:pt x="13885" y="975"/>
                  <a:pt x="13885" y="1349"/>
                </a:cubicBezTo>
                <a:lnTo>
                  <a:pt x="13885" y="5850"/>
                </a:lnTo>
                <a:cubicBezTo>
                  <a:pt x="13885" y="6225"/>
                  <a:pt x="13773" y="6543"/>
                  <a:pt x="13548" y="6806"/>
                </a:cubicBezTo>
                <a:cubicBezTo>
                  <a:pt x="13323" y="7069"/>
                  <a:pt x="13050" y="7200"/>
                  <a:pt x="12729" y="7200"/>
                </a:cubicBezTo>
                <a:lnTo>
                  <a:pt x="11571" y="7200"/>
                </a:lnTo>
                <a:lnTo>
                  <a:pt x="11571" y="9900"/>
                </a:lnTo>
                <a:lnTo>
                  <a:pt x="17743" y="9900"/>
                </a:lnTo>
                <a:cubicBezTo>
                  <a:pt x="18160" y="9900"/>
                  <a:pt x="18522" y="10078"/>
                  <a:pt x="18827" y="10434"/>
                </a:cubicBezTo>
                <a:cubicBezTo>
                  <a:pt x="19133" y="10791"/>
                  <a:pt x="19285" y="11212"/>
                  <a:pt x="19285" y="11699"/>
                </a:cubicBezTo>
                <a:lnTo>
                  <a:pt x="19285" y="14400"/>
                </a:lnTo>
                <a:lnTo>
                  <a:pt x="20443" y="14400"/>
                </a:lnTo>
                <a:cubicBezTo>
                  <a:pt x="20765" y="14400"/>
                  <a:pt x="21037" y="14531"/>
                  <a:pt x="21262" y="14794"/>
                </a:cubicBezTo>
                <a:cubicBezTo>
                  <a:pt x="21487" y="15057"/>
                  <a:pt x="21600" y="15375"/>
                  <a:pt x="21600" y="15750"/>
                </a:cubicBezTo>
                <a:close/>
                <a:moveTo>
                  <a:pt x="21600" y="15750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3" name="AutoShape 311"/>
          <p:cNvSpPr>
            <a:spLocks/>
          </p:cNvSpPr>
          <p:nvPr/>
        </p:nvSpPr>
        <p:spPr bwMode="auto">
          <a:xfrm>
            <a:off x="1216025" y="9988550"/>
            <a:ext cx="368300" cy="369888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6495" y="13148"/>
                </a:moveTo>
                <a:cubicBezTo>
                  <a:pt x="16495" y="12680"/>
                  <a:pt x="16404" y="12250"/>
                  <a:pt x="16221" y="11861"/>
                </a:cubicBezTo>
                <a:cubicBezTo>
                  <a:pt x="16038" y="11472"/>
                  <a:pt x="15811" y="11152"/>
                  <a:pt x="15539" y="10898"/>
                </a:cubicBezTo>
                <a:cubicBezTo>
                  <a:pt x="15267" y="10645"/>
                  <a:pt x="14925" y="10415"/>
                  <a:pt x="14513" y="10209"/>
                </a:cubicBezTo>
                <a:cubicBezTo>
                  <a:pt x="14100" y="10003"/>
                  <a:pt x="13713" y="9843"/>
                  <a:pt x="13352" y="9731"/>
                </a:cubicBezTo>
                <a:cubicBezTo>
                  <a:pt x="12991" y="9618"/>
                  <a:pt x="12581" y="9510"/>
                  <a:pt x="12122" y="9407"/>
                </a:cubicBezTo>
                <a:lnTo>
                  <a:pt x="10659" y="9070"/>
                </a:lnTo>
                <a:cubicBezTo>
                  <a:pt x="10378" y="9005"/>
                  <a:pt x="10172" y="8956"/>
                  <a:pt x="10041" y="8922"/>
                </a:cubicBezTo>
                <a:cubicBezTo>
                  <a:pt x="9909" y="8889"/>
                  <a:pt x="9745" y="8835"/>
                  <a:pt x="9548" y="8760"/>
                </a:cubicBezTo>
                <a:cubicBezTo>
                  <a:pt x="9351" y="8685"/>
                  <a:pt x="9211" y="8611"/>
                  <a:pt x="9126" y="8536"/>
                </a:cubicBezTo>
                <a:cubicBezTo>
                  <a:pt x="9042" y="8461"/>
                  <a:pt x="8965" y="8363"/>
                  <a:pt x="8894" y="8240"/>
                </a:cubicBezTo>
                <a:cubicBezTo>
                  <a:pt x="8824" y="8118"/>
                  <a:pt x="8789" y="7978"/>
                  <a:pt x="8789" y="7819"/>
                </a:cubicBezTo>
                <a:cubicBezTo>
                  <a:pt x="8789" y="7097"/>
                  <a:pt x="9464" y="6736"/>
                  <a:pt x="10814" y="6736"/>
                </a:cubicBezTo>
                <a:cubicBezTo>
                  <a:pt x="11217" y="6736"/>
                  <a:pt x="11578" y="6791"/>
                  <a:pt x="11897" y="6904"/>
                </a:cubicBezTo>
                <a:cubicBezTo>
                  <a:pt x="12215" y="7017"/>
                  <a:pt x="12469" y="7151"/>
                  <a:pt x="12656" y="7306"/>
                </a:cubicBezTo>
                <a:cubicBezTo>
                  <a:pt x="12844" y="7460"/>
                  <a:pt x="13022" y="7617"/>
                  <a:pt x="13191" y="7776"/>
                </a:cubicBezTo>
                <a:cubicBezTo>
                  <a:pt x="13360" y="7935"/>
                  <a:pt x="13547" y="8072"/>
                  <a:pt x="13753" y="8185"/>
                </a:cubicBezTo>
                <a:cubicBezTo>
                  <a:pt x="13959" y="8296"/>
                  <a:pt x="14184" y="8353"/>
                  <a:pt x="14428" y="8353"/>
                </a:cubicBezTo>
                <a:cubicBezTo>
                  <a:pt x="14869" y="8353"/>
                  <a:pt x="15223" y="8203"/>
                  <a:pt x="15490" y="7902"/>
                </a:cubicBezTo>
                <a:cubicBezTo>
                  <a:pt x="15757" y="7603"/>
                  <a:pt x="15891" y="7242"/>
                  <a:pt x="15891" y="6819"/>
                </a:cubicBezTo>
                <a:cubicBezTo>
                  <a:pt x="15891" y="6304"/>
                  <a:pt x="15628" y="5837"/>
                  <a:pt x="15103" y="5421"/>
                </a:cubicBezTo>
                <a:cubicBezTo>
                  <a:pt x="14578" y="5004"/>
                  <a:pt x="13913" y="4687"/>
                  <a:pt x="13106" y="4471"/>
                </a:cubicBezTo>
                <a:cubicBezTo>
                  <a:pt x="12300" y="4256"/>
                  <a:pt x="11447" y="4148"/>
                  <a:pt x="10547" y="4148"/>
                </a:cubicBezTo>
                <a:cubicBezTo>
                  <a:pt x="9909" y="4148"/>
                  <a:pt x="9290" y="4221"/>
                  <a:pt x="8691" y="4365"/>
                </a:cubicBezTo>
                <a:cubicBezTo>
                  <a:pt x="8091" y="4512"/>
                  <a:pt x="7531" y="4731"/>
                  <a:pt x="7010" y="5027"/>
                </a:cubicBezTo>
                <a:cubicBezTo>
                  <a:pt x="6490" y="5322"/>
                  <a:pt x="6073" y="5731"/>
                  <a:pt x="5759" y="6250"/>
                </a:cubicBezTo>
                <a:cubicBezTo>
                  <a:pt x="5444" y="6770"/>
                  <a:pt x="5288" y="7373"/>
                  <a:pt x="5288" y="8057"/>
                </a:cubicBezTo>
                <a:cubicBezTo>
                  <a:pt x="5288" y="8629"/>
                  <a:pt x="5377" y="9129"/>
                  <a:pt x="5555" y="9555"/>
                </a:cubicBezTo>
                <a:cubicBezTo>
                  <a:pt x="5733" y="9982"/>
                  <a:pt x="5995" y="10335"/>
                  <a:pt x="6342" y="10616"/>
                </a:cubicBezTo>
                <a:cubicBezTo>
                  <a:pt x="6689" y="10898"/>
                  <a:pt x="7064" y="11126"/>
                  <a:pt x="7467" y="11299"/>
                </a:cubicBezTo>
                <a:cubicBezTo>
                  <a:pt x="7870" y="11472"/>
                  <a:pt x="8353" y="11624"/>
                  <a:pt x="8916" y="11756"/>
                </a:cubicBezTo>
                <a:lnTo>
                  <a:pt x="10969" y="12263"/>
                </a:lnTo>
                <a:cubicBezTo>
                  <a:pt x="11812" y="12469"/>
                  <a:pt x="12338" y="12637"/>
                  <a:pt x="12544" y="12768"/>
                </a:cubicBezTo>
                <a:cubicBezTo>
                  <a:pt x="12844" y="12956"/>
                  <a:pt x="12994" y="13237"/>
                  <a:pt x="12994" y="13612"/>
                </a:cubicBezTo>
                <a:cubicBezTo>
                  <a:pt x="12994" y="13978"/>
                  <a:pt x="12806" y="14280"/>
                  <a:pt x="12431" y="14519"/>
                </a:cubicBezTo>
                <a:cubicBezTo>
                  <a:pt x="12056" y="14758"/>
                  <a:pt x="11564" y="14878"/>
                  <a:pt x="10955" y="14878"/>
                </a:cubicBezTo>
                <a:cubicBezTo>
                  <a:pt x="10477" y="14878"/>
                  <a:pt x="10048" y="14803"/>
                  <a:pt x="9668" y="14653"/>
                </a:cubicBezTo>
                <a:cubicBezTo>
                  <a:pt x="9288" y="14503"/>
                  <a:pt x="8983" y="14323"/>
                  <a:pt x="8754" y="14112"/>
                </a:cubicBezTo>
                <a:cubicBezTo>
                  <a:pt x="8524" y="13900"/>
                  <a:pt x="8311" y="13689"/>
                  <a:pt x="8114" y="13479"/>
                </a:cubicBezTo>
                <a:cubicBezTo>
                  <a:pt x="7917" y="13268"/>
                  <a:pt x="7702" y="13088"/>
                  <a:pt x="7467" y="12938"/>
                </a:cubicBezTo>
                <a:cubicBezTo>
                  <a:pt x="7233" y="12787"/>
                  <a:pt x="6980" y="12712"/>
                  <a:pt x="6708" y="12712"/>
                </a:cubicBezTo>
                <a:cubicBezTo>
                  <a:pt x="6239" y="12712"/>
                  <a:pt x="5885" y="12853"/>
                  <a:pt x="5646" y="13134"/>
                </a:cubicBezTo>
                <a:cubicBezTo>
                  <a:pt x="5407" y="13415"/>
                  <a:pt x="5288" y="13767"/>
                  <a:pt x="5288" y="14189"/>
                </a:cubicBezTo>
                <a:cubicBezTo>
                  <a:pt x="5288" y="15052"/>
                  <a:pt x="5859" y="15790"/>
                  <a:pt x="7003" y="16403"/>
                </a:cubicBezTo>
                <a:cubicBezTo>
                  <a:pt x="8147" y="17019"/>
                  <a:pt x="9511" y="17325"/>
                  <a:pt x="11095" y="17325"/>
                </a:cubicBezTo>
                <a:cubicBezTo>
                  <a:pt x="11780" y="17325"/>
                  <a:pt x="12436" y="17238"/>
                  <a:pt x="13064" y="17065"/>
                </a:cubicBezTo>
                <a:cubicBezTo>
                  <a:pt x="13692" y="16891"/>
                  <a:pt x="14266" y="16640"/>
                  <a:pt x="14787" y="16313"/>
                </a:cubicBezTo>
                <a:cubicBezTo>
                  <a:pt x="15307" y="15985"/>
                  <a:pt x="15722" y="15545"/>
                  <a:pt x="16031" y="14998"/>
                </a:cubicBezTo>
                <a:cubicBezTo>
                  <a:pt x="16341" y="14449"/>
                  <a:pt x="16495" y="13833"/>
                  <a:pt x="16495" y="13148"/>
                </a:cubicBezTo>
                <a:close/>
                <a:moveTo>
                  <a:pt x="21600" y="16200"/>
                </a:moveTo>
                <a:cubicBezTo>
                  <a:pt x="21600" y="17690"/>
                  <a:pt x="21073" y="18963"/>
                  <a:pt x="20018" y="20018"/>
                </a:cubicBezTo>
                <a:cubicBezTo>
                  <a:pt x="18963" y="21072"/>
                  <a:pt x="17691" y="21600"/>
                  <a:pt x="16200" y="21600"/>
                </a:cubicBezTo>
                <a:cubicBezTo>
                  <a:pt x="14981" y="21600"/>
                  <a:pt x="13884" y="21226"/>
                  <a:pt x="12909" y="20476"/>
                </a:cubicBezTo>
                <a:cubicBezTo>
                  <a:pt x="12187" y="20625"/>
                  <a:pt x="11484" y="20700"/>
                  <a:pt x="10800" y="20700"/>
                </a:cubicBezTo>
                <a:cubicBezTo>
                  <a:pt x="9459" y="20700"/>
                  <a:pt x="8177" y="20440"/>
                  <a:pt x="6954" y="19919"/>
                </a:cubicBezTo>
                <a:cubicBezTo>
                  <a:pt x="5730" y="19399"/>
                  <a:pt x="4676" y="18695"/>
                  <a:pt x="3790" y="17810"/>
                </a:cubicBezTo>
                <a:cubicBezTo>
                  <a:pt x="2904" y="16924"/>
                  <a:pt x="2201" y="15869"/>
                  <a:pt x="1681" y="14646"/>
                </a:cubicBezTo>
                <a:cubicBezTo>
                  <a:pt x="1160" y="13423"/>
                  <a:pt x="900" y="12140"/>
                  <a:pt x="900" y="10799"/>
                </a:cubicBezTo>
                <a:cubicBezTo>
                  <a:pt x="900" y="10116"/>
                  <a:pt x="975" y="9412"/>
                  <a:pt x="1125" y="8690"/>
                </a:cubicBezTo>
                <a:cubicBezTo>
                  <a:pt x="375" y="7716"/>
                  <a:pt x="0" y="6618"/>
                  <a:pt x="0" y="5399"/>
                </a:cubicBezTo>
                <a:cubicBezTo>
                  <a:pt x="0" y="3909"/>
                  <a:pt x="527" y="2636"/>
                  <a:pt x="1582" y="1581"/>
                </a:cubicBezTo>
                <a:cubicBezTo>
                  <a:pt x="2637" y="527"/>
                  <a:pt x="3909" y="0"/>
                  <a:pt x="5400" y="0"/>
                </a:cubicBezTo>
                <a:cubicBezTo>
                  <a:pt x="6619" y="0"/>
                  <a:pt x="7715" y="374"/>
                  <a:pt x="8691" y="1125"/>
                </a:cubicBezTo>
                <a:cubicBezTo>
                  <a:pt x="9413" y="975"/>
                  <a:pt x="10116" y="900"/>
                  <a:pt x="10800" y="900"/>
                </a:cubicBezTo>
                <a:cubicBezTo>
                  <a:pt x="12141" y="900"/>
                  <a:pt x="13423" y="1160"/>
                  <a:pt x="14646" y="1679"/>
                </a:cubicBezTo>
                <a:cubicBezTo>
                  <a:pt x="15870" y="2200"/>
                  <a:pt x="16924" y="2903"/>
                  <a:pt x="17810" y="3790"/>
                </a:cubicBezTo>
                <a:cubicBezTo>
                  <a:pt x="18696" y="4675"/>
                  <a:pt x="19399" y="5731"/>
                  <a:pt x="19919" y="6953"/>
                </a:cubicBezTo>
                <a:cubicBezTo>
                  <a:pt x="20440" y="8177"/>
                  <a:pt x="20700" y="9459"/>
                  <a:pt x="20700" y="10799"/>
                </a:cubicBezTo>
                <a:cubicBezTo>
                  <a:pt x="20700" y="11484"/>
                  <a:pt x="20625" y="12188"/>
                  <a:pt x="20475" y="12910"/>
                </a:cubicBezTo>
                <a:cubicBezTo>
                  <a:pt x="21225" y="13884"/>
                  <a:pt x="21600" y="14981"/>
                  <a:pt x="21600" y="16200"/>
                </a:cubicBezTo>
                <a:close/>
                <a:moveTo>
                  <a:pt x="21600" y="16200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4" name="AutoShape 312"/>
          <p:cNvSpPr>
            <a:spLocks/>
          </p:cNvSpPr>
          <p:nvPr/>
        </p:nvSpPr>
        <p:spPr bwMode="auto">
          <a:xfrm>
            <a:off x="1846263" y="9988550"/>
            <a:ext cx="368300" cy="369888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5673" y="5927"/>
                </a:moveTo>
                <a:cubicBezTo>
                  <a:pt x="16024" y="6278"/>
                  <a:pt x="16200" y="6703"/>
                  <a:pt x="16200" y="7200"/>
                </a:cubicBezTo>
                <a:cubicBezTo>
                  <a:pt x="16200" y="7697"/>
                  <a:pt x="16024" y="8121"/>
                  <a:pt x="15673" y="8472"/>
                </a:cubicBezTo>
                <a:cubicBezTo>
                  <a:pt x="15321" y="8824"/>
                  <a:pt x="14897" y="9000"/>
                  <a:pt x="14400" y="9000"/>
                </a:cubicBezTo>
                <a:cubicBezTo>
                  <a:pt x="13903" y="9000"/>
                  <a:pt x="13479" y="8824"/>
                  <a:pt x="13128" y="8472"/>
                </a:cubicBezTo>
                <a:cubicBezTo>
                  <a:pt x="12776" y="8121"/>
                  <a:pt x="12600" y="7697"/>
                  <a:pt x="12600" y="7200"/>
                </a:cubicBezTo>
                <a:cubicBezTo>
                  <a:pt x="12600" y="6703"/>
                  <a:pt x="12776" y="6278"/>
                  <a:pt x="13128" y="5927"/>
                </a:cubicBezTo>
                <a:cubicBezTo>
                  <a:pt x="13479" y="5576"/>
                  <a:pt x="13903" y="5399"/>
                  <a:pt x="14400" y="5399"/>
                </a:cubicBezTo>
                <a:cubicBezTo>
                  <a:pt x="14897" y="5399"/>
                  <a:pt x="15321" y="5576"/>
                  <a:pt x="15673" y="5927"/>
                </a:cubicBezTo>
                <a:close/>
                <a:moveTo>
                  <a:pt x="15947" y="13317"/>
                </a:moveTo>
                <a:cubicBezTo>
                  <a:pt x="15600" y="14452"/>
                  <a:pt x="14953" y="15366"/>
                  <a:pt x="14006" y="16060"/>
                </a:cubicBezTo>
                <a:cubicBezTo>
                  <a:pt x="13059" y="16753"/>
                  <a:pt x="11990" y="17100"/>
                  <a:pt x="10800" y="17100"/>
                </a:cubicBezTo>
                <a:cubicBezTo>
                  <a:pt x="9609" y="17100"/>
                  <a:pt x="8541" y="16753"/>
                  <a:pt x="7594" y="16060"/>
                </a:cubicBezTo>
                <a:cubicBezTo>
                  <a:pt x="6647" y="15366"/>
                  <a:pt x="6000" y="14452"/>
                  <a:pt x="5653" y="13317"/>
                </a:cubicBezTo>
                <a:cubicBezTo>
                  <a:pt x="5578" y="13083"/>
                  <a:pt x="5597" y="12856"/>
                  <a:pt x="5710" y="12635"/>
                </a:cubicBezTo>
                <a:cubicBezTo>
                  <a:pt x="5822" y="12415"/>
                  <a:pt x="6000" y="12268"/>
                  <a:pt x="6244" y="12192"/>
                </a:cubicBezTo>
                <a:cubicBezTo>
                  <a:pt x="6478" y="12117"/>
                  <a:pt x="6705" y="12136"/>
                  <a:pt x="6926" y="12248"/>
                </a:cubicBezTo>
                <a:cubicBezTo>
                  <a:pt x="7146" y="12361"/>
                  <a:pt x="7294" y="12539"/>
                  <a:pt x="7369" y="12782"/>
                </a:cubicBezTo>
                <a:cubicBezTo>
                  <a:pt x="7603" y="13533"/>
                  <a:pt x="8037" y="14140"/>
                  <a:pt x="8670" y="14604"/>
                </a:cubicBezTo>
                <a:cubicBezTo>
                  <a:pt x="9302" y="15068"/>
                  <a:pt x="10013" y="15300"/>
                  <a:pt x="10800" y="15300"/>
                </a:cubicBezTo>
                <a:cubicBezTo>
                  <a:pt x="11587" y="15300"/>
                  <a:pt x="12298" y="15068"/>
                  <a:pt x="12930" y="14604"/>
                </a:cubicBezTo>
                <a:cubicBezTo>
                  <a:pt x="13563" y="14140"/>
                  <a:pt x="13997" y="13533"/>
                  <a:pt x="14231" y="12782"/>
                </a:cubicBezTo>
                <a:cubicBezTo>
                  <a:pt x="14306" y="12539"/>
                  <a:pt x="14456" y="12361"/>
                  <a:pt x="14681" y="12248"/>
                </a:cubicBezTo>
                <a:cubicBezTo>
                  <a:pt x="14906" y="12136"/>
                  <a:pt x="15136" y="12117"/>
                  <a:pt x="15370" y="12192"/>
                </a:cubicBezTo>
                <a:cubicBezTo>
                  <a:pt x="15604" y="12268"/>
                  <a:pt x="15778" y="12415"/>
                  <a:pt x="15891" y="12635"/>
                </a:cubicBezTo>
                <a:cubicBezTo>
                  <a:pt x="16003" y="12856"/>
                  <a:pt x="16022" y="13083"/>
                  <a:pt x="15947" y="13317"/>
                </a:cubicBezTo>
                <a:close/>
                <a:moveTo>
                  <a:pt x="8473" y="5927"/>
                </a:moveTo>
                <a:cubicBezTo>
                  <a:pt x="8824" y="6278"/>
                  <a:pt x="9000" y="6703"/>
                  <a:pt x="9000" y="7200"/>
                </a:cubicBezTo>
                <a:cubicBezTo>
                  <a:pt x="9000" y="7697"/>
                  <a:pt x="8824" y="8121"/>
                  <a:pt x="8473" y="8472"/>
                </a:cubicBezTo>
                <a:cubicBezTo>
                  <a:pt x="8121" y="8824"/>
                  <a:pt x="7697" y="9000"/>
                  <a:pt x="7200" y="9000"/>
                </a:cubicBezTo>
                <a:cubicBezTo>
                  <a:pt x="6703" y="9000"/>
                  <a:pt x="6279" y="8824"/>
                  <a:pt x="5927" y="8472"/>
                </a:cubicBezTo>
                <a:cubicBezTo>
                  <a:pt x="5576" y="8121"/>
                  <a:pt x="5400" y="7697"/>
                  <a:pt x="5400" y="7200"/>
                </a:cubicBezTo>
                <a:cubicBezTo>
                  <a:pt x="5400" y="6703"/>
                  <a:pt x="5576" y="6278"/>
                  <a:pt x="5927" y="5927"/>
                </a:cubicBezTo>
                <a:cubicBezTo>
                  <a:pt x="6279" y="5576"/>
                  <a:pt x="6703" y="5399"/>
                  <a:pt x="7200" y="5399"/>
                </a:cubicBezTo>
                <a:cubicBezTo>
                  <a:pt x="7697" y="5399"/>
                  <a:pt x="8121" y="5576"/>
                  <a:pt x="8473" y="5927"/>
                </a:cubicBezTo>
                <a:close/>
                <a:moveTo>
                  <a:pt x="19083" y="14294"/>
                </a:moveTo>
                <a:cubicBezTo>
                  <a:pt x="19561" y="13183"/>
                  <a:pt x="19800" y="12018"/>
                  <a:pt x="19800" y="10799"/>
                </a:cubicBezTo>
                <a:cubicBezTo>
                  <a:pt x="19800" y="9582"/>
                  <a:pt x="19561" y="8417"/>
                  <a:pt x="19083" y="7306"/>
                </a:cubicBezTo>
                <a:cubicBezTo>
                  <a:pt x="18605" y="6195"/>
                  <a:pt x="17965" y="5238"/>
                  <a:pt x="17163" y="4437"/>
                </a:cubicBezTo>
                <a:cubicBezTo>
                  <a:pt x="16362" y="3635"/>
                  <a:pt x="15406" y="2995"/>
                  <a:pt x="14295" y="2517"/>
                </a:cubicBezTo>
                <a:cubicBezTo>
                  <a:pt x="13184" y="2039"/>
                  <a:pt x="12019" y="1800"/>
                  <a:pt x="10800" y="1800"/>
                </a:cubicBezTo>
                <a:cubicBezTo>
                  <a:pt x="9581" y="1800"/>
                  <a:pt x="8416" y="2039"/>
                  <a:pt x="7305" y="2517"/>
                </a:cubicBezTo>
                <a:cubicBezTo>
                  <a:pt x="6194" y="2995"/>
                  <a:pt x="5238" y="3635"/>
                  <a:pt x="4437" y="4437"/>
                </a:cubicBezTo>
                <a:cubicBezTo>
                  <a:pt x="3635" y="5238"/>
                  <a:pt x="2995" y="6195"/>
                  <a:pt x="2517" y="7306"/>
                </a:cubicBezTo>
                <a:cubicBezTo>
                  <a:pt x="2039" y="8417"/>
                  <a:pt x="1800" y="9582"/>
                  <a:pt x="1800" y="10799"/>
                </a:cubicBezTo>
                <a:cubicBezTo>
                  <a:pt x="1800" y="12018"/>
                  <a:pt x="2039" y="13183"/>
                  <a:pt x="2517" y="14294"/>
                </a:cubicBezTo>
                <a:cubicBezTo>
                  <a:pt x="2995" y="15405"/>
                  <a:pt x="3635" y="16362"/>
                  <a:pt x="4437" y="17163"/>
                </a:cubicBezTo>
                <a:cubicBezTo>
                  <a:pt x="5238" y="17965"/>
                  <a:pt x="6194" y="18605"/>
                  <a:pt x="7305" y="19083"/>
                </a:cubicBezTo>
                <a:cubicBezTo>
                  <a:pt x="8416" y="19561"/>
                  <a:pt x="9581" y="19800"/>
                  <a:pt x="10800" y="19800"/>
                </a:cubicBezTo>
                <a:cubicBezTo>
                  <a:pt x="12019" y="19800"/>
                  <a:pt x="13184" y="19561"/>
                  <a:pt x="14295" y="19083"/>
                </a:cubicBezTo>
                <a:cubicBezTo>
                  <a:pt x="15406" y="18605"/>
                  <a:pt x="16362" y="17965"/>
                  <a:pt x="17163" y="17163"/>
                </a:cubicBezTo>
                <a:cubicBezTo>
                  <a:pt x="17965" y="16362"/>
                  <a:pt x="18605" y="15405"/>
                  <a:pt x="19083" y="14294"/>
                </a:cubicBezTo>
                <a:close/>
                <a:moveTo>
                  <a:pt x="20151" y="5378"/>
                </a:moveTo>
                <a:cubicBezTo>
                  <a:pt x="21117" y="7033"/>
                  <a:pt x="21600" y="8840"/>
                  <a:pt x="21600" y="10799"/>
                </a:cubicBezTo>
                <a:cubicBezTo>
                  <a:pt x="21600" y="12760"/>
                  <a:pt x="21117" y="14567"/>
                  <a:pt x="20151" y="16221"/>
                </a:cubicBezTo>
                <a:cubicBezTo>
                  <a:pt x="19186" y="17875"/>
                  <a:pt x="17876" y="19186"/>
                  <a:pt x="16221" y="20151"/>
                </a:cubicBezTo>
                <a:cubicBezTo>
                  <a:pt x="14566" y="21118"/>
                  <a:pt x="12759" y="21600"/>
                  <a:pt x="10800" y="21600"/>
                </a:cubicBezTo>
                <a:cubicBezTo>
                  <a:pt x="8840" y="21600"/>
                  <a:pt x="7033" y="21118"/>
                  <a:pt x="5379" y="20151"/>
                </a:cubicBezTo>
                <a:cubicBezTo>
                  <a:pt x="3724" y="19186"/>
                  <a:pt x="2414" y="17875"/>
                  <a:pt x="1449" y="16221"/>
                </a:cubicBezTo>
                <a:cubicBezTo>
                  <a:pt x="483" y="14567"/>
                  <a:pt x="0" y="12760"/>
                  <a:pt x="0" y="10799"/>
                </a:cubicBezTo>
                <a:cubicBezTo>
                  <a:pt x="0" y="8840"/>
                  <a:pt x="483" y="7033"/>
                  <a:pt x="1449" y="5378"/>
                </a:cubicBezTo>
                <a:cubicBezTo>
                  <a:pt x="2414" y="3723"/>
                  <a:pt x="3724" y="2414"/>
                  <a:pt x="5379" y="1447"/>
                </a:cubicBezTo>
                <a:cubicBezTo>
                  <a:pt x="7033" y="482"/>
                  <a:pt x="8840" y="0"/>
                  <a:pt x="10800" y="0"/>
                </a:cubicBezTo>
                <a:cubicBezTo>
                  <a:pt x="12759" y="0"/>
                  <a:pt x="14566" y="482"/>
                  <a:pt x="16221" y="1447"/>
                </a:cubicBezTo>
                <a:cubicBezTo>
                  <a:pt x="17876" y="2414"/>
                  <a:pt x="19186" y="3723"/>
                  <a:pt x="20151" y="5378"/>
                </a:cubicBezTo>
                <a:close/>
                <a:moveTo>
                  <a:pt x="20151" y="5378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5" name="AutoShape 313"/>
          <p:cNvSpPr>
            <a:spLocks/>
          </p:cNvSpPr>
          <p:nvPr/>
        </p:nvSpPr>
        <p:spPr bwMode="auto">
          <a:xfrm>
            <a:off x="2617788" y="9999663"/>
            <a:ext cx="246062" cy="338137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199" y="13055"/>
                </a:moveTo>
                <a:cubicBezTo>
                  <a:pt x="21467" y="13249"/>
                  <a:pt x="21600" y="13479"/>
                  <a:pt x="21600" y="13746"/>
                </a:cubicBezTo>
                <a:cubicBezTo>
                  <a:pt x="21600" y="14011"/>
                  <a:pt x="21467" y="14241"/>
                  <a:pt x="21199" y="14435"/>
                </a:cubicBezTo>
                <a:lnTo>
                  <a:pt x="11749" y="21308"/>
                </a:lnTo>
                <a:cubicBezTo>
                  <a:pt x="11482" y="21502"/>
                  <a:pt x="11166" y="21600"/>
                  <a:pt x="10800" y="21600"/>
                </a:cubicBezTo>
                <a:cubicBezTo>
                  <a:pt x="10434" y="21600"/>
                  <a:pt x="10118" y="21502"/>
                  <a:pt x="9851" y="21308"/>
                </a:cubicBezTo>
                <a:lnTo>
                  <a:pt x="401" y="14435"/>
                </a:lnTo>
                <a:cubicBezTo>
                  <a:pt x="134" y="14241"/>
                  <a:pt x="0" y="14011"/>
                  <a:pt x="0" y="13746"/>
                </a:cubicBezTo>
                <a:cubicBezTo>
                  <a:pt x="0" y="13479"/>
                  <a:pt x="134" y="13249"/>
                  <a:pt x="401" y="13055"/>
                </a:cubicBezTo>
                <a:cubicBezTo>
                  <a:pt x="668" y="12860"/>
                  <a:pt x="984" y="12764"/>
                  <a:pt x="1350" y="12764"/>
                </a:cubicBezTo>
                <a:lnTo>
                  <a:pt x="20250" y="12764"/>
                </a:lnTo>
                <a:cubicBezTo>
                  <a:pt x="20616" y="12764"/>
                  <a:pt x="20932" y="12860"/>
                  <a:pt x="21199" y="13055"/>
                </a:cubicBezTo>
                <a:close/>
                <a:moveTo>
                  <a:pt x="21600" y="7854"/>
                </a:moveTo>
                <a:cubicBezTo>
                  <a:pt x="21600" y="8121"/>
                  <a:pt x="21467" y="8350"/>
                  <a:pt x="21199" y="8544"/>
                </a:cubicBezTo>
                <a:cubicBezTo>
                  <a:pt x="20932" y="8738"/>
                  <a:pt x="20616" y="8836"/>
                  <a:pt x="20250" y="8836"/>
                </a:cubicBezTo>
                <a:lnTo>
                  <a:pt x="1350" y="8836"/>
                </a:lnTo>
                <a:cubicBezTo>
                  <a:pt x="984" y="8836"/>
                  <a:pt x="668" y="8738"/>
                  <a:pt x="401" y="8544"/>
                </a:cubicBezTo>
                <a:cubicBezTo>
                  <a:pt x="134" y="8350"/>
                  <a:pt x="0" y="8121"/>
                  <a:pt x="0" y="7854"/>
                </a:cubicBezTo>
                <a:cubicBezTo>
                  <a:pt x="0" y="7588"/>
                  <a:pt x="134" y="7359"/>
                  <a:pt x="401" y="7163"/>
                </a:cubicBezTo>
                <a:lnTo>
                  <a:pt x="9851" y="291"/>
                </a:lnTo>
                <a:cubicBezTo>
                  <a:pt x="10118" y="96"/>
                  <a:pt x="10434" y="0"/>
                  <a:pt x="10800" y="0"/>
                </a:cubicBezTo>
                <a:cubicBezTo>
                  <a:pt x="11166" y="0"/>
                  <a:pt x="11482" y="96"/>
                  <a:pt x="11749" y="291"/>
                </a:cubicBezTo>
                <a:lnTo>
                  <a:pt x="21199" y="7163"/>
                </a:lnTo>
                <a:cubicBezTo>
                  <a:pt x="21467" y="7359"/>
                  <a:pt x="21600" y="7588"/>
                  <a:pt x="21600" y="7854"/>
                </a:cubicBezTo>
                <a:close/>
                <a:moveTo>
                  <a:pt x="21600" y="7854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6" name="AutoShape 314"/>
          <p:cNvSpPr>
            <a:spLocks/>
          </p:cNvSpPr>
          <p:nvPr/>
        </p:nvSpPr>
        <p:spPr bwMode="auto">
          <a:xfrm>
            <a:off x="3208338" y="9956800"/>
            <a:ext cx="392112" cy="430213"/>
          </a:xfrm>
          <a:custGeom>
            <a:avLst/>
            <a:gdLst/>
            <a:ahLst/>
            <a:cxnLst/>
            <a:rect l="0" t="0" r="r" b="b"/>
            <a:pathLst>
              <a:path w="21566" h="21600">
                <a:moveTo>
                  <a:pt x="15347" y="4918"/>
                </a:moveTo>
                <a:lnTo>
                  <a:pt x="17689" y="4918"/>
                </a:lnTo>
                <a:lnTo>
                  <a:pt x="16736" y="2291"/>
                </a:lnTo>
                <a:lnTo>
                  <a:pt x="16577" y="1724"/>
                </a:lnTo>
                <a:cubicBezTo>
                  <a:pt x="16559" y="1595"/>
                  <a:pt x="16551" y="1515"/>
                  <a:pt x="16551" y="1483"/>
                </a:cubicBezTo>
                <a:lnTo>
                  <a:pt x="16498" y="1483"/>
                </a:lnTo>
                <a:lnTo>
                  <a:pt x="16458" y="1724"/>
                </a:lnTo>
                <a:cubicBezTo>
                  <a:pt x="16458" y="1732"/>
                  <a:pt x="16443" y="1805"/>
                  <a:pt x="16412" y="1941"/>
                </a:cubicBezTo>
                <a:cubicBezTo>
                  <a:pt x="16381" y="2077"/>
                  <a:pt x="16348" y="2194"/>
                  <a:pt x="16313" y="2291"/>
                </a:cubicBezTo>
                <a:cubicBezTo>
                  <a:pt x="16313" y="2291"/>
                  <a:pt x="15347" y="4918"/>
                  <a:pt x="15347" y="4918"/>
                </a:cubicBezTo>
                <a:close/>
                <a:moveTo>
                  <a:pt x="20388" y="18792"/>
                </a:moveTo>
                <a:lnTo>
                  <a:pt x="20388" y="21600"/>
                </a:lnTo>
                <a:lnTo>
                  <a:pt x="12661" y="21600"/>
                </a:lnTo>
                <a:lnTo>
                  <a:pt x="12661" y="20515"/>
                </a:lnTo>
                <a:lnTo>
                  <a:pt x="17543" y="14139"/>
                </a:lnTo>
                <a:cubicBezTo>
                  <a:pt x="17649" y="13995"/>
                  <a:pt x="17742" y="13886"/>
                  <a:pt x="17821" y="13814"/>
                </a:cubicBezTo>
                <a:lnTo>
                  <a:pt x="17967" y="13705"/>
                </a:lnTo>
                <a:lnTo>
                  <a:pt x="17967" y="13669"/>
                </a:lnTo>
                <a:cubicBezTo>
                  <a:pt x="17949" y="13669"/>
                  <a:pt x="17920" y="13672"/>
                  <a:pt x="17881" y="13675"/>
                </a:cubicBezTo>
                <a:cubicBezTo>
                  <a:pt x="17841" y="13679"/>
                  <a:pt x="17808" y="13681"/>
                  <a:pt x="17782" y="13681"/>
                </a:cubicBezTo>
                <a:cubicBezTo>
                  <a:pt x="17676" y="13705"/>
                  <a:pt x="17543" y="13717"/>
                  <a:pt x="17384" y="13717"/>
                </a:cubicBezTo>
                <a:lnTo>
                  <a:pt x="14315" y="13717"/>
                </a:lnTo>
                <a:lnTo>
                  <a:pt x="14315" y="15104"/>
                </a:lnTo>
                <a:lnTo>
                  <a:pt x="12727" y="15104"/>
                </a:lnTo>
                <a:lnTo>
                  <a:pt x="12727" y="12344"/>
                </a:lnTo>
                <a:lnTo>
                  <a:pt x="20230" y="12344"/>
                </a:lnTo>
                <a:lnTo>
                  <a:pt x="20230" y="13416"/>
                </a:lnTo>
                <a:lnTo>
                  <a:pt x="15347" y="19804"/>
                </a:lnTo>
                <a:cubicBezTo>
                  <a:pt x="15294" y="19869"/>
                  <a:pt x="15201" y="19973"/>
                  <a:pt x="15069" y="20117"/>
                </a:cubicBezTo>
                <a:lnTo>
                  <a:pt x="14923" y="20250"/>
                </a:lnTo>
                <a:lnTo>
                  <a:pt x="14923" y="20274"/>
                </a:lnTo>
                <a:lnTo>
                  <a:pt x="15109" y="20250"/>
                </a:lnTo>
                <a:cubicBezTo>
                  <a:pt x="15188" y="20234"/>
                  <a:pt x="15320" y="20226"/>
                  <a:pt x="15505" y="20226"/>
                </a:cubicBezTo>
                <a:lnTo>
                  <a:pt x="18787" y="20226"/>
                </a:lnTo>
                <a:lnTo>
                  <a:pt x="18787" y="18792"/>
                </a:lnTo>
                <a:cubicBezTo>
                  <a:pt x="18787" y="18792"/>
                  <a:pt x="20388" y="18792"/>
                  <a:pt x="20388" y="18792"/>
                </a:cubicBezTo>
                <a:close/>
                <a:moveTo>
                  <a:pt x="21566" y="7980"/>
                </a:moveTo>
                <a:lnTo>
                  <a:pt x="21566" y="9257"/>
                </a:lnTo>
                <a:lnTo>
                  <a:pt x="17755" y="9257"/>
                </a:lnTo>
                <a:lnTo>
                  <a:pt x="17755" y="7980"/>
                </a:lnTo>
                <a:lnTo>
                  <a:pt x="18747" y="7980"/>
                </a:lnTo>
                <a:lnTo>
                  <a:pt x="18125" y="6244"/>
                </a:lnTo>
                <a:lnTo>
                  <a:pt x="14910" y="6244"/>
                </a:lnTo>
                <a:lnTo>
                  <a:pt x="14288" y="7980"/>
                </a:lnTo>
                <a:lnTo>
                  <a:pt x="15281" y="7980"/>
                </a:lnTo>
                <a:lnTo>
                  <a:pt x="15281" y="9257"/>
                </a:lnTo>
                <a:lnTo>
                  <a:pt x="11483" y="9257"/>
                </a:lnTo>
                <a:lnTo>
                  <a:pt x="11483" y="7980"/>
                </a:lnTo>
                <a:lnTo>
                  <a:pt x="12409" y="7980"/>
                </a:lnTo>
                <a:lnTo>
                  <a:pt x="15452" y="0"/>
                </a:lnTo>
                <a:lnTo>
                  <a:pt x="17596" y="0"/>
                </a:lnTo>
                <a:lnTo>
                  <a:pt x="20640" y="7980"/>
                </a:lnTo>
                <a:cubicBezTo>
                  <a:pt x="20640" y="7980"/>
                  <a:pt x="21566" y="7980"/>
                  <a:pt x="21566" y="7980"/>
                </a:cubicBezTo>
                <a:close/>
                <a:moveTo>
                  <a:pt x="9326" y="17357"/>
                </a:moveTo>
                <a:cubicBezTo>
                  <a:pt x="9326" y="17454"/>
                  <a:pt x="9282" y="17550"/>
                  <a:pt x="9194" y="17647"/>
                </a:cubicBezTo>
                <a:lnTo>
                  <a:pt x="4972" y="21492"/>
                </a:lnTo>
                <a:cubicBezTo>
                  <a:pt x="4884" y="21564"/>
                  <a:pt x="4783" y="21600"/>
                  <a:pt x="4668" y="21600"/>
                </a:cubicBezTo>
                <a:cubicBezTo>
                  <a:pt x="4562" y="21600"/>
                  <a:pt x="4461" y="21564"/>
                  <a:pt x="4364" y="21492"/>
                </a:cubicBezTo>
                <a:lnTo>
                  <a:pt x="129" y="17635"/>
                </a:lnTo>
                <a:cubicBezTo>
                  <a:pt x="-3" y="17506"/>
                  <a:pt x="-34" y="17366"/>
                  <a:pt x="37" y="17213"/>
                </a:cubicBezTo>
                <a:cubicBezTo>
                  <a:pt x="107" y="17052"/>
                  <a:pt x="239" y="16971"/>
                  <a:pt x="434" y="16971"/>
                </a:cubicBezTo>
                <a:lnTo>
                  <a:pt x="2974" y="16971"/>
                </a:lnTo>
                <a:lnTo>
                  <a:pt x="2974" y="386"/>
                </a:lnTo>
                <a:cubicBezTo>
                  <a:pt x="2974" y="274"/>
                  <a:pt x="3014" y="181"/>
                  <a:pt x="3094" y="108"/>
                </a:cubicBezTo>
                <a:cubicBezTo>
                  <a:pt x="3173" y="37"/>
                  <a:pt x="3274" y="0"/>
                  <a:pt x="3398" y="0"/>
                </a:cubicBezTo>
                <a:lnTo>
                  <a:pt x="5938" y="0"/>
                </a:lnTo>
                <a:cubicBezTo>
                  <a:pt x="6062" y="0"/>
                  <a:pt x="6163" y="37"/>
                  <a:pt x="6243" y="108"/>
                </a:cubicBezTo>
                <a:cubicBezTo>
                  <a:pt x="6322" y="181"/>
                  <a:pt x="6362" y="274"/>
                  <a:pt x="6362" y="386"/>
                </a:cubicBezTo>
                <a:lnTo>
                  <a:pt x="6362" y="16971"/>
                </a:lnTo>
                <a:lnTo>
                  <a:pt x="8902" y="16971"/>
                </a:lnTo>
                <a:cubicBezTo>
                  <a:pt x="9026" y="16971"/>
                  <a:pt x="9127" y="17008"/>
                  <a:pt x="9207" y="17081"/>
                </a:cubicBezTo>
                <a:cubicBezTo>
                  <a:pt x="9286" y="17152"/>
                  <a:pt x="9326" y="17245"/>
                  <a:pt x="9326" y="17357"/>
                </a:cubicBezTo>
                <a:close/>
                <a:moveTo>
                  <a:pt x="9326" y="17357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7" name="AutoShape 315"/>
          <p:cNvSpPr>
            <a:spLocks/>
          </p:cNvSpPr>
          <p:nvPr/>
        </p:nvSpPr>
        <p:spPr bwMode="auto">
          <a:xfrm>
            <a:off x="3884613" y="9956800"/>
            <a:ext cx="422275" cy="430213"/>
          </a:xfrm>
          <a:custGeom>
            <a:avLst/>
            <a:gdLst/>
            <a:ahLst/>
            <a:cxnLst/>
            <a:rect l="0" t="0" r="r" b="b"/>
            <a:pathLst>
              <a:path w="21569" h="21600">
                <a:moveTo>
                  <a:pt x="21569" y="18900"/>
                </a:moveTo>
                <a:lnTo>
                  <a:pt x="21569" y="21215"/>
                </a:lnTo>
                <a:cubicBezTo>
                  <a:pt x="21569" y="21327"/>
                  <a:pt x="21532" y="21420"/>
                  <a:pt x="21459" y="21492"/>
                </a:cubicBezTo>
                <a:cubicBezTo>
                  <a:pt x="21385" y="21564"/>
                  <a:pt x="21292" y="21600"/>
                  <a:pt x="21177" y="21600"/>
                </a:cubicBezTo>
                <a:lnTo>
                  <a:pt x="10986" y="21600"/>
                </a:lnTo>
                <a:cubicBezTo>
                  <a:pt x="10871" y="21600"/>
                  <a:pt x="10777" y="21564"/>
                  <a:pt x="10704" y="21492"/>
                </a:cubicBezTo>
                <a:cubicBezTo>
                  <a:pt x="10630" y="21420"/>
                  <a:pt x="10593" y="21327"/>
                  <a:pt x="10593" y="21215"/>
                </a:cubicBezTo>
                <a:lnTo>
                  <a:pt x="10593" y="18900"/>
                </a:lnTo>
                <a:cubicBezTo>
                  <a:pt x="10593" y="18787"/>
                  <a:pt x="10630" y="18696"/>
                  <a:pt x="10704" y="18623"/>
                </a:cubicBezTo>
                <a:cubicBezTo>
                  <a:pt x="10777" y="18551"/>
                  <a:pt x="10871" y="18515"/>
                  <a:pt x="10986" y="18515"/>
                </a:cubicBezTo>
                <a:lnTo>
                  <a:pt x="21177" y="18515"/>
                </a:lnTo>
                <a:cubicBezTo>
                  <a:pt x="21292" y="18515"/>
                  <a:pt x="21385" y="18551"/>
                  <a:pt x="21459" y="18623"/>
                </a:cubicBezTo>
                <a:cubicBezTo>
                  <a:pt x="21532" y="18696"/>
                  <a:pt x="21569" y="18787"/>
                  <a:pt x="21569" y="18900"/>
                </a:cubicBezTo>
                <a:close/>
                <a:moveTo>
                  <a:pt x="19217" y="12729"/>
                </a:moveTo>
                <a:lnTo>
                  <a:pt x="19217" y="15044"/>
                </a:lnTo>
                <a:cubicBezTo>
                  <a:pt x="19217" y="15156"/>
                  <a:pt x="19180" y="15248"/>
                  <a:pt x="19107" y="15320"/>
                </a:cubicBezTo>
                <a:cubicBezTo>
                  <a:pt x="19033" y="15393"/>
                  <a:pt x="18940" y="15429"/>
                  <a:pt x="18825" y="15429"/>
                </a:cubicBezTo>
                <a:lnTo>
                  <a:pt x="10986" y="15429"/>
                </a:lnTo>
                <a:cubicBezTo>
                  <a:pt x="10871" y="15429"/>
                  <a:pt x="10777" y="15393"/>
                  <a:pt x="10704" y="15320"/>
                </a:cubicBezTo>
                <a:cubicBezTo>
                  <a:pt x="10630" y="15248"/>
                  <a:pt x="10593" y="15156"/>
                  <a:pt x="10593" y="15044"/>
                </a:cubicBezTo>
                <a:lnTo>
                  <a:pt x="10593" y="12729"/>
                </a:lnTo>
                <a:cubicBezTo>
                  <a:pt x="10593" y="12616"/>
                  <a:pt x="10630" y="12524"/>
                  <a:pt x="10704" y="12452"/>
                </a:cubicBezTo>
                <a:cubicBezTo>
                  <a:pt x="10777" y="12379"/>
                  <a:pt x="10871" y="12344"/>
                  <a:pt x="10986" y="12344"/>
                </a:cubicBezTo>
                <a:lnTo>
                  <a:pt x="18825" y="12344"/>
                </a:lnTo>
                <a:cubicBezTo>
                  <a:pt x="18940" y="12344"/>
                  <a:pt x="19033" y="12379"/>
                  <a:pt x="19107" y="12452"/>
                </a:cubicBezTo>
                <a:cubicBezTo>
                  <a:pt x="19180" y="12524"/>
                  <a:pt x="19217" y="12616"/>
                  <a:pt x="19217" y="12729"/>
                </a:cubicBezTo>
                <a:close/>
                <a:moveTo>
                  <a:pt x="16865" y="6557"/>
                </a:moveTo>
                <a:lnTo>
                  <a:pt x="16865" y="8871"/>
                </a:lnTo>
                <a:cubicBezTo>
                  <a:pt x="16865" y="8984"/>
                  <a:pt x="16828" y="9076"/>
                  <a:pt x="16755" y="9149"/>
                </a:cubicBezTo>
                <a:cubicBezTo>
                  <a:pt x="16682" y="9222"/>
                  <a:pt x="16588" y="9257"/>
                  <a:pt x="16473" y="9257"/>
                </a:cubicBezTo>
                <a:lnTo>
                  <a:pt x="10986" y="9257"/>
                </a:lnTo>
                <a:cubicBezTo>
                  <a:pt x="10871" y="9257"/>
                  <a:pt x="10777" y="9222"/>
                  <a:pt x="10704" y="9149"/>
                </a:cubicBezTo>
                <a:cubicBezTo>
                  <a:pt x="10630" y="9076"/>
                  <a:pt x="10593" y="8984"/>
                  <a:pt x="10593" y="8871"/>
                </a:cubicBezTo>
                <a:lnTo>
                  <a:pt x="10593" y="6557"/>
                </a:lnTo>
                <a:cubicBezTo>
                  <a:pt x="10593" y="6445"/>
                  <a:pt x="10630" y="6352"/>
                  <a:pt x="10704" y="6280"/>
                </a:cubicBezTo>
                <a:cubicBezTo>
                  <a:pt x="10777" y="6208"/>
                  <a:pt x="10871" y="6171"/>
                  <a:pt x="10986" y="6171"/>
                </a:cubicBezTo>
                <a:lnTo>
                  <a:pt x="16473" y="6171"/>
                </a:lnTo>
                <a:cubicBezTo>
                  <a:pt x="16588" y="6171"/>
                  <a:pt x="16682" y="6208"/>
                  <a:pt x="16755" y="6280"/>
                </a:cubicBezTo>
                <a:cubicBezTo>
                  <a:pt x="16828" y="6352"/>
                  <a:pt x="16865" y="6445"/>
                  <a:pt x="16865" y="6557"/>
                </a:cubicBezTo>
                <a:close/>
                <a:moveTo>
                  <a:pt x="14513" y="386"/>
                </a:moveTo>
                <a:lnTo>
                  <a:pt x="14513" y="2700"/>
                </a:lnTo>
                <a:cubicBezTo>
                  <a:pt x="14513" y="2813"/>
                  <a:pt x="14477" y="2905"/>
                  <a:pt x="14403" y="2978"/>
                </a:cubicBezTo>
                <a:cubicBezTo>
                  <a:pt x="14330" y="3049"/>
                  <a:pt x="14236" y="3086"/>
                  <a:pt x="14121" y="3086"/>
                </a:cubicBezTo>
                <a:lnTo>
                  <a:pt x="10986" y="3086"/>
                </a:lnTo>
                <a:cubicBezTo>
                  <a:pt x="10871" y="3086"/>
                  <a:pt x="10777" y="3049"/>
                  <a:pt x="10704" y="2978"/>
                </a:cubicBezTo>
                <a:cubicBezTo>
                  <a:pt x="10630" y="2905"/>
                  <a:pt x="10593" y="2813"/>
                  <a:pt x="10593" y="2700"/>
                </a:cubicBezTo>
                <a:lnTo>
                  <a:pt x="10593" y="386"/>
                </a:lnTo>
                <a:cubicBezTo>
                  <a:pt x="10593" y="274"/>
                  <a:pt x="10630" y="181"/>
                  <a:pt x="10704" y="108"/>
                </a:cubicBezTo>
                <a:cubicBezTo>
                  <a:pt x="10777" y="37"/>
                  <a:pt x="10871" y="0"/>
                  <a:pt x="10986" y="0"/>
                </a:cubicBezTo>
                <a:lnTo>
                  <a:pt x="14121" y="0"/>
                </a:lnTo>
                <a:cubicBezTo>
                  <a:pt x="14236" y="0"/>
                  <a:pt x="14330" y="37"/>
                  <a:pt x="14403" y="108"/>
                </a:cubicBezTo>
                <a:cubicBezTo>
                  <a:pt x="14477" y="181"/>
                  <a:pt x="14513" y="274"/>
                  <a:pt x="14513" y="386"/>
                </a:cubicBezTo>
                <a:close/>
                <a:moveTo>
                  <a:pt x="8634" y="17357"/>
                </a:moveTo>
                <a:cubicBezTo>
                  <a:pt x="8634" y="17454"/>
                  <a:pt x="8593" y="17550"/>
                  <a:pt x="8511" y="17647"/>
                </a:cubicBezTo>
                <a:lnTo>
                  <a:pt x="4603" y="21492"/>
                </a:lnTo>
                <a:cubicBezTo>
                  <a:pt x="4522" y="21564"/>
                  <a:pt x="4428" y="21600"/>
                  <a:pt x="4322" y="21600"/>
                </a:cubicBezTo>
                <a:cubicBezTo>
                  <a:pt x="4224" y="21600"/>
                  <a:pt x="4130" y="21564"/>
                  <a:pt x="4040" y="21492"/>
                </a:cubicBezTo>
                <a:lnTo>
                  <a:pt x="120" y="17635"/>
                </a:lnTo>
                <a:cubicBezTo>
                  <a:pt x="-2" y="17506"/>
                  <a:pt x="-31" y="17366"/>
                  <a:pt x="34" y="17213"/>
                </a:cubicBezTo>
                <a:cubicBezTo>
                  <a:pt x="100" y="17052"/>
                  <a:pt x="222" y="16971"/>
                  <a:pt x="402" y="16971"/>
                </a:cubicBezTo>
                <a:lnTo>
                  <a:pt x="2754" y="16971"/>
                </a:lnTo>
                <a:lnTo>
                  <a:pt x="2754" y="386"/>
                </a:lnTo>
                <a:cubicBezTo>
                  <a:pt x="2754" y="274"/>
                  <a:pt x="2791" y="181"/>
                  <a:pt x="2864" y="108"/>
                </a:cubicBezTo>
                <a:cubicBezTo>
                  <a:pt x="2938" y="37"/>
                  <a:pt x="3031" y="0"/>
                  <a:pt x="3146" y="0"/>
                </a:cubicBezTo>
                <a:lnTo>
                  <a:pt x="5498" y="0"/>
                </a:lnTo>
                <a:cubicBezTo>
                  <a:pt x="5612" y="0"/>
                  <a:pt x="5706" y="37"/>
                  <a:pt x="5779" y="108"/>
                </a:cubicBezTo>
                <a:cubicBezTo>
                  <a:pt x="5853" y="181"/>
                  <a:pt x="5890" y="274"/>
                  <a:pt x="5890" y="386"/>
                </a:cubicBezTo>
                <a:lnTo>
                  <a:pt x="5890" y="16971"/>
                </a:lnTo>
                <a:lnTo>
                  <a:pt x="8242" y="16971"/>
                </a:lnTo>
                <a:cubicBezTo>
                  <a:pt x="8356" y="16971"/>
                  <a:pt x="8450" y="17008"/>
                  <a:pt x="8523" y="17081"/>
                </a:cubicBezTo>
                <a:cubicBezTo>
                  <a:pt x="8597" y="17152"/>
                  <a:pt x="8634" y="17245"/>
                  <a:pt x="8634" y="17357"/>
                </a:cubicBezTo>
                <a:close/>
                <a:moveTo>
                  <a:pt x="8634" y="17357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8" name="AutoShape 316"/>
          <p:cNvSpPr>
            <a:spLocks/>
          </p:cNvSpPr>
          <p:nvPr/>
        </p:nvSpPr>
        <p:spPr bwMode="auto">
          <a:xfrm>
            <a:off x="4625975" y="9956800"/>
            <a:ext cx="422275" cy="430213"/>
          </a:xfrm>
          <a:custGeom>
            <a:avLst/>
            <a:gdLst/>
            <a:ahLst/>
            <a:cxnLst/>
            <a:rect l="0" t="0" r="r" b="b"/>
            <a:pathLst>
              <a:path w="21569" h="21600">
                <a:moveTo>
                  <a:pt x="14513" y="18900"/>
                </a:moveTo>
                <a:lnTo>
                  <a:pt x="14513" y="21215"/>
                </a:lnTo>
                <a:cubicBezTo>
                  <a:pt x="14513" y="21327"/>
                  <a:pt x="14477" y="21420"/>
                  <a:pt x="14403" y="21492"/>
                </a:cubicBezTo>
                <a:cubicBezTo>
                  <a:pt x="14330" y="21564"/>
                  <a:pt x="14236" y="21600"/>
                  <a:pt x="14121" y="21600"/>
                </a:cubicBezTo>
                <a:lnTo>
                  <a:pt x="10986" y="21600"/>
                </a:lnTo>
                <a:cubicBezTo>
                  <a:pt x="10871" y="21600"/>
                  <a:pt x="10777" y="21564"/>
                  <a:pt x="10704" y="21492"/>
                </a:cubicBezTo>
                <a:cubicBezTo>
                  <a:pt x="10630" y="21420"/>
                  <a:pt x="10593" y="21327"/>
                  <a:pt x="10593" y="21215"/>
                </a:cubicBezTo>
                <a:lnTo>
                  <a:pt x="10593" y="18900"/>
                </a:lnTo>
                <a:cubicBezTo>
                  <a:pt x="10593" y="18787"/>
                  <a:pt x="10630" y="18696"/>
                  <a:pt x="10704" y="18623"/>
                </a:cubicBezTo>
                <a:cubicBezTo>
                  <a:pt x="10777" y="18551"/>
                  <a:pt x="10871" y="18515"/>
                  <a:pt x="10986" y="18515"/>
                </a:cubicBezTo>
                <a:lnTo>
                  <a:pt x="14121" y="18515"/>
                </a:lnTo>
                <a:cubicBezTo>
                  <a:pt x="14236" y="18515"/>
                  <a:pt x="14330" y="18551"/>
                  <a:pt x="14403" y="18623"/>
                </a:cubicBezTo>
                <a:cubicBezTo>
                  <a:pt x="14477" y="18696"/>
                  <a:pt x="14513" y="18787"/>
                  <a:pt x="14513" y="18900"/>
                </a:cubicBezTo>
                <a:close/>
                <a:moveTo>
                  <a:pt x="16865" y="12729"/>
                </a:moveTo>
                <a:lnTo>
                  <a:pt x="16865" y="15044"/>
                </a:lnTo>
                <a:cubicBezTo>
                  <a:pt x="16865" y="15156"/>
                  <a:pt x="16828" y="15248"/>
                  <a:pt x="16755" y="15320"/>
                </a:cubicBezTo>
                <a:cubicBezTo>
                  <a:pt x="16682" y="15393"/>
                  <a:pt x="16588" y="15429"/>
                  <a:pt x="16473" y="15429"/>
                </a:cubicBezTo>
                <a:lnTo>
                  <a:pt x="10986" y="15429"/>
                </a:lnTo>
                <a:cubicBezTo>
                  <a:pt x="10871" y="15429"/>
                  <a:pt x="10777" y="15393"/>
                  <a:pt x="10704" y="15320"/>
                </a:cubicBezTo>
                <a:cubicBezTo>
                  <a:pt x="10630" y="15248"/>
                  <a:pt x="10593" y="15156"/>
                  <a:pt x="10593" y="15044"/>
                </a:cubicBezTo>
                <a:lnTo>
                  <a:pt x="10593" y="12729"/>
                </a:lnTo>
                <a:cubicBezTo>
                  <a:pt x="10593" y="12616"/>
                  <a:pt x="10630" y="12524"/>
                  <a:pt x="10704" y="12452"/>
                </a:cubicBezTo>
                <a:cubicBezTo>
                  <a:pt x="10777" y="12379"/>
                  <a:pt x="10871" y="12344"/>
                  <a:pt x="10986" y="12344"/>
                </a:cubicBezTo>
                <a:lnTo>
                  <a:pt x="16473" y="12344"/>
                </a:lnTo>
                <a:cubicBezTo>
                  <a:pt x="16588" y="12344"/>
                  <a:pt x="16682" y="12379"/>
                  <a:pt x="16755" y="12452"/>
                </a:cubicBezTo>
                <a:cubicBezTo>
                  <a:pt x="16828" y="12524"/>
                  <a:pt x="16865" y="12616"/>
                  <a:pt x="16865" y="12729"/>
                </a:cubicBezTo>
                <a:close/>
                <a:moveTo>
                  <a:pt x="19217" y="6557"/>
                </a:moveTo>
                <a:lnTo>
                  <a:pt x="19217" y="8871"/>
                </a:lnTo>
                <a:cubicBezTo>
                  <a:pt x="19217" y="8984"/>
                  <a:pt x="19180" y="9076"/>
                  <a:pt x="19107" y="9149"/>
                </a:cubicBezTo>
                <a:cubicBezTo>
                  <a:pt x="19033" y="9222"/>
                  <a:pt x="18940" y="9257"/>
                  <a:pt x="18825" y="9257"/>
                </a:cubicBezTo>
                <a:lnTo>
                  <a:pt x="10986" y="9257"/>
                </a:lnTo>
                <a:cubicBezTo>
                  <a:pt x="10871" y="9257"/>
                  <a:pt x="10777" y="9222"/>
                  <a:pt x="10704" y="9149"/>
                </a:cubicBezTo>
                <a:cubicBezTo>
                  <a:pt x="10630" y="9076"/>
                  <a:pt x="10593" y="8984"/>
                  <a:pt x="10593" y="8871"/>
                </a:cubicBezTo>
                <a:lnTo>
                  <a:pt x="10593" y="6557"/>
                </a:lnTo>
                <a:cubicBezTo>
                  <a:pt x="10593" y="6445"/>
                  <a:pt x="10630" y="6352"/>
                  <a:pt x="10704" y="6280"/>
                </a:cubicBezTo>
                <a:cubicBezTo>
                  <a:pt x="10777" y="6208"/>
                  <a:pt x="10871" y="6171"/>
                  <a:pt x="10986" y="6171"/>
                </a:cubicBezTo>
                <a:lnTo>
                  <a:pt x="18825" y="6171"/>
                </a:lnTo>
                <a:cubicBezTo>
                  <a:pt x="18940" y="6171"/>
                  <a:pt x="19033" y="6208"/>
                  <a:pt x="19107" y="6280"/>
                </a:cubicBezTo>
                <a:cubicBezTo>
                  <a:pt x="19180" y="6352"/>
                  <a:pt x="19217" y="6445"/>
                  <a:pt x="19217" y="6557"/>
                </a:cubicBezTo>
                <a:close/>
                <a:moveTo>
                  <a:pt x="21569" y="386"/>
                </a:moveTo>
                <a:lnTo>
                  <a:pt x="21569" y="2700"/>
                </a:lnTo>
                <a:cubicBezTo>
                  <a:pt x="21569" y="2813"/>
                  <a:pt x="21532" y="2905"/>
                  <a:pt x="21459" y="2978"/>
                </a:cubicBezTo>
                <a:cubicBezTo>
                  <a:pt x="21385" y="3049"/>
                  <a:pt x="21292" y="3086"/>
                  <a:pt x="21177" y="3086"/>
                </a:cubicBezTo>
                <a:lnTo>
                  <a:pt x="10986" y="3086"/>
                </a:lnTo>
                <a:cubicBezTo>
                  <a:pt x="10871" y="3086"/>
                  <a:pt x="10777" y="3049"/>
                  <a:pt x="10704" y="2978"/>
                </a:cubicBezTo>
                <a:cubicBezTo>
                  <a:pt x="10630" y="2905"/>
                  <a:pt x="10593" y="2813"/>
                  <a:pt x="10593" y="2700"/>
                </a:cubicBezTo>
                <a:lnTo>
                  <a:pt x="10593" y="386"/>
                </a:lnTo>
                <a:cubicBezTo>
                  <a:pt x="10593" y="274"/>
                  <a:pt x="10630" y="181"/>
                  <a:pt x="10704" y="108"/>
                </a:cubicBezTo>
                <a:cubicBezTo>
                  <a:pt x="10777" y="37"/>
                  <a:pt x="10871" y="0"/>
                  <a:pt x="10986" y="0"/>
                </a:cubicBezTo>
                <a:lnTo>
                  <a:pt x="21177" y="0"/>
                </a:lnTo>
                <a:cubicBezTo>
                  <a:pt x="21292" y="0"/>
                  <a:pt x="21385" y="37"/>
                  <a:pt x="21459" y="108"/>
                </a:cubicBezTo>
                <a:cubicBezTo>
                  <a:pt x="21532" y="181"/>
                  <a:pt x="21569" y="274"/>
                  <a:pt x="21569" y="386"/>
                </a:cubicBezTo>
                <a:close/>
                <a:moveTo>
                  <a:pt x="8634" y="17357"/>
                </a:moveTo>
                <a:cubicBezTo>
                  <a:pt x="8634" y="17454"/>
                  <a:pt x="8593" y="17550"/>
                  <a:pt x="8511" y="17647"/>
                </a:cubicBezTo>
                <a:lnTo>
                  <a:pt x="4603" y="21492"/>
                </a:lnTo>
                <a:cubicBezTo>
                  <a:pt x="4522" y="21564"/>
                  <a:pt x="4428" y="21600"/>
                  <a:pt x="4322" y="21600"/>
                </a:cubicBezTo>
                <a:cubicBezTo>
                  <a:pt x="4224" y="21600"/>
                  <a:pt x="4130" y="21564"/>
                  <a:pt x="4040" y="21492"/>
                </a:cubicBezTo>
                <a:lnTo>
                  <a:pt x="120" y="17635"/>
                </a:lnTo>
                <a:cubicBezTo>
                  <a:pt x="-2" y="17506"/>
                  <a:pt x="-31" y="17366"/>
                  <a:pt x="34" y="17213"/>
                </a:cubicBezTo>
                <a:cubicBezTo>
                  <a:pt x="100" y="17052"/>
                  <a:pt x="222" y="16971"/>
                  <a:pt x="402" y="16971"/>
                </a:cubicBezTo>
                <a:lnTo>
                  <a:pt x="2754" y="16971"/>
                </a:lnTo>
                <a:lnTo>
                  <a:pt x="2754" y="386"/>
                </a:lnTo>
                <a:cubicBezTo>
                  <a:pt x="2754" y="274"/>
                  <a:pt x="2791" y="181"/>
                  <a:pt x="2864" y="108"/>
                </a:cubicBezTo>
                <a:cubicBezTo>
                  <a:pt x="2938" y="37"/>
                  <a:pt x="3031" y="0"/>
                  <a:pt x="3146" y="0"/>
                </a:cubicBezTo>
                <a:lnTo>
                  <a:pt x="5498" y="0"/>
                </a:lnTo>
                <a:cubicBezTo>
                  <a:pt x="5612" y="0"/>
                  <a:pt x="5706" y="37"/>
                  <a:pt x="5779" y="108"/>
                </a:cubicBezTo>
                <a:cubicBezTo>
                  <a:pt x="5853" y="181"/>
                  <a:pt x="5890" y="274"/>
                  <a:pt x="5890" y="386"/>
                </a:cubicBezTo>
                <a:lnTo>
                  <a:pt x="5890" y="16971"/>
                </a:lnTo>
                <a:lnTo>
                  <a:pt x="8242" y="16971"/>
                </a:lnTo>
                <a:cubicBezTo>
                  <a:pt x="8356" y="16971"/>
                  <a:pt x="8450" y="17008"/>
                  <a:pt x="8523" y="17081"/>
                </a:cubicBezTo>
                <a:cubicBezTo>
                  <a:pt x="8597" y="17152"/>
                  <a:pt x="8634" y="17245"/>
                  <a:pt x="8634" y="17357"/>
                </a:cubicBezTo>
                <a:close/>
                <a:moveTo>
                  <a:pt x="8634" y="17357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9" name="AutoShape 317"/>
          <p:cNvSpPr>
            <a:spLocks/>
          </p:cNvSpPr>
          <p:nvPr/>
        </p:nvSpPr>
        <p:spPr bwMode="auto">
          <a:xfrm>
            <a:off x="5376863" y="10107613"/>
            <a:ext cx="246062" cy="138112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19200"/>
                </a:moveTo>
                <a:cubicBezTo>
                  <a:pt x="21600" y="19852"/>
                  <a:pt x="21467" y="20412"/>
                  <a:pt x="21199" y="20886"/>
                </a:cubicBezTo>
                <a:cubicBezTo>
                  <a:pt x="20932" y="21361"/>
                  <a:pt x="20616" y="21600"/>
                  <a:pt x="20250" y="21600"/>
                </a:cubicBezTo>
                <a:lnTo>
                  <a:pt x="1350" y="21600"/>
                </a:lnTo>
                <a:cubicBezTo>
                  <a:pt x="984" y="21600"/>
                  <a:pt x="668" y="21361"/>
                  <a:pt x="401" y="20886"/>
                </a:cubicBezTo>
                <a:cubicBezTo>
                  <a:pt x="134" y="20412"/>
                  <a:pt x="0" y="19852"/>
                  <a:pt x="0" y="19200"/>
                </a:cubicBezTo>
                <a:cubicBezTo>
                  <a:pt x="0" y="18549"/>
                  <a:pt x="134" y="17989"/>
                  <a:pt x="401" y="17511"/>
                </a:cubicBezTo>
                <a:lnTo>
                  <a:pt x="9851" y="710"/>
                </a:lnTo>
                <a:cubicBezTo>
                  <a:pt x="10118" y="236"/>
                  <a:pt x="10434" y="0"/>
                  <a:pt x="10800" y="0"/>
                </a:cubicBezTo>
                <a:cubicBezTo>
                  <a:pt x="11166" y="0"/>
                  <a:pt x="11482" y="236"/>
                  <a:pt x="11749" y="710"/>
                </a:cubicBezTo>
                <a:lnTo>
                  <a:pt x="21199" y="17511"/>
                </a:lnTo>
                <a:cubicBezTo>
                  <a:pt x="21467" y="17989"/>
                  <a:pt x="21600" y="18549"/>
                  <a:pt x="21600" y="19200"/>
                </a:cubicBezTo>
                <a:close/>
                <a:moveTo>
                  <a:pt x="21600" y="19200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0" name="AutoShape 318"/>
          <p:cNvSpPr>
            <a:spLocks/>
          </p:cNvSpPr>
          <p:nvPr/>
        </p:nvSpPr>
        <p:spPr bwMode="auto">
          <a:xfrm>
            <a:off x="6127750" y="10107613"/>
            <a:ext cx="246063" cy="138112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199" y="710"/>
                </a:moveTo>
                <a:cubicBezTo>
                  <a:pt x="21467" y="1185"/>
                  <a:pt x="21600" y="1748"/>
                  <a:pt x="21600" y="2400"/>
                </a:cubicBezTo>
                <a:cubicBezTo>
                  <a:pt x="21600" y="3048"/>
                  <a:pt x="21467" y="3611"/>
                  <a:pt x="21199" y="4086"/>
                </a:cubicBezTo>
                <a:lnTo>
                  <a:pt x="11749" y="20886"/>
                </a:lnTo>
                <a:cubicBezTo>
                  <a:pt x="11482" y="21361"/>
                  <a:pt x="11166" y="21600"/>
                  <a:pt x="10800" y="21600"/>
                </a:cubicBezTo>
                <a:cubicBezTo>
                  <a:pt x="10434" y="21600"/>
                  <a:pt x="10118" y="21361"/>
                  <a:pt x="9851" y="20886"/>
                </a:cubicBezTo>
                <a:lnTo>
                  <a:pt x="401" y="4086"/>
                </a:lnTo>
                <a:cubicBezTo>
                  <a:pt x="134" y="3611"/>
                  <a:pt x="0" y="3048"/>
                  <a:pt x="0" y="2400"/>
                </a:cubicBezTo>
                <a:cubicBezTo>
                  <a:pt x="0" y="1748"/>
                  <a:pt x="134" y="1185"/>
                  <a:pt x="401" y="710"/>
                </a:cubicBezTo>
                <a:cubicBezTo>
                  <a:pt x="668" y="236"/>
                  <a:pt x="984" y="0"/>
                  <a:pt x="1350" y="0"/>
                </a:cubicBezTo>
                <a:lnTo>
                  <a:pt x="20250" y="0"/>
                </a:lnTo>
                <a:cubicBezTo>
                  <a:pt x="20616" y="0"/>
                  <a:pt x="20932" y="236"/>
                  <a:pt x="21199" y="710"/>
                </a:cubicBezTo>
                <a:close/>
                <a:moveTo>
                  <a:pt x="21199" y="710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1" name="AutoShape 319"/>
          <p:cNvSpPr>
            <a:spLocks/>
          </p:cNvSpPr>
          <p:nvPr/>
        </p:nvSpPr>
        <p:spPr bwMode="auto">
          <a:xfrm>
            <a:off x="6932613" y="10021888"/>
            <a:ext cx="136525" cy="309562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4633" y="21600"/>
                </a:moveTo>
                <a:lnTo>
                  <a:pt x="4633" y="9107"/>
                </a:lnTo>
                <a:lnTo>
                  <a:pt x="0" y="9107"/>
                </a:lnTo>
                <a:lnTo>
                  <a:pt x="0" y="7100"/>
                </a:lnTo>
                <a:lnTo>
                  <a:pt x="4633" y="7100"/>
                </a:lnTo>
                <a:lnTo>
                  <a:pt x="4633" y="6410"/>
                </a:lnTo>
                <a:cubicBezTo>
                  <a:pt x="4633" y="4373"/>
                  <a:pt x="5655" y="2516"/>
                  <a:pt x="8449" y="1348"/>
                </a:cubicBezTo>
                <a:cubicBezTo>
                  <a:pt x="10698" y="390"/>
                  <a:pt x="13696" y="0"/>
                  <a:pt x="16490" y="0"/>
                </a:cubicBezTo>
                <a:cubicBezTo>
                  <a:pt x="18602" y="0"/>
                  <a:pt x="20442" y="209"/>
                  <a:pt x="21600" y="419"/>
                </a:cubicBezTo>
                <a:lnTo>
                  <a:pt x="20783" y="2456"/>
                </a:lnTo>
                <a:cubicBezTo>
                  <a:pt x="19897" y="2276"/>
                  <a:pt x="18670" y="2126"/>
                  <a:pt x="16967" y="2126"/>
                </a:cubicBezTo>
                <a:cubicBezTo>
                  <a:pt x="11857" y="2126"/>
                  <a:pt x="10561" y="4103"/>
                  <a:pt x="10561" y="6321"/>
                </a:cubicBezTo>
                <a:lnTo>
                  <a:pt x="10561" y="7100"/>
                </a:lnTo>
                <a:lnTo>
                  <a:pt x="18534" y="7100"/>
                </a:lnTo>
                <a:lnTo>
                  <a:pt x="18534" y="9107"/>
                </a:lnTo>
                <a:lnTo>
                  <a:pt x="10561" y="9107"/>
                </a:lnTo>
                <a:lnTo>
                  <a:pt x="10561" y="21600"/>
                </a:lnTo>
                <a:cubicBezTo>
                  <a:pt x="10561" y="21600"/>
                  <a:pt x="4633" y="21600"/>
                  <a:pt x="4633" y="21600"/>
                </a:cubicBezTo>
                <a:close/>
                <a:moveTo>
                  <a:pt x="4633" y="21600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2" name="AutoShape 320"/>
          <p:cNvSpPr>
            <a:spLocks/>
          </p:cNvSpPr>
          <p:nvPr/>
        </p:nvSpPr>
        <p:spPr bwMode="auto">
          <a:xfrm>
            <a:off x="7566025" y="9956800"/>
            <a:ext cx="349250" cy="430213"/>
          </a:xfrm>
          <a:custGeom>
            <a:avLst/>
            <a:gdLst/>
            <a:ahLst/>
            <a:cxnLst/>
            <a:rect l="0" t="0" r="r" b="b"/>
            <a:pathLst>
              <a:path w="21562" h="21600">
                <a:moveTo>
                  <a:pt x="19487" y="15826"/>
                </a:moveTo>
                <a:cubicBezTo>
                  <a:pt x="19487" y="15320"/>
                  <a:pt x="19270" y="14854"/>
                  <a:pt x="18835" y="14428"/>
                </a:cubicBezTo>
                <a:cubicBezTo>
                  <a:pt x="18400" y="14003"/>
                  <a:pt x="17891" y="13789"/>
                  <a:pt x="17308" y="13789"/>
                </a:cubicBezTo>
                <a:cubicBezTo>
                  <a:pt x="16794" y="13789"/>
                  <a:pt x="16384" y="13939"/>
                  <a:pt x="16078" y="14236"/>
                </a:cubicBezTo>
                <a:cubicBezTo>
                  <a:pt x="15772" y="14533"/>
                  <a:pt x="15619" y="14911"/>
                  <a:pt x="15619" y="15369"/>
                </a:cubicBezTo>
                <a:cubicBezTo>
                  <a:pt x="15619" y="15826"/>
                  <a:pt x="15799" y="16208"/>
                  <a:pt x="16160" y="16514"/>
                </a:cubicBezTo>
                <a:cubicBezTo>
                  <a:pt x="16520" y="16819"/>
                  <a:pt x="17036" y="16971"/>
                  <a:pt x="17708" y="16971"/>
                </a:cubicBezTo>
                <a:cubicBezTo>
                  <a:pt x="18203" y="16971"/>
                  <a:pt x="18622" y="16863"/>
                  <a:pt x="18968" y="16646"/>
                </a:cubicBezTo>
                <a:cubicBezTo>
                  <a:pt x="19314" y="16429"/>
                  <a:pt x="19487" y="16156"/>
                  <a:pt x="19487" y="15826"/>
                </a:cubicBezTo>
                <a:close/>
                <a:moveTo>
                  <a:pt x="21117" y="7883"/>
                </a:moveTo>
                <a:lnTo>
                  <a:pt x="21117" y="9257"/>
                </a:lnTo>
                <a:lnTo>
                  <a:pt x="14166" y="9257"/>
                </a:lnTo>
                <a:lnTo>
                  <a:pt x="14166" y="7883"/>
                </a:lnTo>
                <a:lnTo>
                  <a:pt x="16641" y="7883"/>
                </a:lnTo>
                <a:lnTo>
                  <a:pt x="16641" y="2676"/>
                </a:lnTo>
                <a:cubicBezTo>
                  <a:pt x="16641" y="2620"/>
                  <a:pt x="16643" y="2543"/>
                  <a:pt x="16649" y="2447"/>
                </a:cubicBezTo>
                <a:cubicBezTo>
                  <a:pt x="16653" y="2351"/>
                  <a:pt x="16656" y="2282"/>
                  <a:pt x="16656" y="2242"/>
                </a:cubicBezTo>
                <a:lnTo>
                  <a:pt x="16656" y="2050"/>
                </a:lnTo>
                <a:lnTo>
                  <a:pt x="16626" y="2050"/>
                </a:lnTo>
                <a:lnTo>
                  <a:pt x="16523" y="2194"/>
                </a:lnTo>
                <a:cubicBezTo>
                  <a:pt x="16444" y="2298"/>
                  <a:pt x="16315" y="2423"/>
                  <a:pt x="16137" y="2567"/>
                </a:cubicBezTo>
                <a:lnTo>
                  <a:pt x="15218" y="3267"/>
                </a:lnTo>
                <a:lnTo>
                  <a:pt x="14003" y="2230"/>
                </a:lnTo>
                <a:lnTo>
                  <a:pt x="16849" y="0"/>
                </a:lnTo>
                <a:lnTo>
                  <a:pt x="18672" y="0"/>
                </a:lnTo>
                <a:lnTo>
                  <a:pt x="18672" y="7883"/>
                </a:lnTo>
                <a:cubicBezTo>
                  <a:pt x="18672" y="7883"/>
                  <a:pt x="21117" y="7883"/>
                  <a:pt x="21117" y="7883"/>
                </a:cubicBezTo>
                <a:close/>
                <a:moveTo>
                  <a:pt x="21562" y="16526"/>
                </a:moveTo>
                <a:cubicBezTo>
                  <a:pt x="21562" y="17024"/>
                  <a:pt x="21498" y="17512"/>
                  <a:pt x="21369" y="17990"/>
                </a:cubicBezTo>
                <a:cubicBezTo>
                  <a:pt x="21241" y="18469"/>
                  <a:pt x="21038" y="18926"/>
                  <a:pt x="20762" y="19364"/>
                </a:cubicBezTo>
                <a:cubicBezTo>
                  <a:pt x="20485" y="19803"/>
                  <a:pt x="20149" y="20186"/>
                  <a:pt x="19754" y="20515"/>
                </a:cubicBezTo>
                <a:cubicBezTo>
                  <a:pt x="19359" y="20845"/>
                  <a:pt x="18872" y="21108"/>
                  <a:pt x="18294" y="21305"/>
                </a:cubicBezTo>
                <a:cubicBezTo>
                  <a:pt x="17716" y="21502"/>
                  <a:pt x="17086" y="21600"/>
                  <a:pt x="16404" y="21600"/>
                </a:cubicBezTo>
                <a:cubicBezTo>
                  <a:pt x="15791" y="21600"/>
                  <a:pt x="15258" y="21536"/>
                  <a:pt x="14803" y="21407"/>
                </a:cubicBezTo>
                <a:cubicBezTo>
                  <a:pt x="14566" y="21343"/>
                  <a:pt x="14359" y="21283"/>
                  <a:pt x="14181" y="21226"/>
                </a:cubicBezTo>
                <a:lnTo>
                  <a:pt x="14759" y="19865"/>
                </a:lnTo>
                <a:cubicBezTo>
                  <a:pt x="14907" y="19921"/>
                  <a:pt x="15060" y="19965"/>
                  <a:pt x="15218" y="19997"/>
                </a:cubicBezTo>
                <a:cubicBezTo>
                  <a:pt x="15584" y="20102"/>
                  <a:pt x="15955" y="20154"/>
                  <a:pt x="16330" y="20154"/>
                </a:cubicBezTo>
                <a:cubicBezTo>
                  <a:pt x="17160" y="20154"/>
                  <a:pt x="17824" y="19919"/>
                  <a:pt x="18324" y="19449"/>
                </a:cubicBezTo>
                <a:cubicBezTo>
                  <a:pt x="18822" y="18979"/>
                  <a:pt x="19151" y="18394"/>
                  <a:pt x="19309" y="17695"/>
                </a:cubicBezTo>
                <a:lnTo>
                  <a:pt x="19279" y="17695"/>
                </a:lnTo>
                <a:cubicBezTo>
                  <a:pt x="19072" y="17880"/>
                  <a:pt x="18768" y="18029"/>
                  <a:pt x="18368" y="18141"/>
                </a:cubicBezTo>
                <a:cubicBezTo>
                  <a:pt x="17968" y="18254"/>
                  <a:pt x="17550" y="18310"/>
                  <a:pt x="17116" y="18310"/>
                </a:cubicBezTo>
                <a:cubicBezTo>
                  <a:pt x="16068" y="18310"/>
                  <a:pt x="15213" y="18022"/>
                  <a:pt x="14551" y="17448"/>
                </a:cubicBezTo>
                <a:cubicBezTo>
                  <a:pt x="13889" y="16873"/>
                  <a:pt x="13558" y="16180"/>
                  <a:pt x="13558" y="15369"/>
                </a:cubicBezTo>
                <a:cubicBezTo>
                  <a:pt x="13558" y="14525"/>
                  <a:pt x="13914" y="13809"/>
                  <a:pt x="14625" y="13223"/>
                </a:cubicBezTo>
                <a:cubicBezTo>
                  <a:pt x="15337" y="12636"/>
                  <a:pt x="16231" y="12344"/>
                  <a:pt x="17308" y="12344"/>
                </a:cubicBezTo>
                <a:cubicBezTo>
                  <a:pt x="18524" y="12344"/>
                  <a:pt x="19536" y="12722"/>
                  <a:pt x="20347" y="13482"/>
                </a:cubicBezTo>
                <a:cubicBezTo>
                  <a:pt x="21157" y="14242"/>
                  <a:pt x="21562" y="15256"/>
                  <a:pt x="21562" y="16526"/>
                </a:cubicBezTo>
                <a:close/>
                <a:moveTo>
                  <a:pt x="10446" y="17357"/>
                </a:moveTo>
                <a:cubicBezTo>
                  <a:pt x="10446" y="17454"/>
                  <a:pt x="10396" y="17550"/>
                  <a:pt x="10298" y="17647"/>
                </a:cubicBezTo>
                <a:lnTo>
                  <a:pt x="5570" y="21492"/>
                </a:lnTo>
                <a:cubicBezTo>
                  <a:pt x="5471" y="21564"/>
                  <a:pt x="5357" y="21600"/>
                  <a:pt x="5229" y="21600"/>
                </a:cubicBezTo>
                <a:cubicBezTo>
                  <a:pt x="5110" y="21600"/>
                  <a:pt x="4996" y="21564"/>
                  <a:pt x="4888" y="21492"/>
                </a:cubicBezTo>
                <a:lnTo>
                  <a:pt x="145" y="17635"/>
                </a:lnTo>
                <a:cubicBezTo>
                  <a:pt x="-3" y="17506"/>
                  <a:pt x="-38" y="17366"/>
                  <a:pt x="41" y="17213"/>
                </a:cubicBezTo>
                <a:cubicBezTo>
                  <a:pt x="120" y="17052"/>
                  <a:pt x="268" y="16971"/>
                  <a:pt x="486" y="16971"/>
                </a:cubicBezTo>
                <a:lnTo>
                  <a:pt x="3331" y="16971"/>
                </a:lnTo>
                <a:lnTo>
                  <a:pt x="3331" y="386"/>
                </a:lnTo>
                <a:cubicBezTo>
                  <a:pt x="3331" y="274"/>
                  <a:pt x="3376" y="181"/>
                  <a:pt x="3465" y="108"/>
                </a:cubicBezTo>
                <a:cubicBezTo>
                  <a:pt x="3554" y="37"/>
                  <a:pt x="3667" y="0"/>
                  <a:pt x="3806" y="0"/>
                </a:cubicBezTo>
                <a:lnTo>
                  <a:pt x="6651" y="0"/>
                </a:lnTo>
                <a:cubicBezTo>
                  <a:pt x="6790" y="0"/>
                  <a:pt x="6903" y="37"/>
                  <a:pt x="6992" y="108"/>
                </a:cubicBezTo>
                <a:cubicBezTo>
                  <a:pt x="7081" y="181"/>
                  <a:pt x="7126" y="274"/>
                  <a:pt x="7126" y="386"/>
                </a:cubicBezTo>
                <a:lnTo>
                  <a:pt x="7126" y="16971"/>
                </a:lnTo>
                <a:lnTo>
                  <a:pt x="9971" y="16971"/>
                </a:lnTo>
                <a:cubicBezTo>
                  <a:pt x="10110" y="16971"/>
                  <a:pt x="10223" y="17008"/>
                  <a:pt x="10312" y="17081"/>
                </a:cubicBezTo>
                <a:cubicBezTo>
                  <a:pt x="10401" y="17152"/>
                  <a:pt x="10446" y="17245"/>
                  <a:pt x="10446" y="17357"/>
                </a:cubicBezTo>
                <a:close/>
                <a:moveTo>
                  <a:pt x="10446" y="17357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3" name="AutoShape 321"/>
          <p:cNvSpPr>
            <a:spLocks/>
          </p:cNvSpPr>
          <p:nvPr/>
        </p:nvSpPr>
        <p:spPr bwMode="auto">
          <a:xfrm>
            <a:off x="8435975" y="9956800"/>
            <a:ext cx="349250" cy="430213"/>
          </a:xfrm>
          <a:custGeom>
            <a:avLst/>
            <a:gdLst/>
            <a:ahLst/>
            <a:cxnLst/>
            <a:rect l="0" t="0" r="r" b="b"/>
            <a:pathLst>
              <a:path w="21562" h="21600">
                <a:moveTo>
                  <a:pt x="19487" y="3484"/>
                </a:moveTo>
                <a:cubicBezTo>
                  <a:pt x="19487" y="2978"/>
                  <a:pt x="19270" y="2512"/>
                  <a:pt x="18835" y="2086"/>
                </a:cubicBezTo>
                <a:cubicBezTo>
                  <a:pt x="18400" y="1659"/>
                  <a:pt x="17891" y="1447"/>
                  <a:pt x="17308" y="1447"/>
                </a:cubicBezTo>
                <a:cubicBezTo>
                  <a:pt x="16794" y="1447"/>
                  <a:pt x="16384" y="1595"/>
                  <a:pt x="16078" y="1893"/>
                </a:cubicBezTo>
                <a:cubicBezTo>
                  <a:pt x="15772" y="2190"/>
                  <a:pt x="15619" y="2567"/>
                  <a:pt x="15619" y="3026"/>
                </a:cubicBezTo>
                <a:cubicBezTo>
                  <a:pt x="15619" y="3484"/>
                  <a:pt x="15799" y="3866"/>
                  <a:pt x="16160" y="4171"/>
                </a:cubicBezTo>
                <a:cubicBezTo>
                  <a:pt x="16520" y="4476"/>
                  <a:pt x="17036" y="4629"/>
                  <a:pt x="17708" y="4629"/>
                </a:cubicBezTo>
                <a:cubicBezTo>
                  <a:pt x="18203" y="4629"/>
                  <a:pt x="18622" y="4520"/>
                  <a:pt x="18968" y="4304"/>
                </a:cubicBezTo>
                <a:cubicBezTo>
                  <a:pt x="19314" y="4087"/>
                  <a:pt x="19487" y="3813"/>
                  <a:pt x="19487" y="3484"/>
                </a:cubicBezTo>
                <a:close/>
                <a:moveTo>
                  <a:pt x="21117" y="20226"/>
                </a:moveTo>
                <a:lnTo>
                  <a:pt x="21117" y="21600"/>
                </a:lnTo>
                <a:lnTo>
                  <a:pt x="14166" y="21600"/>
                </a:lnTo>
                <a:lnTo>
                  <a:pt x="14166" y="20226"/>
                </a:lnTo>
                <a:lnTo>
                  <a:pt x="16641" y="20226"/>
                </a:lnTo>
                <a:lnTo>
                  <a:pt x="16641" y="15019"/>
                </a:lnTo>
                <a:cubicBezTo>
                  <a:pt x="16641" y="14963"/>
                  <a:pt x="16643" y="14887"/>
                  <a:pt x="16649" y="14790"/>
                </a:cubicBezTo>
                <a:cubicBezTo>
                  <a:pt x="16653" y="14693"/>
                  <a:pt x="16656" y="14626"/>
                  <a:pt x="16656" y="14585"/>
                </a:cubicBezTo>
                <a:lnTo>
                  <a:pt x="16656" y="14392"/>
                </a:lnTo>
                <a:lnTo>
                  <a:pt x="16626" y="14392"/>
                </a:lnTo>
                <a:lnTo>
                  <a:pt x="16523" y="14536"/>
                </a:lnTo>
                <a:cubicBezTo>
                  <a:pt x="16444" y="14642"/>
                  <a:pt x="16315" y="14766"/>
                  <a:pt x="16137" y="14911"/>
                </a:cubicBezTo>
                <a:lnTo>
                  <a:pt x="15218" y="15610"/>
                </a:lnTo>
                <a:lnTo>
                  <a:pt x="14003" y="14573"/>
                </a:lnTo>
                <a:lnTo>
                  <a:pt x="16849" y="12344"/>
                </a:lnTo>
                <a:lnTo>
                  <a:pt x="18672" y="12344"/>
                </a:lnTo>
                <a:lnTo>
                  <a:pt x="18672" y="20226"/>
                </a:lnTo>
                <a:cubicBezTo>
                  <a:pt x="18672" y="20226"/>
                  <a:pt x="21117" y="20226"/>
                  <a:pt x="21117" y="20226"/>
                </a:cubicBezTo>
                <a:close/>
                <a:moveTo>
                  <a:pt x="21562" y="4183"/>
                </a:moveTo>
                <a:cubicBezTo>
                  <a:pt x="21562" y="4681"/>
                  <a:pt x="21498" y="5170"/>
                  <a:pt x="21369" y="5647"/>
                </a:cubicBezTo>
                <a:cubicBezTo>
                  <a:pt x="21241" y="6126"/>
                  <a:pt x="21038" y="6584"/>
                  <a:pt x="20762" y="7021"/>
                </a:cubicBezTo>
                <a:cubicBezTo>
                  <a:pt x="20485" y="7459"/>
                  <a:pt x="20149" y="7843"/>
                  <a:pt x="19754" y="8173"/>
                </a:cubicBezTo>
                <a:cubicBezTo>
                  <a:pt x="19359" y="8502"/>
                  <a:pt x="18872" y="8765"/>
                  <a:pt x="18294" y="8962"/>
                </a:cubicBezTo>
                <a:cubicBezTo>
                  <a:pt x="17716" y="9160"/>
                  <a:pt x="17086" y="9257"/>
                  <a:pt x="16404" y="9257"/>
                </a:cubicBezTo>
                <a:cubicBezTo>
                  <a:pt x="15791" y="9257"/>
                  <a:pt x="15258" y="9193"/>
                  <a:pt x="14803" y="9065"/>
                </a:cubicBezTo>
                <a:cubicBezTo>
                  <a:pt x="14566" y="9001"/>
                  <a:pt x="14359" y="8940"/>
                  <a:pt x="14181" y="8884"/>
                </a:cubicBezTo>
                <a:lnTo>
                  <a:pt x="14759" y="7521"/>
                </a:lnTo>
                <a:cubicBezTo>
                  <a:pt x="14907" y="7578"/>
                  <a:pt x="15060" y="7622"/>
                  <a:pt x="15218" y="7654"/>
                </a:cubicBezTo>
                <a:cubicBezTo>
                  <a:pt x="15584" y="7759"/>
                  <a:pt x="15955" y="7811"/>
                  <a:pt x="16330" y="7811"/>
                </a:cubicBezTo>
                <a:cubicBezTo>
                  <a:pt x="17160" y="7811"/>
                  <a:pt x="17824" y="7576"/>
                  <a:pt x="18324" y="7106"/>
                </a:cubicBezTo>
                <a:cubicBezTo>
                  <a:pt x="18822" y="6635"/>
                  <a:pt x="19151" y="6051"/>
                  <a:pt x="19309" y="5352"/>
                </a:cubicBezTo>
                <a:lnTo>
                  <a:pt x="19279" y="5352"/>
                </a:lnTo>
                <a:cubicBezTo>
                  <a:pt x="19072" y="5537"/>
                  <a:pt x="18768" y="5685"/>
                  <a:pt x="18368" y="5798"/>
                </a:cubicBezTo>
                <a:cubicBezTo>
                  <a:pt x="17968" y="5910"/>
                  <a:pt x="17550" y="5967"/>
                  <a:pt x="17116" y="5967"/>
                </a:cubicBezTo>
                <a:cubicBezTo>
                  <a:pt x="16068" y="5967"/>
                  <a:pt x="15213" y="5680"/>
                  <a:pt x="14551" y="5105"/>
                </a:cubicBezTo>
                <a:cubicBezTo>
                  <a:pt x="13889" y="4531"/>
                  <a:pt x="13558" y="3837"/>
                  <a:pt x="13558" y="3026"/>
                </a:cubicBezTo>
                <a:cubicBezTo>
                  <a:pt x="13558" y="2182"/>
                  <a:pt x="13914" y="1467"/>
                  <a:pt x="14625" y="880"/>
                </a:cubicBezTo>
                <a:cubicBezTo>
                  <a:pt x="15337" y="294"/>
                  <a:pt x="16231" y="0"/>
                  <a:pt x="17308" y="0"/>
                </a:cubicBezTo>
                <a:cubicBezTo>
                  <a:pt x="18524" y="0"/>
                  <a:pt x="19536" y="380"/>
                  <a:pt x="20347" y="1140"/>
                </a:cubicBezTo>
                <a:cubicBezTo>
                  <a:pt x="21157" y="1898"/>
                  <a:pt x="21562" y="2914"/>
                  <a:pt x="21562" y="4183"/>
                </a:cubicBezTo>
                <a:close/>
                <a:moveTo>
                  <a:pt x="10446" y="17357"/>
                </a:moveTo>
                <a:cubicBezTo>
                  <a:pt x="10446" y="17454"/>
                  <a:pt x="10396" y="17550"/>
                  <a:pt x="10298" y="17647"/>
                </a:cubicBezTo>
                <a:lnTo>
                  <a:pt x="5570" y="21492"/>
                </a:lnTo>
                <a:cubicBezTo>
                  <a:pt x="5471" y="21564"/>
                  <a:pt x="5357" y="21600"/>
                  <a:pt x="5229" y="21600"/>
                </a:cubicBezTo>
                <a:cubicBezTo>
                  <a:pt x="5110" y="21600"/>
                  <a:pt x="4996" y="21564"/>
                  <a:pt x="4888" y="21492"/>
                </a:cubicBezTo>
                <a:lnTo>
                  <a:pt x="145" y="17635"/>
                </a:lnTo>
                <a:cubicBezTo>
                  <a:pt x="-3" y="17506"/>
                  <a:pt x="-38" y="17366"/>
                  <a:pt x="41" y="17213"/>
                </a:cubicBezTo>
                <a:cubicBezTo>
                  <a:pt x="120" y="17052"/>
                  <a:pt x="268" y="16971"/>
                  <a:pt x="486" y="16971"/>
                </a:cubicBezTo>
                <a:lnTo>
                  <a:pt x="3331" y="16971"/>
                </a:lnTo>
                <a:lnTo>
                  <a:pt x="3331" y="386"/>
                </a:lnTo>
                <a:cubicBezTo>
                  <a:pt x="3331" y="274"/>
                  <a:pt x="3376" y="181"/>
                  <a:pt x="3465" y="108"/>
                </a:cubicBezTo>
                <a:cubicBezTo>
                  <a:pt x="3554" y="37"/>
                  <a:pt x="3667" y="0"/>
                  <a:pt x="3806" y="0"/>
                </a:cubicBezTo>
                <a:lnTo>
                  <a:pt x="6651" y="0"/>
                </a:lnTo>
                <a:cubicBezTo>
                  <a:pt x="6790" y="0"/>
                  <a:pt x="6903" y="37"/>
                  <a:pt x="6992" y="108"/>
                </a:cubicBezTo>
                <a:cubicBezTo>
                  <a:pt x="7081" y="181"/>
                  <a:pt x="7126" y="274"/>
                  <a:pt x="7126" y="386"/>
                </a:cubicBezTo>
                <a:lnTo>
                  <a:pt x="7126" y="16971"/>
                </a:lnTo>
                <a:lnTo>
                  <a:pt x="9971" y="16971"/>
                </a:lnTo>
                <a:cubicBezTo>
                  <a:pt x="10110" y="16971"/>
                  <a:pt x="10223" y="17008"/>
                  <a:pt x="10312" y="17081"/>
                </a:cubicBezTo>
                <a:cubicBezTo>
                  <a:pt x="10401" y="17152"/>
                  <a:pt x="10446" y="17245"/>
                  <a:pt x="10446" y="17357"/>
                </a:cubicBezTo>
                <a:close/>
                <a:moveTo>
                  <a:pt x="10446" y="17357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4" name="AutoShape 322"/>
          <p:cNvSpPr>
            <a:spLocks/>
          </p:cNvSpPr>
          <p:nvPr/>
        </p:nvSpPr>
        <p:spPr bwMode="auto">
          <a:xfrm>
            <a:off x="9326563" y="10107613"/>
            <a:ext cx="246062" cy="138112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19200"/>
                </a:moveTo>
                <a:cubicBezTo>
                  <a:pt x="21600" y="19852"/>
                  <a:pt x="21467" y="20412"/>
                  <a:pt x="21199" y="20886"/>
                </a:cubicBezTo>
                <a:cubicBezTo>
                  <a:pt x="20932" y="21361"/>
                  <a:pt x="20616" y="21600"/>
                  <a:pt x="20250" y="21600"/>
                </a:cubicBezTo>
                <a:lnTo>
                  <a:pt x="1350" y="21600"/>
                </a:lnTo>
                <a:cubicBezTo>
                  <a:pt x="984" y="21600"/>
                  <a:pt x="668" y="21361"/>
                  <a:pt x="401" y="20886"/>
                </a:cubicBezTo>
                <a:cubicBezTo>
                  <a:pt x="134" y="20412"/>
                  <a:pt x="0" y="19852"/>
                  <a:pt x="0" y="19200"/>
                </a:cubicBezTo>
                <a:cubicBezTo>
                  <a:pt x="0" y="18549"/>
                  <a:pt x="134" y="17989"/>
                  <a:pt x="401" y="17511"/>
                </a:cubicBezTo>
                <a:lnTo>
                  <a:pt x="9851" y="710"/>
                </a:lnTo>
                <a:cubicBezTo>
                  <a:pt x="10118" y="236"/>
                  <a:pt x="10434" y="0"/>
                  <a:pt x="10800" y="0"/>
                </a:cubicBezTo>
                <a:cubicBezTo>
                  <a:pt x="11166" y="0"/>
                  <a:pt x="11482" y="236"/>
                  <a:pt x="11749" y="710"/>
                </a:cubicBezTo>
                <a:lnTo>
                  <a:pt x="21199" y="17511"/>
                </a:lnTo>
                <a:cubicBezTo>
                  <a:pt x="21467" y="17989"/>
                  <a:pt x="21600" y="18549"/>
                  <a:pt x="21600" y="19200"/>
                </a:cubicBezTo>
                <a:close/>
                <a:moveTo>
                  <a:pt x="21600" y="19200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5" name="AutoShape 323"/>
          <p:cNvSpPr>
            <a:spLocks/>
          </p:cNvSpPr>
          <p:nvPr/>
        </p:nvSpPr>
        <p:spPr bwMode="auto">
          <a:xfrm>
            <a:off x="10098088" y="9979025"/>
            <a:ext cx="369887" cy="384175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206" y="10314"/>
                </a:moveTo>
                <a:cubicBezTo>
                  <a:pt x="21469" y="10566"/>
                  <a:pt x="21600" y="10872"/>
                  <a:pt x="21600" y="11232"/>
                </a:cubicBezTo>
                <a:cubicBezTo>
                  <a:pt x="21600" y="11593"/>
                  <a:pt x="21469" y="11899"/>
                  <a:pt x="21206" y="12150"/>
                </a:cubicBezTo>
                <a:cubicBezTo>
                  <a:pt x="20944" y="12402"/>
                  <a:pt x="20625" y="12528"/>
                  <a:pt x="20250" y="12528"/>
                </a:cubicBezTo>
                <a:cubicBezTo>
                  <a:pt x="19875" y="12528"/>
                  <a:pt x="19556" y="12402"/>
                  <a:pt x="19294" y="12150"/>
                </a:cubicBezTo>
                <a:cubicBezTo>
                  <a:pt x="19031" y="11899"/>
                  <a:pt x="18900" y="11593"/>
                  <a:pt x="18900" y="11232"/>
                </a:cubicBezTo>
                <a:cubicBezTo>
                  <a:pt x="18900" y="10872"/>
                  <a:pt x="19031" y="10566"/>
                  <a:pt x="19294" y="10314"/>
                </a:cubicBezTo>
                <a:cubicBezTo>
                  <a:pt x="19556" y="10063"/>
                  <a:pt x="19875" y="9937"/>
                  <a:pt x="20250" y="9937"/>
                </a:cubicBezTo>
                <a:cubicBezTo>
                  <a:pt x="20625" y="9937"/>
                  <a:pt x="20944" y="10063"/>
                  <a:pt x="21206" y="10314"/>
                </a:cubicBezTo>
                <a:close/>
                <a:moveTo>
                  <a:pt x="18344" y="4422"/>
                </a:moveTo>
                <a:cubicBezTo>
                  <a:pt x="18565" y="4634"/>
                  <a:pt x="18675" y="4887"/>
                  <a:pt x="18675" y="5184"/>
                </a:cubicBezTo>
                <a:cubicBezTo>
                  <a:pt x="18675" y="5481"/>
                  <a:pt x="18565" y="5736"/>
                  <a:pt x="18344" y="5947"/>
                </a:cubicBezTo>
                <a:cubicBezTo>
                  <a:pt x="18124" y="6159"/>
                  <a:pt x="17860" y="6265"/>
                  <a:pt x="17550" y="6265"/>
                </a:cubicBezTo>
                <a:cubicBezTo>
                  <a:pt x="17241" y="6265"/>
                  <a:pt x="16976" y="6159"/>
                  <a:pt x="16756" y="5947"/>
                </a:cubicBezTo>
                <a:cubicBezTo>
                  <a:pt x="16535" y="5736"/>
                  <a:pt x="16425" y="5481"/>
                  <a:pt x="16425" y="5184"/>
                </a:cubicBezTo>
                <a:cubicBezTo>
                  <a:pt x="16425" y="4887"/>
                  <a:pt x="16535" y="4634"/>
                  <a:pt x="16756" y="4422"/>
                </a:cubicBezTo>
                <a:cubicBezTo>
                  <a:pt x="16976" y="4211"/>
                  <a:pt x="17241" y="4105"/>
                  <a:pt x="17550" y="4105"/>
                </a:cubicBezTo>
                <a:cubicBezTo>
                  <a:pt x="17860" y="4105"/>
                  <a:pt x="18124" y="4211"/>
                  <a:pt x="18344" y="4422"/>
                </a:cubicBezTo>
                <a:close/>
                <a:moveTo>
                  <a:pt x="18661" y="16213"/>
                </a:moveTo>
                <a:cubicBezTo>
                  <a:pt x="18970" y="16510"/>
                  <a:pt x="19125" y="16866"/>
                  <a:pt x="19125" y="17280"/>
                </a:cubicBezTo>
                <a:cubicBezTo>
                  <a:pt x="19125" y="17695"/>
                  <a:pt x="18970" y="18049"/>
                  <a:pt x="18661" y="18346"/>
                </a:cubicBezTo>
                <a:cubicBezTo>
                  <a:pt x="18351" y="18643"/>
                  <a:pt x="17981" y="18792"/>
                  <a:pt x="17550" y="18792"/>
                </a:cubicBezTo>
                <a:cubicBezTo>
                  <a:pt x="17119" y="18792"/>
                  <a:pt x="16749" y="18643"/>
                  <a:pt x="16439" y="18346"/>
                </a:cubicBezTo>
                <a:cubicBezTo>
                  <a:pt x="16130" y="18049"/>
                  <a:pt x="15975" y="17695"/>
                  <a:pt x="15975" y="17280"/>
                </a:cubicBezTo>
                <a:cubicBezTo>
                  <a:pt x="15975" y="16866"/>
                  <a:pt x="16130" y="16510"/>
                  <a:pt x="16439" y="16213"/>
                </a:cubicBezTo>
                <a:cubicBezTo>
                  <a:pt x="16749" y="15916"/>
                  <a:pt x="17119" y="15768"/>
                  <a:pt x="17550" y="15768"/>
                </a:cubicBezTo>
                <a:cubicBezTo>
                  <a:pt x="17981" y="15768"/>
                  <a:pt x="18351" y="15916"/>
                  <a:pt x="18661" y="16213"/>
                </a:cubicBezTo>
                <a:close/>
                <a:moveTo>
                  <a:pt x="12523" y="18650"/>
                </a:moveTo>
                <a:cubicBezTo>
                  <a:pt x="12874" y="18987"/>
                  <a:pt x="13050" y="19395"/>
                  <a:pt x="13050" y="19872"/>
                </a:cubicBezTo>
                <a:cubicBezTo>
                  <a:pt x="13050" y="20348"/>
                  <a:pt x="12874" y="20756"/>
                  <a:pt x="12523" y="21093"/>
                </a:cubicBezTo>
                <a:cubicBezTo>
                  <a:pt x="12171" y="21431"/>
                  <a:pt x="11747" y="21600"/>
                  <a:pt x="11250" y="21600"/>
                </a:cubicBezTo>
                <a:cubicBezTo>
                  <a:pt x="10753" y="21600"/>
                  <a:pt x="10329" y="21431"/>
                  <a:pt x="9977" y="21093"/>
                </a:cubicBezTo>
                <a:cubicBezTo>
                  <a:pt x="9626" y="20756"/>
                  <a:pt x="9450" y="20348"/>
                  <a:pt x="9450" y="19872"/>
                </a:cubicBezTo>
                <a:cubicBezTo>
                  <a:pt x="9450" y="19395"/>
                  <a:pt x="9626" y="18987"/>
                  <a:pt x="9977" y="18650"/>
                </a:cubicBezTo>
                <a:cubicBezTo>
                  <a:pt x="10329" y="18313"/>
                  <a:pt x="10753" y="18144"/>
                  <a:pt x="11250" y="18144"/>
                </a:cubicBezTo>
                <a:cubicBezTo>
                  <a:pt x="11747" y="18144"/>
                  <a:pt x="12171" y="18313"/>
                  <a:pt x="12523" y="18650"/>
                </a:cubicBezTo>
                <a:close/>
                <a:moveTo>
                  <a:pt x="13162" y="757"/>
                </a:moveTo>
                <a:cubicBezTo>
                  <a:pt x="13688" y="1261"/>
                  <a:pt x="13950" y="1873"/>
                  <a:pt x="13950" y="2593"/>
                </a:cubicBezTo>
                <a:cubicBezTo>
                  <a:pt x="13950" y="3313"/>
                  <a:pt x="13688" y="3924"/>
                  <a:pt x="13162" y="4429"/>
                </a:cubicBezTo>
                <a:cubicBezTo>
                  <a:pt x="12637" y="4933"/>
                  <a:pt x="12000" y="5184"/>
                  <a:pt x="11250" y="5184"/>
                </a:cubicBezTo>
                <a:cubicBezTo>
                  <a:pt x="10500" y="5184"/>
                  <a:pt x="9862" y="4933"/>
                  <a:pt x="9338" y="4429"/>
                </a:cubicBezTo>
                <a:cubicBezTo>
                  <a:pt x="8812" y="3924"/>
                  <a:pt x="8550" y="3313"/>
                  <a:pt x="8550" y="2593"/>
                </a:cubicBezTo>
                <a:cubicBezTo>
                  <a:pt x="8550" y="1873"/>
                  <a:pt x="8812" y="1261"/>
                  <a:pt x="9338" y="757"/>
                </a:cubicBezTo>
                <a:cubicBezTo>
                  <a:pt x="9862" y="252"/>
                  <a:pt x="10500" y="0"/>
                  <a:pt x="11250" y="0"/>
                </a:cubicBezTo>
                <a:cubicBezTo>
                  <a:pt x="12000" y="0"/>
                  <a:pt x="12637" y="252"/>
                  <a:pt x="13162" y="757"/>
                </a:cubicBezTo>
                <a:close/>
                <a:moveTo>
                  <a:pt x="6377" y="15903"/>
                </a:moveTo>
                <a:cubicBezTo>
                  <a:pt x="6776" y="16282"/>
                  <a:pt x="6975" y="16740"/>
                  <a:pt x="6975" y="17280"/>
                </a:cubicBezTo>
                <a:cubicBezTo>
                  <a:pt x="6975" y="17821"/>
                  <a:pt x="6776" y="18279"/>
                  <a:pt x="6377" y="18657"/>
                </a:cubicBezTo>
                <a:cubicBezTo>
                  <a:pt x="5979" y="19036"/>
                  <a:pt x="5503" y="19224"/>
                  <a:pt x="4950" y="19224"/>
                </a:cubicBezTo>
                <a:cubicBezTo>
                  <a:pt x="4387" y="19224"/>
                  <a:pt x="3909" y="19036"/>
                  <a:pt x="3516" y="18657"/>
                </a:cubicBezTo>
                <a:cubicBezTo>
                  <a:pt x="3122" y="18279"/>
                  <a:pt x="2925" y="17821"/>
                  <a:pt x="2925" y="17280"/>
                </a:cubicBezTo>
                <a:cubicBezTo>
                  <a:pt x="2925" y="16740"/>
                  <a:pt x="3122" y="16282"/>
                  <a:pt x="3516" y="15903"/>
                </a:cubicBezTo>
                <a:cubicBezTo>
                  <a:pt x="3909" y="15525"/>
                  <a:pt x="4387" y="15336"/>
                  <a:pt x="4950" y="15336"/>
                </a:cubicBezTo>
                <a:cubicBezTo>
                  <a:pt x="5503" y="15336"/>
                  <a:pt x="5979" y="15525"/>
                  <a:pt x="6377" y="15903"/>
                </a:cubicBezTo>
                <a:close/>
                <a:moveTo>
                  <a:pt x="6701" y="3504"/>
                </a:moveTo>
                <a:cubicBezTo>
                  <a:pt x="7184" y="3967"/>
                  <a:pt x="7425" y="4528"/>
                  <a:pt x="7425" y="5184"/>
                </a:cubicBezTo>
                <a:cubicBezTo>
                  <a:pt x="7425" y="5842"/>
                  <a:pt x="7184" y="6401"/>
                  <a:pt x="6701" y="6865"/>
                </a:cubicBezTo>
                <a:cubicBezTo>
                  <a:pt x="6218" y="7329"/>
                  <a:pt x="5634" y="7560"/>
                  <a:pt x="4950" y="7560"/>
                </a:cubicBezTo>
                <a:cubicBezTo>
                  <a:pt x="4266" y="7560"/>
                  <a:pt x="3682" y="7329"/>
                  <a:pt x="3199" y="6865"/>
                </a:cubicBezTo>
                <a:cubicBezTo>
                  <a:pt x="2716" y="6401"/>
                  <a:pt x="2475" y="5842"/>
                  <a:pt x="2475" y="5184"/>
                </a:cubicBezTo>
                <a:cubicBezTo>
                  <a:pt x="2475" y="4528"/>
                  <a:pt x="2716" y="3967"/>
                  <a:pt x="3199" y="3504"/>
                </a:cubicBezTo>
                <a:cubicBezTo>
                  <a:pt x="3682" y="3040"/>
                  <a:pt x="4266" y="2808"/>
                  <a:pt x="4950" y="2808"/>
                </a:cubicBezTo>
                <a:cubicBezTo>
                  <a:pt x="5634" y="2808"/>
                  <a:pt x="6218" y="3040"/>
                  <a:pt x="6701" y="3504"/>
                </a:cubicBezTo>
                <a:close/>
                <a:moveTo>
                  <a:pt x="3839" y="9707"/>
                </a:moveTo>
                <a:cubicBezTo>
                  <a:pt x="4280" y="10130"/>
                  <a:pt x="4500" y="10638"/>
                  <a:pt x="4500" y="11232"/>
                </a:cubicBezTo>
                <a:cubicBezTo>
                  <a:pt x="4500" y="11826"/>
                  <a:pt x="4280" y="12335"/>
                  <a:pt x="3839" y="12758"/>
                </a:cubicBezTo>
                <a:cubicBezTo>
                  <a:pt x="3398" y="13181"/>
                  <a:pt x="2869" y="13392"/>
                  <a:pt x="2250" y="13392"/>
                </a:cubicBezTo>
                <a:cubicBezTo>
                  <a:pt x="1631" y="13392"/>
                  <a:pt x="1101" y="13181"/>
                  <a:pt x="661" y="12758"/>
                </a:cubicBezTo>
                <a:cubicBezTo>
                  <a:pt x="220" y="12335"/>
                  <a:pt x="0" y="11826"/>
                  <a:pt x="0" y="11232"/>
                </a:cubicBezTo>
                <a:cubicBezTo>
                  <a:pt x="0" y="10638"/>
                  <a:pt x="220" y="10130"/>
                  <a:pt x="661" y="9707"/>
                </a:cubicBezTo>
                <a:cubicBezTo>
                  <a:pt x="1101" y="9284"/>
                  <a:pt x="1631" y="9072"/>
                  <a:pt x="2250" y="9072"/>
                </a:cubicBezTo>
                <a:cubicBezTo>
                  <a:pt x="2869" y="9072"/>
                  <a:pt x="3398" y="9284"/>
                  <a:pt x="3839" y="9707"/>
                </a:cubicBezTo>
                <a:close/>
                <a:moveTo>
                  <a:pt x="3839" y="9707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6" name="AutoShape 324"/>
          <p:cNvSpPr>
            <a:spLocks/>
          </p:cNvSpPr>
          <p:nvPr/>
        </p:nvSpPr>
        <p:spPr bwMode="auto">
          <a:xfrm>
            <a:off x="11752263" y="9988550"/>
            <a:ext cx="368300" cy="369888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4050"/>
                </a:moveTo>
                <a:lnTo>
                  <a:pt x="21600" y="17550"/>
                </a:lnTo>
                <a:cubicBezTo>
                  <a:pt x="21600" y="18666"/>
                  <a:pt x="21204" y="19620"/>
                  <a:pt x="20412" y="20412"/>
                </a:cubicBezTo>
                <a:cubicBezTo>
                  <a:pt x="19619" y="21203"/>
                  <a:pt x="18665" y="21600"/>
                  <a:pt x="17550" y="21600"/>
                </a:cubicBezTo>
                <a:lnTo>
                  <a:pt x="4050" y="21600"/>
                </a:lnTo>
                <a:cubicBezTo>
                  <a:pt x="2934" y="21600"/>
                  <a:pt x="1980" y="21203"/>
                  <a:pt x="1188" y="20412"/>
                </a:cubicBezTo>
                <a:cubicBezTo>
                  <a:pt x="396" y="19620"/>
                  <a:pt x="0" y="18666"/>
                  <a:pt x="0" y="17550"/>
                </a:cubicBezTo>
                <a:lnTo>
                  <a:pt x="0" y="4050"/>
                </a:lnTo>
                <a:cubicBezTo>
                  <a:pt x="0" y="2934"/>
                  <a:pt x="396" y="1980"/>
                  <a:pt x="1188" y="1187"/>
                </a:cubicBezTo>
                <a:cubicBezTo>
                  <a:pt x="1980" y="395"/>
                  <a:pt x="2934" y="0"/>
                  <a:pt x="4050" y="0"/>
                </a:cubicBezTo>
                <a:lnTo>
                  <a:pt x="17550" y="0"/>
                </a:lnTo>
                <a:cubicBezTo>
                  <a:pt x="18665" y="0"/>
                  <a:pt x="19619" y="395"/>
                  <a:pt x="20412" y="1187"/>
                </a:cubicBezTo>
                <a:cubicBezTo>
                  <a:pt x="21204" y="1980"/>
                  <a:pt x="21600" y="2934"/>
                  <a:pt x="21600" y="4050"/>
                </a:cubicBezTo>
                <a:close/>
                <a:moveTo>
                  <a:pt x="21600" y="4050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" name="AutoShape 325"/>
          <p:cNvSpPr>
            <a:spLocks/>
          </p:cNvSpPr>
          <p:nvPr/>
        </p:nvSpPr>
        <p:spPr bwMode="auto">
          <a:xfrm>
            <a:off x="10947400" y="9999663"/>
            <a:ext cx="338138" cy="338137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7182" y="1963"/>
                </a:moveTo>
                <a:lnTo>
                  <a:pt x="4418" y="1963"/>
                </a:lnTo>
                <a:cubicBezTo>
                  <a:pt x="3743" y="1963"/>
                  <a:pt x="3165" y="2203"/>
                  <a:pt x="2685" y="2684"/>
                </a:cubicBezTo>
                <a:cubicBezTo>
                  <a:pt x="2204" y="3165"/>
                  <a:pt x="1964" y="3743"/>
                  <a:pt x="1964" y="4418"/>
                </a:cubicBezTo>
                <a:lnTo>
                  <a:pt x="1964" y="17182"/>
                </a:lnTo>
                <a:cubicBezTo>
                  <a:pt x="1964" y="17857"/>
                  <a:pt x="2204" y="18434"/>
                  <a:pt x="2685" y="18915"/>
                </a:cubicBezTo>
                <a:cubicBezTo>
                  <a:pt x="3165" y="19396"/>
                  <a:pt x="3743" y="19635"/>
                  <a:pt x="4418" y="19635"/>
                </a:cubicBezTo>
                <a:lnTo>
                  <a:pt x="17182" y="19635"/>
                </a:lnTo>
                <a:cubicBezTo>
                  <a:pt x="17857" y="19635"/>
                  <a:pt x="18435" y="19396"/>
                  <a:pt x="18915" y="18915"/>
                </a:cubicBezTo>
                <a:cubicBezTo>
                  <a:pt x="19396" y="18434"/>
                  <a:pt x="19636" y="17857"/>
                  <a:pt x="19636" y="17182"/>
                </a:cubicBezTo>
                <a:lnTo>
                  <a:pt x="19636" y="4418"/>
                </a:lnTo>
                <a:cubicBezTo>
                  <a:pt x="19636" y="3743"/>
                  <a:pt x="19396" y="3165"/>
                  <a:pt x="18915" y="2684"/>
                </a:cubicBezTo>
                <a:cubicBezTo>
                  <a:pt x="18435" y="2203"/>
                  <a:pt x="17857" y="1963"/>
                  <a:pt x="17182" y="1963"/>
                </a:cubicBezTo>
                <a:close/>
                <a:moveTo>
                  <a:pt x="21600" y="4418"/>
                </a:moveTo>
                <a:lnTo>
                  <a:pt x="21600" y="17182"/>
                </a:lnTo>
                <a:cubicBezTo>
                  <a:pt x="21600" y="18399"/>
                  <a:pt x="21168" y="19440"/>
                  <a:pt x="20304" y="20304"/>
                </a:cubicBezTo>
                <a:cubicBezTo>
                  <a:pt x="19439" y="21167"/>
                  <a:pt x="18399" y="21600"/>
                  <a:pt x="17182" y="21600"/>
                </a:cubicBezTo>
                <a:lnTo>
                  <a:pt x="4418" y="21600"/>
                </a:lnTo>
                <a:cubicBezTo>
                  <a:pt x="3201" y="21600"/>
                  <a:pt x="2160" y="21167"/>
                  <a:pt x="1296" y="20304"/>
                </a:cubicBezTo>
                <a:cubicBezTo>
                  <a:pt x="432" y="19440"/>
                  <a:pt x="0" y="18399"/>
                  <a:pt x="0" y="17182"/>
                </a:cubicBezTo>
                <a:lnTo>
                  <a:pt x="0" y="4418"/>
                </a:lnTo>
                <a:cubicBezTo>
                  <a:pt x="0" y="3201"/>
                  <a:pt x="432" y="2160"/>
                  <a:pt x="1296" y="1295"/>
                </a:cubicBezTo>
                <a:cubicBezTo>
                  <a:pt x="2160" y="431"/>
                  <a:pt x="3201" y="0"/>
                  <a:pt x="4418" y="0"/>
                </a:cubicBezTo>
                <a:lnTo>
                  <a:pt x="17182" y="0"/>
                </a:lnTo>
                <a:cubicBezTo>
                  <a:pt x="18399" y="0"/>
                  <a:pt x="19439" y="431"/>
                  <a:pt x="20304" y="1295"/>
                </a:cubicBezTo>
                <a:cubicBezTo>
                  <a:pt x="21168" y="2160"/>
                  <a:pt x="21600" y="3201"/>
                  <a:pt x="21600" y="4418"/>
                </a:cubicBezTo>
                <a:close/>
                <a:moveTo>
                  <a:pt x="21600" y="4418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8" name="AutoShape 326"/>
          <p:cNvSpPr>
            <a:spLocks/>
          </p:cNvSpPr>
          <p:nvPr/>
        </p:nvSpPr>
        <p:spPr bwMode="auto">
          <a:xfrm>
            <a:off x="12609513" y="9988550"/>
            <a:ext cx="298450" cy="369888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14021"/>
                </a:moveTo>
                <a:lnTo>
                  <a:pt x="21600" y="14949"/>
                </a:lnTo>
                <a:cubicBezTo>
                  <a:pt x="21600" y="15745"/>
                  <a:pt x="21265" y="16423"/>
                  <a:pt x="20597" y="16980"/>
                </a:cubicBezTo>
                <a:cubicBezTo>
                  <a:pt x="19928" y="17539"/>
                  <a:pt x="19122" y="17818"/>
                  <a:pt x="18180" y="17818"/>
                </a:cubicBezTo>
                <a:lnTo>
                  <a:pt x="17186" y="17818"/>
                </a:lnTo>
                <a:lnTo>
                  <a:pt x="12649" y="21600"/>
                </a:lnTo>
                <a:lnTo>
                  <a:pt x="12649" y="17818"/>
                </a:lnTo>
                <a:lnTo>
                  <a:pt x="3420" y="17818"/>
                </a:lnTo>
                <a:cubicBezTo>
                  <a:pt x="2478" y="17818"/>
                  <a:pt x="1672" y="17539"/>
                  <a:pt x="1003" y="16980"/>
                </a:cubicBezTo>
                <a:cubicBezTo>
                  <a:pt x="334" y="16423"/>
                  <a:pt x="0" y="15745"/>
                  <a:pt x="0" y="14949"/>
                </a:cubicBezTo>
                <a:lnTo>
                  <a:pt x="0" y="14021"/>
                </a:lnTo>
                <a:cubicBezTo>
                  <a:pt x="0" y="14021"/>
                  <a:pt x="21600" y="14021"/>
                  <a:pt x="21600" y="14021"/>
                </a:cubicBezTo>
                <a:close/>
                <a:moveTo>
                  <a:pt x="21600" y="9435"/>
                </a:moveTo>
                <a:lnTo>
                  <a:pt x="21600" y="13023"/>
                </a:lnTo>
                <a:lnTo>
                  <a:pt x="0" y="13023"/>
                </a:lnTo>
                <a:lnTo>
                  <a:pt x="0" y="9435"/>
                </a:lnTo>
                <a:cubicBezTo>
                  <a:pt x="0" y="9435"/>
                  <a:pt x="21600" y="9435"/>
                  <a:pt x="21600" y="9435"/>
                </a:cubicBezTo>
                <a:close/>
                <a:moveTo>
                  <a:pt x="21600" y="4823"/>
                </a:moveTo>
                <a:lnTo>
                  <a:pt x="21600" y="8409"/>
                </a:lnTo>
                <a:lnTo>
                  <a:pt x="0" y="8409"/>
                </a:lnTo>
                <a:lnTo>
                  <a:pt x="0" y="4823"/>
                </a:lnTo>
                <a:cubicBezTo>
                  <a:pt x="0" y="4823"/>
                  <a:pt x="21600" y="4823"/>
                  <a:pt x="21600" y="4823"/>
                </a:cubicBezTo>
                <a:close/>
                <a:moveTo>
                  <a:pt x="21600" y="2854"/>
                </a:moveTo>
                <a:lnTo>
                  <a:pt x="21600" y="3797"/>
                </a:lnTo>
                <a:lnTo>
                  <a:pt x="0" y="3797"/>
                </a:lnTo>
                <a:lnTo>
                  <a:pt x="0" y="2854"/>
                </a:lnTo>
                <a:cubicBezTo>
                  <a:pt x="0" y="2067"/>
                  <a:pt x="334" y="1395"/>
                  <a:pt x="1003" y="836"/>
                </a:cubicBezTo>
                <a:cubicBezTo>
                  <a:pt x="1672" y="279"/>
                  <a:pt x="2478" y="0"/>
                  <a:pt x="3420" y="0"/>
                </a:cubicBezTo>
                <a:lnTo>
                  <a:pt x="18180" y="0"/>
                </a:lnTo>
                <a:cubicBezTo>
                  <a:pt x="19122" y="0"/>
                  <a:pt x="19928" y="279"/>
                  <a:pt x="20597" y="836"/>
                </a:cubicBezTo>
                <a:cubicBezTo>
                  <a:pt x="21265" y="1395"/>
                  <a:pt x="21600" y="2067"/>
                  <a:pt x="21600" y="2854"/>
                </a:cubicBezTo>
                <a:close/>
                <a:moveTo>
                  <a:pt x="21600" y="2854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9" name="AutoShape 327"/>
          <p:cNvSpPr>
            <a:spLocks/>
          </p:cNvSpPr>
          <p:nvPr/>
        </p:nvSpPr>
        <p:spPr bwMode="auto">
          <a:xfrm>
            <a:off x="14133513" y="9174163"/>
            <a:ext cx="338137" cy="430212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9741" y="0"/>
                </a:moveTo>
                <a:lnTo>
                  <a:pt x="21600" y="8402"/>
                </a:lnTo>
                <a:lnTo>
                  <a:pt x="19311" y="8714"/>
                </a:lnTo>
                <a:lnTo>
                  <a:pt x="17452" y="314"/>
                </a:lnTo>
                <a:cubicBezTo>
                  <a:pt x="17452" y="314"/>
                  <a:pt x="19741" y="0"/>
                  <a:pt x="19741" y="0"/>
                </a:cubicBezTo>
                <a:close/>
                <a:moveTo>
                  <a:pt x="12782" y="1772"/>
                </a:moveTo>
                <a:lnTo>
                  <a:pt x="18896" y="8824"/>
                </a:lnTo>
                <a:lnTo>
                  <a:pt x="16991" y="9848"/>
                </a:lnTo>
                <a:lnTo>
                  <a:pt x="10862" y="2808"/>
                </a:lnTo>
                <a:cubicBezTo>
                  <a:pt x="10862" y="2808"/>
                  <a:pt x="12782" y="1772"/>
                  <a:pt x="12782" y="1772"/>
                </a:cubicBezTo>
                <a:close/>
                <a:moveTo>
                  <a:pt x="7251" y="5762"/>
                </a:moveTo>
                <a:lnTo>
                  <a:pt x="16607" y="10101"/>
                </a:lnTo>
                <a:lnTo>
                  <a:pt x="15424" y="11668"/>
                </a:lnTo>
                <a:lnTo>
                  <a:pt x="6068" y="7329"/>
                </a:lnTo>
                <a:cubicBezTo>
                  <a:pt x="6068" y="7329"/>
                  <a:pt x="7251" y="5762"/>
                  <a:pt x="7251" y="5762"/>
                </a:cubicBezTo>
                <a:close/>
                <a:moveTo>
                  <a:pt x="4747" y="9969"/>
                </a:moveTo>
                <a:lnTo>
                  <a:pt x="15240" y="12174"/>
                </a:lnTo>
                <a:lnTo>
                  <a:pt x="14641" y="13935"/>
                </a:lnTo>
                <a:lnTo>
                  <a:pt x="4148" y="11728"/>
                </a:lnTo>
                <a:cubicBezTo>
                  <a:pt x="4148" y="11728"/>
                  <a:pt x="4747" y="9969"/>
                  <a:pt x="4747" y="9969"/>
                </a:cubicBezTo>
                <a:close/>
                <a:moveTo>
                  <a:pt x="3702" y="13778"/>
                </a:moveTo>
                <a:lnTo>
                  <a:pt x="14518" y="14561"/>
                </a:lnTo>
                <a:lnTo>
                  <a:pt x="14318" y="16369"/>
                </a:lnTo>
                <a:lnTo>
                  <a:pt x="3488" y="15586"/>
                </a:lnTo>
                <a:cubicBezTo>
                  <a:pt x="3488" y="15586"/>
                  <a:pt x="3702" y="13778"/>
                  <a:pt x="3702" y="13778"/>
                </a:cubicBezTo>
                <a:close/>
                <a:moveTo>
                  <a:pt x="14257" y="16887"/>
                </a:moveTo>
                <a:lnTo>
                  <a:pt x="14257" y="18707"/>
                </a:lnTo>
                <a:lnTo>
                  <a:pt x="3395" y="18719"/>
                </a:lnTo>
                <a:lnTo>
                  <a:pt x="3395" y="16900"/>
                </a:lnTo>
                <a:cubicBezTo>
                  <a:pt x="3395" y="16900"/>
                  <a:pt x="14257" y="16887"/>
                  <a:pt x="14257" y="16887"/>
                </a:cubicBezTo>
                <a:close/>
                <a:moveTo>
                  <a:pt x="17959" y="12717"/>
                </a:moveTo>
                <a:lnTo>
                  <a:pt x="17959" y="21166"/>
                </a:lnTo>
                <a:lnTo>
                  <a:pt x="17944" y="21588"/>
                </a:lnTo>
                <a:lnTo>
                  <a:pt x="17944" y="21600"/>
                </a:lnTo>
                <a:lnTo>
                  <a:pt x="553" y="21600"/>
                </a:lnTo>
                <a:lnTo>
                  <a:pt x="15" y="21588"/>
                </a:lnTo>
                <a:lnTo>
                  <a:pt x="0" y="21588"/>
                </a:lnTo>
                <a:lnTo>
                  <a:pt x="0" y="12717"/>
                </a:lnTo>
                <a:lnTo>
                  <a:pt x="1859" y="12717"/>
                </a:lnTo>
                <a:lnTo>
                  <a:pt x="1859" y="20166"/>
                </a:lnTo>
                <a:lnTo>
                  <a:pt x="16116" y="20166"/>
                </a:lnTo>
                <a:lnTo>
                  <a:pt x="16116" y="12717"/>
                </a:lnTo>
                <a:cubicBezTo>
                  <a:pt x="16116" y="12717"/>
                  <a:pt x="17959" y="12717"/>
                  <a:pt x="17959" y="12717"/>
                </a:cubicBezTo>
                <a:close/>
                <a:moveTo>
                  <a:pt x="17959" y="12717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0" name="AutoShape 328"/>
          <p:cNvSpPr>
            <a:spLocks/>
          </p:cNvSpPr>
          <p:nvPr/>
        </p:nvSpPr>
        <p:spPr bwMode="auto">
          <a:xfrm>
            <a:off x="14852650" y="9194800"/>
            <a:ext cx="40005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8370"/>
                </a:moveTo>
                <a:cubicBezTo>
                  <a:pt x="21600" y="8570"/>
                  <a:pt x="21488" y="8787"/>
                  <a:pt x="21263" y="9024"/>
                </a:cubicBezTo>
                <a:lnTo>
                  <a:pt x="16551" y="13842"/>
                </a:lnTo>
                <a:lnTo>
                  <a:pt x="17667" y="20647"/>
                </a:lnTo>
                <a:cubicBezTo>
                  <a:pt x="17675" y="20710"/>
                  <a:pt x="17680" y="20800"/>
                  <a:pt x="17680" y="20919"/>
                </a:cubicBezTo>
                <a:cubicBezTo>
                  <a:pt x="17680" y="21109"/>
                  <a:pt x="17635" y="21271"/>
                  <a:pt x="17544" y="21402"/>
                </a:cubicBezTo>
                <a:cubicBezTo>
                  <a:pt x="17453" y="21533"/>
                  <a:pt x="17321" y="21600"/>
                  <a:pt x="17148" y="21600"/>
                </a:cubicBezTo>
                <a:cubicBezTo>
                  <a:pt x="16983" y="21600"/>
                  <a:pt x="16810" y="21545"/>
                  <a:pt x="16629" y="21436"/>
                </a:cubicBezTo>
                <a:lnTo>
                  <a:pt x="10800" y="18225"/>
                </a:lnTo>
                <a:lnTo>
                  <a:pt x="4972" y="21436"/>
                </a:lnTo>
                <a:cubicBezTo>
                  <a:pt x="4781" y="21545"/>
                  <a:pt x="4608" y="21600"/>
                  <a:pt x="4452" y="21600"/>
                </a:cubicBezTo>
                <a:cubicBezTo>
                  <a:pt x="4271" y="21600"/>
                  <a:pt x="4134" y="21533"/>
                  <a:pt x="4043" y="21402"/>
                </a:cubicBezTo>
                <a:cubicBezTo>
                  <a:pt x="3953" y="21271"/>
                  <a:pt x="3907" y="21109"/>
                  <a:pt x="3907" y="20919"/>
                </a:cubicBezTo>
                <a:cubicBezTo>
                  <a:pt x="3907" y="20865"/>
                  <a:pt x="3916" y="20774"/>
                  <a:pt x="3933" y="20647"/>
                </a:cubicBezTo>
                <a:lnTo>
                  <a:pt x="5050" y="13842"/>
                </a:lnTo>
                <a:lnTo>
                  <a:pt x="325" y="9024"/>
                </a:lnTo>
                <a:cubicBezTo>
                  <a:pt x="108" y="8779"/>
                  <a:pt x="0" y="8560"/>
                  <a:pt x="0" y="8370"/>
                </a:cubicBezTo>
                <a:cubicBezTo>
                  <a:pt x="0" y="8034"/>
                  <a:pt x="242" y="7826"/>
                  <a:pt x="727" y="7744"/>
                </a:cubicBezTo>
                <a:lnTo>
                  <a:pt x="7243" y="6751"/>
                </a:lnTo>
                <a:lnTo>
                  <a:pt x="10164" y="557"/>
                </a:lnTo>
                <a:cubicBezTo>
                  <a:pt x="10328" y="185"/>
                  <a:pt x="10540" y="0"/>
                  <a:pt x="10800" y="0"/>
                </a:cubicBezTo>
                <a:cubicBezTo>
                  <a:pt x="11060" y="0"/>
                  <a:pt x="11272" y="185"/>
                  <a:pt x="11436" y="557"/>
                </a:cubicBezTo>
                <a:lnTo>
                  <a:pt x="14357" y="6751"/>
                </a:lnTo>
                <a:lnTo>
                  <a:pt x="20873" y="7744"/>
                </a:lnTo>
                <a:cubicBezTo>
                  <a:pt x="21358" y="7826"/>
                  <a:pt x="21600" y="8034"/>
                  <a:pt x="21600" y="8370"/>
                </a:cubicBezTo>
                <a:close/>
                <a:moveTo>
                  <a:pt x="21600" y="8370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1" name="AutoShape 329"/>
          <p:cNvSpPr>
            <a:spLocks/>
          </p:cNvSpPr>
          <p:nvPr/>
        </p:nvSpPr>
        <p:spPr bwMode="auto">
          <a:xfrm>
            <a:off x="15754350" y="9194800"/>
            <a:ext cx="200025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0"/>
                </a:moveTo>
                <a:lnTo>
                  <a:pt x="21600" y="18225"/>
                </a:lnTo>
                <a:lnTo>
                  <a:pt x="9943" y="21436"/>
                </a:lnTo>
                <a:cubicBezTo>
                  <a:pt x="9562" y="21545"/>
                  <a:pt x="9216" y="21600"/>
                  <a:pt x="8905" y="21600"/>
                </a:cubicBezTo>
                <a:cubicBezTo>
                  <a:pt x="8541" y="21600"/>
                  <a:pt x="8269" y="21533"/>
                  <a:pt x="8087" y="21402"/>
                </a:cubicBezTo>
                <a:cubicBezTo>
                  <a:pt x="7905" y="21271"/>
                  <a:pt x="7814" y="21109"/>
                  <a:pt x="7814" y="20919"/>
                </a:cubicBezTo>
                <a:cubicBezTo>
                  <a:pt x="7814" y="20865"/>
                  <a:pt x="7831" y="20774"/>
                  <a:pt x="7866" y="20647"/>
                </a:cubicBezTo>
                <a:lnTo>
                  <a:pt x="10099" y="13842"/>
                </a:lnTo>
                <a:lnTo>
                  <a:pt x="649" y="9024"/>
                </a:lnTo>
                <a:cubicBezTo>
                  <a:pt x="216" y="8779"/>
                  <a:pt x="0" y="8560"/>
                  <a:pt x="0" y="8370"/>
                </a:cubicBezTo>
                <a:cubicBezTo>
                  <a:pt x="0" y="8034"/>
                  <a:pt x="484" y="7826"/>
                  <a:pt x="1454" y="7744"/>
                </a:cubicBezTo>
                <a:lnTo>
                  <a:pt x="14487" y="6751"/>
                </a:lnTo>
                <a:lnTo>
                  <a:pt x="20327" y="557"/>
                </a:lnTo>
                <a:cubicBezTo>
                  <a:pt x="20656" y="185"/>
                  <a:pt x="21080" y="0"/>
                  <a:pt x="21600" y="0"/>
                </a:cubicBezTo>
                <a:close/>
                <a:moveTo>
                  <a:pt x="21600" y="0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2" name="AutoShape 330"/>
          <p:cNvSpPr>
            <a:spLocks/>
          </p:cNvSpPr>
          <p:nvPr/>
        </p:nvSpPr>
        <p:spPr bwMode="auto">
          <a:xfrm>
            <a:off x="16398875" y="9194800"/>
            <a:ext cx="400050" cy="381000"/>
          </a:xfrm>
          <a:custGeom>
            <a:avLst/>
            <a:gdLst/>
            <a:ahLst/>
            <a:cxnLst/>
            <a:rect l="0" t="0" r="r" b="b"/>
            <a:pathLst>
              <a:path w="21496" h="21600">
                <a:moveTo>
                  <a:pt x="15322" y="12589"/>
                </a:moveTo>
                <a:lnTo>
                  <a:pt x="18642" y="9187"/>
                </a:lnTo>
                <a:lnTo>
                  <a:pt x="14042" y="8480"/>
                </a:lnTo>
                <a:lnTo>
                  <a:pt x="13190" y="8343"/>
                </a:lnTo>
                <a:lnTo>
                  <a:pt x="12802" y="7527"/>
                </a:lnTo>
                <a:lnTo>
                  <a:pt x="10748" y="3144"/>
                </a:lnTo>
                <a:lnTo>
                  <a:pt x="10748" y="16251"/>
                </a:lnTo>
                <a:lnTo>
                  <a:pt x="11510" y="16673"/>
                </a:lnTo>
                <a:lnTo>
                  <a:pt x="15618" y="18959"/>
                </a:lnTo>
                <a:lnTo>
                  <a:pt x="14844" y="14128"/>
                </a:lnTo>
                <a:lnTo>
                  <a:pt x="14688" y="13229"/>
                </a:lnTo>
                <a:cubicBezTo>
                  <a:pt x="14688" y="13229"/>
                  <a:pt x="15322" y="12589"/>
                  <a:pt x="15322" y="12589"/>
                </a:cubicBezTo>
                <a:close/>
                <a:moveTo>
                  <a:pt x="21161" y="9024"/>
                </a:moveTo>
                <a:lnTo>
                  <a:pt x="16471" y="13842"/>
                </a:lnTo>
                <a:lnTo>
                  <a:pt x="17582" y="20647"/>
                </a:lnTo>
                <a:cubicBezTo>
                  <a:pt x="17625" y="20947"/>
                  <a:pt x="17599" y="21179"/>
                  <a:pt x="17504" y="21348"/>
                </a:cubicBezTo>
                <a:cubicBezTo>
                  <a:pt x="17410" y="21516"/>
                  <a:pt x="17264" y="21600"/>
                  <a:pt x="17065" y="21600"/>
                </a:cubicBezTo>
                <a:cubicBezTo>
                  <a:pt x="16919" y="21600"/>
                  <a:pt x="16747" y="21545"/>
                  <a:pt x="16549" y="21436"/>
                </a:cubicBezTo>
                <a:lnTo>
                  <a:pt x="10748" y="18225"/>
                </a:lnTo>
                <a:lnTo>
                  <a:pt x="4948" y="21436"/>
                </a:lnTo>
                <a:cubicBezTo>
                  <a:pt x="4749" y="21545"/>
                  <a:pt x="4577" y="21600"/>
                  <a:pt x="4431" y="21600"/>
                </a:cubicBezTo>
                <a:cubicBezTo>
                  <a:pt x="4233" y="21600"/>
                  <a:pt x="4086" y="21516"/>
                  <a:pt x="3992" y="21348"/>
                </a:cubicBezTo>
                <a:cubicBezTo>
                  <a:pt x="3897" y="21179"/>
                  <a:pt x="3871" y="20947"/>
                  <a:pt x="3914" y="20647"/>
                </a:cubicBezTo>
                <a:lnTo>
                  <a:pt x="5025" y="13842"/>
                </a:lnTo>
                <a:lnTo>
                  <a:pt x="323" y="9024"/>
                </a:lnTo>
                <a:cubicBezTo>
                  <a:pt x="47" y="8733"/>
                  <a:pt x="-52" y="8463"/>
                  <a:pt x="26" y="8213"/>
                </a:cubicBezTo>
                <a:cubicBezTo>
                  <a:pt x="103" y="7964"/>
                  <a:pt x="335" y="7807"/>
                  <a:pt x="723" y="7744"/>
                </a:cubicBezTo>
                <a:lnTo>
                  <a:pt x="7208" y="6751"/>
                </a:lnTo>
                <a:lnTo>
                  <a:pt x="10115" y="557"/>
                </a:lnTo>
                <a:cubicBezTo>
                  <a:pt x="10287" y="185"/>
                  <a:pt x="10498" y="0"/>
                  <a:pt x="10748" y="0"/>
                </a:cubicBezTo>
                <a:cubicBezTo>
                  <a:pt x="10989" y="0"/>
                  <a:pt x="11200" y="185"/>
                  <a:pt x="11381" y="557"/>
                </a:cubicBezTo>
                <a:lnTo>
                  <a:pt x="14288" y="6751"/>
                </a:lnTo>
                <a:lnTo>
                  <a:pt x="20773" y="7744"/>
                </a:lnTo>
                <a:cubicBezTo>
                  <a:pt x="21161" y="7807"/>
                  <a:pt x="21393" y="7964"/>
                  <a:pt x="21471" y="8213"/>
                </a:cubicBezTo>
                <a:cubicBezTo>
                  <a:pt x="21548" y="8463"/>
                  <a:pt x="21445" y="8733"/>
                  <a:pt x="21161" y="9024"/>
                </a:cubicBezTo>
                <a:close/>
                <a:moveTo>
                  <a:pt x="21161" y="9024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3" name="AutoShape 331"/>
          <p:cNvSpPr>
            <a:spLocks/>
          </p:cNvSpPr>
          <p:nvPr/>
        </p:nvSpPr>
        <p:spPr bwMode="auto">
          <a:xfrm>
            <a:off x="17171988" y="9194800"/>
            <a:ext cx="398462" cy="381000"/>
          </a:xfrm>
          <a:custGeom>
            <a:avLst/>
            <a:gdLst/>
            <a:ahLst/>
            <a:cxnLst/>
            <a:rect l="0" t="0" r="r" b="b"/>
            <a:pathLst>
              <a:path w="21496" h="21600">
                <a:moveTo>
                  <a:pt x="15322" y="12589"/>
                </a:moveTo>
                <a:lnTo>
                  <a:pt x="18642" y="9187"/>
                </a:lnTo>
                <a:lnTo>
                  <a:pt x="14043" y="8480"/>
                </a:lnTo>
                <a:lnTo>
                  <a:pt x="13190" y="8343"/>
                </a:lnTo>
                <a:lnTo>
                  <a:pt x="12802" y="7527"/>
                </a:lnTo>
                <a:lnTo>
                  <a:pt x="10749" y="3144"/>
                </a:lnTo>
                <a:lnTo>
                  <a:pt x="10749" y="16251"/>
                </a:lnTo>
                <a:lnTo>
                  <a:pt x="11511" y="16673"/>
                </a:lnTo>
                <a:lnTo>
                  <a:pt x="15618" y="18959"/>
                </a:lnTo>
                <a:lnTo>
                  <a:pt x="14843" y="14128"/>
                </a:lnTo>
                <a:lnTo>
                  <a:pt x="14689" y="13229"/>
                </a:lnTo>
                <a:cubicBezTo>
                  <a:pt x="14689" y="13229"/>
                  <a:pt x="15322" y="12589"/>
                  <a:pt x="15322" y="12589"/>
                </a:cubicBezTo>
                <a:close/>
                <a:moveTo>
                  <a:pt x="21161" y="9024"/>
                </a:moveTo>
                <a:lnTo>
                  <a:pt x="16471" y="13842"/>
                </a:lnTo>
                <a:lnTo>
                  <a:pt x="17583" y="20647"/>
                </a:lnTo>
                <a:cubicBezTo>
                  <a:pt x="17626" y="20947"/>
                  <a:pt x="17600" y="21179"/>
                  <a:pt x="17505" y="21348"/>
                </a:cubicBezTo>
                <a:cubicBezTo>
                  <a:pt x="17410" y="21516"/>
                  <a:pt x="17264" y="21600"/>
                  <a:pt x="17065" y="21600"/>
                </a:cubicBezTo>
                <a:cubicBezTo>
                  <a:pt x="16919" y="21600"/>
                  <a:pt x="16747" y="21545"/>
                  <a:pt x="16549" y="21436"/>
                </a:cubicBezTo>
                <a:lnTo>
                  <a:pt x="10749" y="18225"/>
                </a:lnTo>
                <a:lnTo>
                  <a:pt x="4947" y="21436"/>
                </a:lnTo>
                <a:cubicBezTo>
                  <a:pt x="4749" y="21545"/>
                  <a:pt x="4577" y="21600"/>
                  <a:pt x="4431" y="21600"/>
                </a:cubicBezTo>
                <a:cubicBezTo>
                  <a:pt x="4232" y="21600"/>
                  <a:pt x="4086" y="21516"/>
                  <a:pt x="3991" y="21348"/>
                </a:cubicBezTo>
                <a:cubicBezTo>
                  <a:pt x="3896" y="21179"/>
                  <a:pt x="3870" y="20947"/>
                  <a:pt x="3914" y="20647"/>
                </a:cubicBezTo>
                <a:lnTo>
                  <a:pt x="5025" y="13842"/>
                </a:lnTo>
                <a:lnTo>
                  <a:pt x="322" y="9024"/>
                </a:lnTo>
                <a:cubicBezTo>
                  <a:pt x="47" y="8733"/>
                  <a:pt x="-52" y="8463"/>
                  <a:pt x="26" y="8213"/>
                </a:cubicBezTo>
                <a:cubicBezTo>
                  <a:pt x="103" y="7964"/>
                  <a:pt x="335" y="7807"/>
                  <a:pt x="723" y="7744"/>
                </a:cubicBezTo>
                <a:lnTo>
                  <a:pt x="7209" y="6751"/>
                </a:lnTo>
                <a:lnTo>
                  <a:pt x="10115" y="557"/>
                </a:lnTo>
                <a:cubicBezTo>
                  <a:pt x="10287" y="185"/>
                  <a:pt x="10498" y="0"/>
                  <a:pt x="10749" y="0"/>
                </a:cubicBezTo>
                <a:cubicBezTo>
                  <a:pt x="10989" y="0"/>
                  <a:pt x="11201" y="185"/>
                  <a:pt x="11381" y="557"/>
                </a:cubicBezTo>
                <a:lnTo>
                  <a:pt x="14287" y="6751"/>
                </a:lnTo>
                <a:lnTo>
                  <a:pt x="20773" y="7744"/>
                </a:lnTo>
                <a:cubicBezTo>
                  <a:pt x="21161" y="7807"/>
                  <a:pt x="21394" y="7964"/>
                  <a:pt x="21471" y="8213"/>
                </a:cubicBezTo>
                <a:cubicBezTo>
                  <a:pt x="21548" y="8463"/>
                  <a:pt x="21445" y="8733"/>
                  <a:pt x="21161" y="9024"/>
                </a:cubicBezTo>
                <a:close/>
                <a:moveTo>
                  <a:pt x="21161" y="9024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4" name="AutoShape 332"/>
          <p:cNvSpPr>
            <a:spLocks/>
          </p:cNvSpPr>
          <p:nvPr/>
        </p:nvSpPr>
        <p:spPr bwMode="auto">
          <a:xfrm>
            <a:off x="17933988" y="9194800"/>
            <a:ext cx="398462" cy="381000"/>
          </a:xfrm>
          <a:custGeom>
            <a:avLst/>
            <a:gdLst/>
            <a:ahLst/>
            <a:cxnLst/>
            <a:rect l="0" t="0" r="r" b="b"/>
            <a:pathLst>
              <a:path w="21495" h="21600">
                <a:moveTo>
                  <a:pt x="15321" y="12589"/>
                </a:moveTo>
                <a:lnTo>
                  <a:pt x="18641" y="9187"/>
                </a:lnTo>
                <a:lnTo>
                  <a:pt x="14042" y="8480"/>
                </a:lnTo>
                <a:lnTo>
                  <a:pt x="13189" y="8343"/>
                </a:lnTo>
                <a:lnTo>
                  <a:pt x="12803" y="7527"/>
                </a:lnTo>
                <a:lnTo>
                  <a:pt x="10748" y="3144"/>
                </a:lnTo>
                <a:lnTo>
                  <a:pt x="10748" y="16251"/>
                </a:lnTo>
                <a:lnTo>
                  <a:pt x="11510" y="16673"/>
                </a:lnTo>
                <a:lnTo>
                  <a:pt x="15619" y="18959"/>
                </a:lnTo>
                <a:lnTo>
                  <a:pt x="14844" y="14128"/>
                </a:lnTo>
                <a:lnTo>
                  <a:pt x="14688" y="13229"/>
                </a:lnTo>
                <a:cubicBezTo>
                  <a:pt x="14688" y="13229"/>
                  <a:pt x="15321" y="12589"/>
                  <a:pt x="15321" y="12589"/>
                </a:cubicBezTo>
                <a:close/>
                <a:moveTo>
                  <a:pt x="21160" y="9024"/>
                </a:moveTo>
                <a:lnTo>
                  <a:pt x="16471" y="13842"/>
                </a:lnTo>
                <a:lnTo>
                  <a:pt x="17582" y="20647"/>
                </a:lnTo>
                <a:cubicBezTo>
                  <a:pt x="17625" y="20947"/>
                  <a:pt x="17599" y="21179"/>
                  <a:pt x="17504" y="21348"/>
                </a:cubicBezTo>
                <a:cubicBezTo>
                  <a:pt x="17409" y="21516"/>
                  <a:pt x="17263" y="21600"/>
                  <a:pt x="17065" y="21600"/>
                </a:cubicBezTo>
                <a:cubicBezTo>
                  <a:pt x="16919" y="21600"/>
                  <a:pt x="16746" y="21545"/>
                  <a:pt x="16549" y="21436"/>
                </a:cubicBezTo>
                <a:lnTo>
                  <a:pt x="10748" y="18225"/>
                </a:lnTo>
                <a:lnTo>
                  <a:pt x="4948" y="21436"/>
                </a:lnTo>
                <a:cubicBezTo>
                  <a:pt x="4750" y="21545"/>
                  <a:pt x="4577" y="21600"/>
                  <a:pt x="4431" y="21600"/>
                </a:cubicBezTo>
                <a:cubicBezTo>
                  <a:pt x="4233" y="21600"/>
                  <a:pt x="4087" y="21516"/>
                  <a:pt x="3992" y="21348"/>
                </a:cubicBezTo>
                <a:cubicBezTo>
                  <a:pt x="3897" y="21179"/>
                  <a:pt x="3871" y="20947"/>
                  <a:pt x="3914" y="20647"/>
                </a:cubicBezTo>
                <a:lnTo>
                  <a:pt x="5025" y="13842"/>
                </a:lnTo>
                <a:lnTo>
                  <a:pt x="324" y="9024"/>
                </a:lnTo>
                <a:cubicBezTo>
                  <a:pt x="47" y="8733"/>
                  <a:pt x="-52" y="8463"/>
                  <a:pt x="26" y="8213"/>
                </a:cubicBezTo>
                <a:cubicBezTo>
                  <a:pt x="104" y="7964"/>
                  <a:pt x="336" y="7807"/>
                  <a:pt x="724" y="7744"/>
                </a:cubicBezTo>
                <a:lnTo>
                  <a:pt x="7208" y="6751"/>
                </a:lnTo>
                <a:lnTo>
                  <a:pt x="10115" y="557"/>
                </a:lnTo>
                <a:cubicBezTo>
                  <a:pt x="10288" y="185"/>
                  <a:pt x="10499" y="0"/>
                  <a:pt x="10748" y="0"/>
                </a:cubicBezTo>
                <a:cubicBezTo>
                  <a:pt x="10989" y="0"/>
                  <a:pt x="11200" y="185"/>
                  <a:pt x="11381" y="557"/>
                </a:cubicBezTo>
                <a:lnTo>
                  <a:pt x="14288" y="6751"/>
                </a:lnTo>
                <a:lnTo>
                  <a:pt x="20773" y="7744"/>
                </a:lnTo>
                <a:cubicBezTo>
                  <a:pt x="21160" y="7807"/>
                  <a:pt x="21392" y="7964"/>
                  <a:pt x="21470" y="8213"/>
                </a:cubicBezTo>
                <a:cubicBezTo>
                  <a:pt x="21548" y="8463"/>
                  <a:pt x="21444" y="8733"/>
                  <a:pt x="21160" y="9024"/>
                </a:cubicBezTo>
                <a:close/>
                <a:moveTo>
                  <a:pt x="21160" y="9024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5" name="AutoShape 333"/>
          <p:cNvSpPr>
            <a:spLocks/>
          </p:cNvSpPr>
          <p:nvPr/>
        </p:nvSpPr>
        <p:spPr bwMode="auto">
          <a:xfrm>
            <a:off x="18662650" y="9194800"/>
            <a:ext cx="400050" cy="3810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4759" y="13229"/>
                </a:moveTo>
                <a:lnTo>
                  <a:pt x="18731" y="9187"/>
                </a:lnTo>
                <a:lnTo>
                  <a:pt x="13253" y="8343"/>
                </a:lnTo>
                <a:lnTo>
                  <a:pt x="10800" y="3144"/>
                </a:lnTo>
                <a:lnTo>
                  <a:pt x="8347" y="8343"/>
                </a:lnTo>
                <a:lnTo>
                  <a:pt x="2869" y="9187"/>
                </a:lnTo>
                <a:lnTo>
                  <a:pt x="6841" y="13229"/>
                </a:lnTo>
                <a:lnTo>
                  <a:pt x="5893" y="18959"/>
                </a:lnTo>
                <a:lnTo>
                  <a:pt x="10800" y="16251"/>
                </a:lnTo>
                <a:lnTo>
                  <a:pt x="15694" y="18959"/>
                </a:lnTo>
                <a:cubicBezTo>
                  <a:pt x="15694" y="18959"/>
                  <a:pt x="14759" y="13229"/>
                  <a:pt x="14759" y="13229"/>
                </a:cubicBezTo>
                <a:close/>
                <a:moveTo>
                  <a:pt x="21600" y="8370"/>
                </a:moveTo>
                <a:cubicBezTo>
                  <a:pt x="21600" y="8570"/>
                  <a:pt x="21488" y="8787"/>
                  <a:pt x="21262" y="9024"/>
                </a:cubicBezTo>
                <a:lnTo>
                  <a:pt x="16551" y="13842"/>
                </a:lnTo>
                <a:lnTo>
                  <a:pt x="17667" y="20647"/>
                </a:lnTo>
                <a:cubicBezTo>
                  <a:pt x="17676" y="20710"/>
                  <a:pt x="17680" y="20800"/>
                  <a:pt x="17680" y="20919"/>
                </a:cubicBezTo>
                <a:cubicBezTo>
                  <a:pt x="17680" y="21373"/>
                  <a:pt x="17503" y="21600"/>
                  <a:pt x="17148" y="21600"/>
                </a:cubicBezTo>
                <a:cubicBezTo>
                  <a:pt x="16984" y="21600"/>
                  <a:pt x="16810" y="21545"/>
                  <a:pt x="16629" y="21436"/>
                </a:cubicBezTo>
                <a:lnTo>
                  <a:pt x="10800" y="18225"/>
                </a:lnTo>
                <a:lnTo>
                  <a:pt x="4972" y="21436"/>
                </a:lnTo>
                <a:cubicBezTo>
                  <a:pt x="4782" y="21545"/>
                  <a:pt x="4608" y="21600"/>
                  <a:pt x="4452" y="21600"/>
                </a:cubicBezTo>
                <a:cubicBezTo>
                  <a:pt x="4271" y="21600"/>
                  <a:pt x="4135" y="21533"/>
                  <a:pt x="4044" y="21402"/>
                </a:cubicBezTo>
                <a:cubicBezTo>
                  <a:pt x="3952" y="21271"/>
                  <a:pt x="3907" y="21109"/>
                  <a:pt x="3907" y="20919"/>
                </a:cubicBezTo>
                <a:cubicBezTo>
                  <a:pt x="3907" y="20865"/>
                  <a:pt x="3916" y="20774"/>
                  <a:pt x="3933" y="20647"/>
                </a:cubicBezTo>
                <a:lnTo>
                  <a:pt x="5049" y="13842"/>
                </a:lnTo>
                <a:lnTo>
                  <a:pt x="325" y="9024"/>
                </a:lnTo>
                <a:cubicBezTo>
                  <a:pt x="109" y="8779"/>
                  <a:pt x="0" y="8560"/>
                  <a:pt x="0" y="8370"/>
                </a:cubicBezTo>
                <a:cubicBezTo>
                  <a:pt x="0" y="8034"/>
                  <a:pt x="242" y="7826"/>
                  <a:pt x="727" y="7744"/>
                </a:cubicBezTo>
                <a:lnTo>
                  <a:pt x="7243" y="6751"/>
                </a:lnTo>
                <a:lnTo>
                  <a:pt x="10164" y="557"/>
                </a:lnTo>
                <a:cubicBezTo>
                  <a:pt x="10329" y="185"/>
                  <a:pt x="10541" y="0"/>
                  <a:pt x="10800" y="0"/>
                </a:cubicBezTo>
                <a:cubicBezTo>
                  <a:pt x="11059" y="0"/>
                  <a:pt x="11271" y="185"/>
                  <a:pt x="11436" y="557"/>
                </a:cubicBezTo>
                <a:lnTo>
                  <a:pt x="14357" y="6751"/>
                </a:lnTo>
                <a:lnTo>
                  <a:pt x="20874" y="7744"/>
                </a:lnTo>
                <a:cubicBezTo>
                  <a:pt x="21358" y="7826"/>
                  <a:pt x="21600" y="8034"/>
                  <a:pt x="21600" y="8370"/>
                </a:cubicBezTo>
                <a:close/>
                <a:moveTo>
                  <a:pt x="21600" y="8370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6" name="AutoShape 334"/>
          <p:cNvSpPr>
            <a:spLocks/>
          </p:cNvSpPr>
          <p:nvPr/>
        </p:nvSpPr>
        <p:spPr bwMode="auto">
          <a:xfrm>
            <a:off x="19521488" y="9205913"/>
            <a:ext cx="246062" cy="369887"/>
          </a:xfrm>
          <a:custGeom>
            <a:avLst/>
            <a:gdLst/>
            <a:ahLst/>
            <a:cxnLst/>
            <a:rect l="0" t="0" r="r" b="b"/>
            <a:pathLst>
              <a:path w="21600" h="21528">
                <a:moveTo>
                  <a:pt x="20652" y="201"/>
                </a:moveTo>
                <a:cubicBezTo>
                  <a:pt x="20919" y="24"/>
                  <a:pt x="21143" y="-36"/>
                  <a:pt x="21326" y="20"/>
                </a:cubicBezTo>
                <a:cubicBezTo>
                  <a:pt x="21508" y="75"/>
                  <a:pt x="21600" y="225"/>
                  <a:pt x="21600" y="467"/>
                </a:cubicBezTo>
                <a:lnTo>
                  <a:pt x="21600" y="21060"/>
                </a:lnTo>
                <a:cubicBezTo>
                  <a:pt x="21600" y="21303"/>
                  <a:pt x="21508" y="21452"/>
                  <a:pt x="21326" y="21508"/>
                </a:cubicBezTo>
                <a:cubicBezTo>
                  <a:pt x="21143" y="21564"/>
                  <a:pt x="20919" y="21503"/>
                  <a:pt x="20652" y="21326"/>
                </a:cubicBezTo>
                <a:lnTo>
                  <a:pt x="5673" y="11394"/>
                </a:lnTo>
                <a:cubicBezTo>
                  <a:pt x="5548" y="11309"/>
                  <a:pt x="5456" y="11221"/>
                  <a:pt x="5399" y="11127"/>
                </a:cubicBezTo>
                <a:lnTo>
                  <a:pt x="5399" y="20613"/>
                </a:lnTo>
                <a:cubicBezTo>
                  <a:pt x="5399" y="20854"/>
                  <a:pt x="5266" y="21065"/>
                  <a:pt x="4999" y="21242"/>
                </a:cubicBezTo>
                <a:cubicBezTo>
                  <a:pt x="4732" y="21419"/>
                  <a:pt x="4416" y="21508"/>
                  <a:pt x="4049" y="21508"/>
                </a:cubicBezTo>
                <a:lnTo>
                  <a:pt x="1350" y="21508"/>
                </a:lnTo>
                <a:cubicBezTo>
                  <a:pt x="983" y="21508"/>
                  <a:pt x="667" y="21419"/>
                  <a:pt x="400" y="21242"/>
                </a:cubicBezTo>
                <a:cubicBezTo>
                  <a:pt x="133" y="21065"/>
                  <a:pt x="0" y="20854"/>
                  <a:pt x="0" y="20613"/>
                </a:cubicBezTo>
                <a:lnTo>
                  <a:pt x="0" y="915"/>
                </a:lnTo>
                <a:cubicBezTo>
                  <a:pt x="0" y="672"/>
                  <a:pt x="133" y="462"/>
                  <a:pt x="400" y="285"/>
                </a:cubicBezTo>
                <a:cubicBezTo>
                  <a:pt x="667" y="108"/>
                  <a:pt x="983" y="20"/>
                  <a:pt x="1350" y="20"/>
                </a:cubicBezTo>
                <a:lnTo>
                  <a:pt x="4049" y="20"/>
                </a:lnTo>
                <a:cubicBezTo>
                  <a:pt x="4416" y="20"/>
                  <a:pt x="4732" y="108"/>
                  <a:pt x="4999" y="285"/>
                </a:cubicBezTo>
                <a:cubicBezTo>
                  <a:pt x="5266" y="462"/>
                  <a:pt x="5399" y="672"/>
                  <a:pt x="5399" y="915"/>
                </a:cubicBezTo>
                <a:lnTo>
                  <a:pt x="5399" y="10399"/>
                </a:lnTo>
                <a:cubicBezTo>
                  <a:pt x="5456" y="10297"/>
                  <a:pt x="5548" y="10209"/>
                  <a:pt x="5673" y="10134"/>
                </a:cubicBezTo>
                <a:cubicBezTo>
                  <a:pt x="5673" y="10134"/>
                  <a:pt x="20652" y="201"/>
                  <a:pt x="20652" y="201"/>
                </a:cubicBezTo>
                <a:close/>
                <a:moveTo>
                  <a:pt x="20652" y="201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7" name="AutoShape 335"/>
          <p:cNvSpPr>
            <a:spLocks/>
          </p:cNvSpPr>
          <p:nvPr/>
        </p:nvSpPr>
        <p:spPr bwMode="auto">
          <a:xfrm>
            <a:off x="20326350" y="9205913"/>
            <a:ext cx="246063" cy="369887"/>
          </a:xfrm>
          <a:custGeom>
            <a:avLst/>
            <a:gdLst/>
            <a:ahLst/>
            <a:cxnLst/>
            <a:rect l="0" t="0" r="r" b="b"/>
            <a:pathLst>
              <a:path w="21600" h="21528">
                <a:moveTo>
                  <a:pt x="948" y="21326"/>
                </a:moveTo>
                <a:cubicBezTo>
                  <a:pt x="681" y="21503"/>
                  <a:pt x="457" y="21564"/>
                  <a:pt x="274" y="21508"/>
                </a:cubicBezTo>
                <a:cubicBezTo>
                  <a:pt x="90" y="21452"/>
                  <a:pt x="0" y="21303"/>
                  <a:pt x="0" y="21060"/>
                </a:cubicBezTo>
                <a:lnTo>
                  <a:pt x="0" y="467"/>
                </a:lnTo>
                <a:cubicBezTo>
                  <a:pt x="0" y="225"/>
                  <a:pt x="90" y="75"/>
                  <a:pt x="274" y="20"/>
                </a:cubicBezTo>
                <a:cubicBezTo>
                  <a:pt x="457" y="-36"/>
                  <a:pt x="681" y="24"/>
                  <a:pt x="948" y="201"/>
                </a:cubicBezTo>
                <a:lnTo>
                  <a:pt x="15927" y="10134"/>
                </a:lnTo>
                <a:cubicBezTo>
                  <a:pt x="16039" y="10209"/>
                  <a:pt x="16129" y="10297"/>
                  <a:pt x="16201" y="10399"/>
                </a:cubicBezTo>
                <a:lnTo>
                  <a:pt x="16201" y="915"/>
                </a:lnTo>
                <a:cubicBezTo>
                  <a:pt x="16201" y="672"/>
                  <a:pt x="16334" y="462"/>
                  <a:pt x="16601" y="285"/>
                </a:cubicBezTo>
                <a:cubicBezTo>
                  <a:pt x="16868" y="108"/>
                  <a:pt x="17184" y="20"/>
                  <a:pt x="17551" y="20"/>
                </a:cubicBezTo>
                <a:lnTo>
                  <a:pt x="20250" y="20"/>
                </a:lnTo>
                <a:cubicBezTo>
                  <a:pt x="20615" y="20"/>
                  <a:pt x="20932" y="108"/>
                  <a:pt x="21199" y="285"/>
                </a:cubicBezTo>
                <a:cubicBezTo>
                  <a:pt x="21466" y="462"/>
                  <a:pt x="21600" y="672"/>
                  <a:pt x="21600" y="915"/>
                </a:cubicBezTo>
                <a:lnTo>
                  <a:pt x="21600" y="20613"/>
                </a:lnTo>
                <a:cubicBezTo>
                  <a:pt x="21600" y="20854"/>
                  <a:pt x="21466" y="21065"/>
                  <a:pt x="21199" y="21242"/>
                </a:cubicBezTo>
                <a:cubicBezTo>
                  <a:pt x="20932" y="21419"/>
                  <a:pt x="20615" y="21508"/>
                  <a:pt x="20250" y="21508"/>
                </a:cubicBezTo>
                <a:lnTo>
                  <a:pt x="17551" y="21508"/>
                </a:lnTo>
                <a:cubicBezTo>
                  <a:pt x="17184" y="21508"/>
                  <a:pt x="16868" y="21419"/>
                  <a:pt x="16601" y="21242"/>
                </a:cubicBezTo>
                <a:cubicBezTo>
                  <a:pt x="16334" y="21065"/>
                  <a:pt x="16201" y="20854"/>
                  <a:pt x="16201" y="20613"/>
                </a:cubicBezTo>
                <a:lnTo>
                  <a:pt x="16201" y="11127"/>
                </a:lnTo>
                <a:cubicBezTo>
                  <a:pt x="16129" y="11221"/>
                  <a:pt x="16039" y="11309"/>
                  <a:pt x="15927" y="11394"/>
                </a:cubicBezTo>
                <a:cubicBezTo>
                  <a:pt x="15927" y="11394"/>
                  <a:pt x="948" y="21326"/>
                  <a:pt x="948" y="21326"/>
                </a:cubicBezTo>
                <a:close/>
                <a:moveTo>
                  <a:pt x="948" y="21326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8" name="AutoShape 336"/>
          <p:cNvSpPr>
            <a:spLocks/>
          </p:cNvSpPr>
          <p:nvPr/>
        </p:nvSpPr>
        <p:spPr bwMode="auto">
          <a:xfrm>
            <a:off x="5280025" y="11403012"/>
            <a:ext cx="338138" cy="3683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9346" y="8732"/>
                </a:moveTo>
                <a:cubicBezTo>
                  <a:pt x="19540" y="8554"/>
                  <a:pt x="19637" y="8344"/>
                  <a:pt x="19637" y="8100"/>
                </a:cubicBezTo>
                <a:cubicBezTo>
                  <a:pt x="19637" y="7856"/>
                  <a:pt x="19540" y="7646"/>
                  <a:pt x="19346" y="7466"/>
                </a:cubicBezTo>
                <a:cubicBezTo>
                  <a:pt x="19151" y="7288"/>
                  <a:pt x="18922" y="7200"/>
                  <a:pt x="18655" y="7200"/>
                </a:cubicBezTo>
                <a:cubicBezTo>
                  <a:pt x="18389" y="7200"/>
                  <a:pt x="18160" y="7288"/>
                  <a:pt x="17965" y="7466"/>
                </a:cubicBezTo>
                <a:cubicBezTo>
                  <a:pt x="17770" y="7646"/>
                  <a:pt x="17673" y="7856"/>
                  <a:pt x="17673" y="8100"/>
                </a:cubicBezTo>
                <a:cubicBezTo>
                  <a:pt x="17673" y="8344"/>
                  <a:pt x="17770" y="8554"/>
                  <a:pt x="17965" y="8732"/>
                </a:cubicBezTo>
                <a:cubicBezTo>
                  <a:pt x="18160" y="8910"/>
                  <a:pt x="18389" y="9000"/>
                  <a:pt x="18655" y="9000"/>
                </a:cubicBezTo>
                <a:cubicBezTo>
                  <a:pt x="18922" y="9000"/>
                  <a:pt x="19151" y="8910"/>
                  <a:pt x="19346" y="8732"/>
                </a:cubicBezTo>
                <a:close/>
                <a:moveTo>
                  <a:pt x="21600" y="8100"/>
                </a:moveTo>
                <a:cubicBezTo>
                  <a:pt x="21600" y="8681"/>
                  <a:pt x="21419" y="9201"/>
                  <a:pt x="21056" y="9660"/>
                </a:cubicBezTo>
                <a:cubicBezTo>
                  <a:pt x="20693" y="10121"/>
                  <a:pt x="20219" y="10448"/>
                  <a:pt x="19637" y="10645"/>
                </a:cubicBezTo>
                <a:lnTo>
                  <a:pt x="19637" y="16200"/>
                </a:lnTo>
                <a:cubicBezTo>
                  <a:pt x="19637" y="17690"/>
                  <a:pt x="18964" y="18963"/>
                  <a:pt x="17620" y="20018"/>
                </a:cubicBezTo>
                <a:cubicBezTo>
                  <a:pt x="16274" y="21072"/>
                  <a:pt x="14656" y="21600"/>
                  <a:pt x="12764" y="21600"/>
                </a:cubicBezTo>
                <a:cubicBezTo>
                  <a:pt x="10872" y="21600"/>
                  <a:pt x="9254" y="21072"/>
                  <a:pt x="7909" y="20018"/>
                </a:cubicBezTo>
                <a:cubicBezTo>
                  <a:pt x="6563" y="18963"/>
                  <a:pt x="5891" y="17690"/>
                  <a:pt x="5891" y="16200"/>
                </a:cubicBezTo>
                <a:lnTo>
                  <a:pt x="5891" y="14344"/>
                </a:lnTo>
                <a:cubicBezTo>
                  <a:pt x="4214" y="14156"/>
                  <a:pt x="2812" y="13557"/>
                  <a:pt x="1687" y="12544"/>
                </a:cubicBezTo>
                <a:cubicBezTo>
                  <a:pt x="562" y="11531"/>
                  <a:pt x="0" y="10350"/>
                  <a:pt x="0" y="9000"/>
                </a:cubicBezTo>
                <a:lnTo>
                  <a:pt x="0" y="1800"/>
                </a:lnTo>
                <a:cubicBezTo>
                  <a:pt x="0" y="1555"/>
                  <a:pt x="98" y="1344"/>
                  <a:pt x="292" y="1166"/>
                </a:cubicBezTo>
                <a:cubicBezTo>
                  <a:pt x="486" y="988"/>
                  <a:pt x="716" y="900"/>
                  <a:pt x="982" y="900"/>
                </a:cubicBezTo>
                <a:cubicBezTo>
                  <a:pt x="1043" y="900"/>
                  <a:pt x="1125" y="908"/>
                  <a:pt x="1228" y="928"/>
                </a:cubicBezTo>
                <a:cubicBezTo>
                  <a:pt x="1401" y="646"/>
                  <a:pt x="1642" y="421"/>
                  <a:pt x="1949" y="253"/>
                </a:cubicBezTo>
                <a:cubicBezTo>
                  <a:pt x="2255" y="83"/>
                  <a:pt x="2587" y="0"/>
                  <a:pt x="2946" y="0"/>
                </a:cubicBezTo>
                <a:cubicBezTo>
                  <a:pt x="3487" y="0"/>
                  <a:pt x="3951" y="176"/>
                  <a:pt x="4334" y="527"/>
                </a:cubicBezTo>
                <a:cubicBezTo>
                  <a:pt x="4718" y="878"/>
                  <a:pt x="4910" y="1303"/>
                  <a:pt x="4910" y="1800"/>
                </a:cubicBezTo>
                <a:cubicBezTo>
                  <a:pt x="4910" y="2297"/>
                  <a:pt x="4718" y="2720"/>
                  <a:pt x="4334" y="3073"/>
                </a:cubicBezTo>
                <a:cubicBezTo>
                  <a:pt x="3951" y="3424"/>
                  <a:pt x="3487" y="3599"/>
                  <a:pt x="2946" y="3599"/>
                </a:cubicBezTo>
                <a:cubicBezTo>
                  <a:pt x="2609" y="3599"/>
                  <a:pt x="2281" y="3515"/>
                  <a:pt x="1965" y="3346"/>
                </a:cubicBezTo>
                <a:lnTo>
                  <a:pt x="1965" y="9000"/>
                </a:lnTo>
                <a:cubicBezTo>
                  <a:pt x="1965" y="9994"/>
                  <a:pt x="2444" y="10842"/>
                  <a:pt x="3406" y="11545"/>
                </a:cubicBezTo>
                <a:cubicBezTo>
                  <a:pt x="4367" y="12248"/>
                  <a:pt x="5523" y="12600"/>
                  <a:pt x="6873" y="12600"/>
                </a:cubicBezTo>
                <a:cubicBezTo>
                  <a:pt x="8223" y="12600"/>
                  <a:pt x="9378" y="12248"/>
                  <a:pt x="10340" y="11545"/>
                </a:cubicBezTo>
                <a:cubicBezTo>
                  <a:pt x="11302" y="10842"/>
                  <a:pt x="11782" y="9994"/>
                  <a:pt x="11782" y="9000"/>
                </a:cubicBezTo>
                <a:lnTo>
                  <a:pt x="11782" y="3346"/>
                </a:lnTo>
                <a:cubicBezTo>
                  <a:pt x="11465" y="3515"/>
                  <a:pt x="11138" y="3599"/>
                  <a:pt x="10801" y="3599"/>
                </a:cubicBezTo>
                <a:cubicBezTo>
                  <a:pt x="10258" y="3599"/>
                  <a:pt x="9796" y="3424"/>
                  <a:pt x="9412" y="3073"/>
                </a:cubicBezTo>
                <a:cubicBezTo>
                  <a:pt x="9029" y="2720"/>
                  <a:pt x="8837" y="2297"/>
                  <a:pt x="8837" y="1800"/>
                </a:cubicBezTo>
                <a:cubicBezTo>
                  <a:pt x="8837" y="1303"/>
                  <a:pt x="9029" y="878"/>
                  <a:pt x="9412" y="527"/>
                </a:cubicBezTo>
                <a:cubicBezTo>
                  <a:pt x="9796" y="176"/>
                  <a:pt x="10258" y="0"/>
                  <a:pt x="10801" y="0"/>
                </a:cubicBezTo>
                <a:cubicBezTo>
                  <a:pt x="11158" y="0"/>
                  <a:pt x="11490" y="83"/>
                  <a:pt x="11797" y="253"/>
                </a:cubicBezTo>
                <a:cubicBezTo>
                  <a:pt x="12105" y="421"/>
                  <a:pt x="12345" y="646"/>
                  <a:pt x="12519" y="928"/>
                </a:cubicBezTo>
                <a:cubicBezTo>
                  <a:pt x="12621" y="908"/>
                  <a:pt x="12702" y="900"/>
                  <a:pt x="12764" y="900"/>
                </a:cubicBezTo>
                <a:cubicBezTo>
                  <a:pt x="13030" y="900"/>
                  <a:pt x="13259" y="988"/>
                  <a:pt x="13455" y="1166"/>
                </a:cubicBezTo>
                <a:cubicBezTo>
                  <a:pt x="13649" y="1344"/>
                  <a:pt x="13746" y="1555"/>
                  <a:pt x="13746" y="1800"/>
                </a:cubicBezTo>
                <a:lnTo>
                  <a:pt x="13746" y="9000"/>
                </a:lnTo>
                <a:cubicBezTo>
                  <a:pt x="13746" y="10350"/>
                  <a:pt x="13183" y="11531"/>
                  <a:pt x="12058" y="12544"/>
                </a:cubicBezTo>
                <a:cubicBezTo>
                  <a:pt x="10933" y="13557"/>
                  <a:pt x="9532" y="14156"/>
                  <a:pt x="7854" y="14344"/>
                </a:cubicBezTo>
                <a:lnTo>
                  <a:pt x="7854" y="16200"/>
                </a:lnTo>
                <a:cubicBezTo>
                  <a:pt x="7854" y="17194"/>
                  <a:pt x="8335" y="18042"/>
                  <a:pt x="9297" y="18746"/>
                </a:cubicBezTo>
                <a:cubicBezTo>
                  <a:pt x="10258" y="19448"/>
                  <a:pt x="11414" y="19800"/>
                  <a:pt x="12764" y="19800"/>
                </a:cubicBezTo>
                <a:cubicBezTo>
                  <a:pt x="14114" y="19800"/>
                  <a:pt x="15270" y="19448"/>
                  <a:pt x="16231" y="18746"/>
                </a:cubicBezTo>
                <a:cubicBezTo>
                  <a:pt x="17193" y="18042"/>
                  <a:pt x="17673" y="17194"/>
                  <a:pt x="17673" y="16200"/>
                </a:cubicBezTo>
                <a:lnTo>
                  <a:pt x="17673" y="10645"/>
                </a:lnTo>
                <a:cubicBezTo>
                  <a:pt x="17091" y="10448"/>
                  <a:pt x="16617" y="10121"/>
                  <a:pt x="16254" y="9660"/>
                </a:cubicBezTo>
                <a:cubicBezTo>
                  <a:pt x="15891" y="9201"/>
                  <a:pt x="15710" y="8681"/>
                  <a:pt x="15710" y="8100"/>
                </a:cubicBezTo>
                <a:cubicBezTo>
                  <a:pt x="15710" y="7350"/>
                  <a:pt x="15995" y="6713"/>
                  <a:pt x="16569" y="6187"/>
                </a:cubicBezTo>
                <a:cubicBezTo>
                  <a:pt x="17142" y="5662"/>
                  <a:pt x="17837" y="5399"/>
                  <a:pt x="18655" y="5399"/>
                </a:cubicBezTo>
                <a:cubicBezTo>
                  <a:pt x="19473" y="5399"/>
                  <a:pt x="20168" y="5662"/>
                  <a:pt x="20742" y="6187"/>
                </a:cubicBezTo>
                <a:cubicBezTo>
                  <a:pt x="21315" y="6713"/>
                  <a:pt x="21600" y="7350"/>
                  <a:pt x="21600" y="8100"/>
                </a:cubicBezTo>
                <a:close/>
                <a:moveTo>
                  <a:pt x="21600" y="8100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9" name="AutoShape 337"/>
          <p:cNvSpPr>
            <a:spLocks/>
          </p:cNvSpPr>
          <p:nvPr/>
        </p:nvSpPr>
        <p:spPr bwMode="auto">
          <a:xfrm>
            <a:off x="19467513" y="6213475"/>
            <a:ext cx="369887" cy="3683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900"/>
                </a:moveTo>
                <a:lnTo>
                  <a:pt x="21600" y="20700"/>
                </a:lnTo>
                <a:cubicBezTo>
                  <a:pt x="21600" y="20943"/>
                  <a:pt x="21510" y="21154"/>
                  <a:pt x="21332" y="21332"/>
                </a:cubicBezTo>
                <a:cubicBezTo>
                  <a:pt x="21154" y="21510"/>
                  <a:pt x="20943" y="21600"/>
                  <a:pt x="20700" y="21600"/>
                </a:cubicBezTo>
                <a:lnTo>
                  <a:pt x="900" y="21600"/>
                </a:lnTo>
                <a:cubicBezTo>
                  <a:pt x="657" y="21600"/>
                  <a:pt x="446" y="21510"/>
                  <a:pt x="268" y="21332"/>
                </a:cubicBezTo>
                <a:cubicBezTo>
                  <a:pt x="90" y="21154"/>
                  <a:pt x="0" y="20943"/>
                  <a:pt x="0" y="20700"/>
                </a:cubicBezTo>
                <a:lnTo>
                  <a:pt x="0" y="900"/>
                </a:lnTo>
                <a:cubicBezTo>
                  <a:pt x="0" y="656"/>
                  <a:pt x="90" y="444"/>
                  <a:pt x="268" y="266"/>
                </a:cubicBezTo>
                <a:cubicBezTo>
                  <a:pt x="446" y="88"/>
                  <a:pt x="657" y="0"/>
                  <a:pt x="900" y="0"/>
                </a:cubicBezTo>
                <a:lnTo>
                  <a:pt x="20700" y="0"/>
                </a:lnTo>
                <a:cubicBezTo>
                  <a:pt x="20943" y="0"/>
                  <a:pt x="21154" y="88"/>
                  <a:pt x="21332" y="266"/>
                </a:cubicBezTo>
                <a:cubicBezTo>
                  <a:pt x="21510" y="444"/>
                  <a:pt x="21600" y="656"/>
                  <a:pt x="21600" y="900"/>
                </a:cubicBezTo>
                <a:close/>
                <a:moveTo>
                  <a:pt x="21600" y="900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0" name="AutoShape 338"/>
          <p:cNvSpPr>
            <a:spLocks/>
          </p:cNvSpPr>
          <p:nvPr/>
        </p:nvSpPr>
        <p:spPr bwMode="auto">
          <a:xfrm>
            <a:off x="20240625" y="6213475"/>
            <a:ext cx="430213" cy="3683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1933" y="13500"/>
                </a:moveTo>
                <a:lnTo>
                  <a:pt x="16887" y="13500"/>
                </a:lnTo>
                <a:cubicBezTo>
                  <a:pt x="16944" y="13866"/>
                  <a:pt x="16971" y="14297"/>
                  <a:pt x="16971" y="14794"/>
                </a:cubicBezTo>
                <a:cubicBezTo>
                  <a:pt x="16971" y="15834"/>
                  <a:pt x="16807" y="16828"/>
                  <a:pt x="16478" y="17775"/>
                </a:cubicBezTo>
                <a:cubicBezTo>
                  <a:pt x="16293" y="18290"/>
                  <a:pt x="16007" y="18778"/>
                  <a:pt x="15621" y="19238"/>
                </a:cubicBezTo>
                <a:cubicBezTo>
                  <a:pt x="15325" y="19566"/>
                  <a:pt x="14887" y="19945"/>
                  <a:pt x="14308" y="20376"/>
                </a:cubicBezTo>
                <a:cubicBezTo>
                  <a:pt x="13665" y="20827"/>
                  <a:pt x="13051" y="21136"/>
                  <a:pt x="12464" y="21304"/>
                </a:cubicBezTo>
                <a:cubicBezTo>
                  <a:pt x="11821" y="21502"/>
                  <a:pt x="11005" y="21600"/>
                  <a:pt x="10017" y="21600"/>
                </a:cubicBezTo>
                <a:cubicBezTo>
                  <a:pt x="9101" y="21600"/>
                  <a:pt x="8317" y="21492"/>
                  <a:pt x="7666" y="21277"/>
                </a:cubicBezTo>
                <a:lnTo>
                  <a:pt x="5979" y="20714"/>
                </a:lnTo>
                <a:cubicBezTo>
                  <a:pt x="5521" y="20564"/>
                  <a:pt x="5232" y="20433"/>
                  <a:pt x="5111" y="20321"/>
                </a:cubicBezTo>
                <a:cubicBezTo>
                  <a:pt x="5046" y="20245"/>
                  <a:pt x="5015" y="20142"/>
                  <a:pt x="5015" y="20011"/>
                </a:cubicBezTo>
                <a:lnTo>
                  <a:pt x="5015" y="19829"/>
                </a:lnTo>
                <a:cubicBezTo>
                  <a:pt x="5015" y="18816"/>
                  <a:pt x="5006" y="18084"/>
                  <a:pt x="4991" y="17635"/>
                </a:cubicBezTo>
                <a:cubicBezTo>
                  <a:pt x="4982" y="17354"/>
                  <a:pt x="4982" y="17034"/>
                  <a:pt x="4991" y="16678"/>
                </a:cubicBezTo>
                <a:lnTo>
                  <a:pt x="5015" y="16158"/>
                </a:lnTo>
                <a:lnTo>
                  <a:pt x="5015" y="15539"/>
                </a:lnTo>
                <a:lnTo>
                  <a:pt x="6244" y="15511"/>
                </a:lnTo>
                <a:cubicBezTo>
                  <a:pt x="6365" y="15830"/>
                  <a:pt x="6485" y="16163"/>
                  <a:pt x="6606" y="16509"/>
                </a:cubicBezTo>
                <a:cubicBezTo>
                  <a:pt x="6726" y="16856"/>
                  <a:pt x="6816" y="17119"/>
                  <a:pt x="6877" y="17297"/>
                </a:cubicBezTo>
                <a:cubicBezTo>
                  <a:pt x="6937" y="17475"/>
                  <a:pt x="6987" y="17602"/>
                  <a:pt x="7028" y="17677"/>
                </a:cubicBezTo>
                <a:cubicBezTo>
                  <a:pt x="7309" y="18211"/>
                  <a:pt x="7631" y="18651"/>
                  <a:pt x="7992" y="18999"/>
                </a:cubicBezTo>
                <a:cubicBezTo>
                  <a:pt x="8337" y="19336"/>
                  <a:pt x="8759" y="19603"/>
                  <a:pt x="9257" y="19800"/>
                </a:cubicBezTo>
                <a:cubicBezTo>
                  <a:pt x="9732" y="20007"/>
                  <a:pt x="10262" y="20110"/>
                  <a:pt x="10848" y="20110"/>
                </a:cubicBezTo>
                <a:cubicBezTo>
                  <a:pt x="11363" y="20110"/>
                  <a:pt x="11922" y="19983"/>
                  <a:pt x="12524" y="19729"/>
                </a:cubicBezTo>
                <a:cubicBezTo>
                  <a:pt x="13142" y="19486"/>
                  <a:pt x="13633" y="19083"/>
                  <a:pt x="13995" y="18520"/>
                </a:cubicBezTo>
                <a:cubicBezTo>
                  <a:pt x="14372" y="17949"/>
                  <a:pt x="14561" y="17344"/>
                  <a:pt x="14561" y="16707"/>
                </a:cubicBezTo>
                <a:cubicBezTo>
                  <a:pt x="14561" y="15919"/>
                  <a:pt x="14235" y="15183"/>
                  <a:pt x="13585" y="14498"/>
                </a:cubicBezTo>
                <a:cubicBezTo>
                  <a:pt x="13312" y="14227"/>
                  <a:pt x="12761" y="13893"/>
                  <a:pt x="11933" y="13500"/>
                </a:cubicBezTo>
                <a:close/>
                <a:moveTo>
                  <a:pt x="5822" y="9900"/>
                </a:moveTo>
                <a:cubicBezTo>
                  <a:pt x="5597" y="9572"/>
                  <a:pt x="5393" y="9196"/>
                  <a:pt x="5207" y="8775"/>
                </a:cubicBezTo>
                <a:cubicBezTo>
                  <a:pt x="4821" y="7865"/>
                  <a:pt x="4629" y="6984"/>
                  <a:pt x="4629" y="6131"/>
                </a:cubicBezTo>
                <a:cubicBezTo>
                  <a:pt x="4629" y="4434"/>
                  <a:pt x="5167" y="2986"/>
                  <a:pt x="6244" y="1785"/>
                </a:cubicBezTo>
                <a:cubicBezTo>
                  <a:pt x="7313" y="595"/>
                  <a:pt x="8891" y="0"/>
                  <a:pt x="10981" y="0"/>
                </a:cubicBezTo>
                <a:cubicBezTo>
                  <a:pt x="11383" y="0"/>
                  <a:pt x="12054" y="88"/>
                  <a:pt x="12994" y="266"/>
                </a:cubicBezTo>
                <a:cubicBezTo>
                  <a:pt x="13524" y="379"/>
                  <a:pt x="14235" y="604"/>
                  <a:pt x="15128" y="942"/>
                </a:cubicBezTo>
                <a:cubicBezTo>
                  <a:pt x="15208" y="1298"/>
                  <a:pt x="15292" y="1851"/>
                  <a:pt x="15380" y="2601"/>
                </a:cubicBezTo>
                <a:cubicBezTo>
                  <a:pt x="15493" y="3754"/>
                  <a:pt x="15550" y="4612"/>
                  <a:pt x="15550" y="5174"/>
                </a:cubicBezTo>
                <a:cubicBezTo>
                  <a:pt x="15550" y="5344"/>
                  <a:pt x="15530" y="5554"/>
                  <a:pt x="15489" y="5808"/>
                </a:cubicBezTo>
                <a:lnTo>
                  <a:pt x="15345" y="5850"/>
                </a:lnTo>
                <a:lnTo>
                  <a:pt x="14332" y="5765"/>
                </a:lnTo>
                <a:lnTo>
                  <a:pt x="14163" y="5737"/>
                </a:lnTo>
                <a:cubicBezTo>
                  <a:pt x="13761" y="4340"/>
                  <a:pt x="13347" y="3380"/>
                  <a:pt x="12921" y="2854"/>
                </a:cubicBezTo>
                <a:cubicBezTo>
                  <a:pt x="12214" y="2001"/>
                  <a:pt x="11370" y="1575"/>
                  <a:pt x="10391" y="1575"/>
                </a:cubicBezTo>
                <a:cubicBezTo>
                  <a:pt x="9474" y="1575"/>
                  <a:pt x="8743" y="1851"/>
                  <a:pt x="8197" y="2404"/>
                </a:cubicBezTo>
                <a:cubicBezTo>
                  <a:pt x="7658" y="2948"/>
                  <a:pt x="7389" y="3633"/>
                  <a:pt x="7389" y="4457"/>
                </a:cubicBezTo>
                <a:cubicBezTo>
                  <a:pt x="7389" y="5141"/>
                  <a:pt x="7654" y="5798"/>
                  <a:pt x="8184" y="6427"/>
                </a:cubicBezTo>
                <a:cubicBezTo>
                  <a:pt x="8716" y="7054"/>
                  <a:pt x="9836" y="7659"/>
                  <a:pt x="11548" y="8240"/>
                </a:cubicBezTo>
                <a:cubicBezTo>
                  <a:pt x="12102" y="8428"/>
                  <a:pt x="12797" y="8737"/>
                  <a:pt x="13633" y="9168"/>
                </a:cubicBezTo>
                <a:cubicBezTo>
                  <a:pt x="14099" y="9431"/>
                  <a:pt x="14481" y="9675"/>
                  <a:pt x="14778" y="9900"/>
                </a:cubicBezTo>
                <a:cubicBezTo>
                  <a:pt x="14778" y="9900"/>
                  <a:pt x="5822" y="9900"/>
                  <a:pt x="5822" y="9900"/>
                </a:cubicBezTo>
                <a:close/>
                <a:moveTo>
                  <a:pt x="21215" y="10799"/>
                </a:moveTo>
                <a:cubicBezTo>
                  <a:pt x="21327" y="10799"/>
                  <a:pt x="21420" y="10842"/>
                  <a:pt x="21492" y="10926"/>
                </a:cubicBezTo>
                <a:cubicBezTo>
                  <a:pt x="21564" y="11011"/>
                  <a:pt x="21600" y="11119"/>
                  <a:pt x="21600" y="11250"/>
                </a:cubicBezTo>
                <a:lnTo>
                  <a:pt x="21600" y="12150"/>
                </a:lnTo>
                <a:cubicBezTo>
                  <a:pt x="21600" y="12281"/>
                  <a:pt x="21564" y="12389"/>
                  <a:pt x="21492" y="12473"/>
                </a:cubicBezTo>
                <a:cubicBezTo>
                  <a:pt x="21420" y="12557"/>
                  <a:pt x="21327" y="12600"/>
                  <a:pt x="21215" y="12600"/>
                </a:cubicBezTo>
                <a:lnTo>
                  <a:pt x="386" y="12600"/>
                </a:lnTo>
                <a:cubicBezTo>
                  <a:pt x="274" y="12600"/>
                  <a:pt x="181" y="12557"/>
                  <a:pt x="108" y="12473"/>
                </a:cubicBezTo>
                <a:cubicBezTo>
                  <a:pt x="37" y="12389"/>
                  <a:pt x="0" y="12281"/>
                  <a:pt x="0" y="12150"/>
                </a:cubicBezTo>
                <a:lnTo>
                  <a:pt x="0" y="11250"/>
                </a:lnTo>
                <a:cubicBezTo>
                  <a:pt x="0" y="11119"/>
                  <a:pt x="37" y="11011"/>
                  <a:pt x="108" y="10926"/>
                </a:cubicBezTo>
                <a:cubicBezTo>
                  <a:pt x="181" y="10842"/>
                  <a:pt x="274" y="10799"/>
                  <a:pt x="386" y="10799"/>
                </a:cubicBezTo>
                <a:cubicBezTo>
                  <a:pt x="386" y="10799"/>
                  <a:pt x="21215" y="10799"/>
                  <a:pt x="21215" y="10799"/>
                </a:cubicBezTo>
                <a:close/>
                <a:moveTo>
                  <a:pt x="21215" y="10799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1" name="AutoShape 339"/>
          <p:cNvSpPr>
            <a:spLocks/>
          </p:cNvSpPr>
          <p:nvPr/>
        </p:nvSpPr>
        <p:spPr bwMode="auto">
          <a:xfrm>
            <a:off x="21045488" y="6256338"/>
            <a:ext cx="368300" cy="276225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17745"/>
                </a:moveTo>
                <a:lnTo>
                  <a:pt x="21600" y="21600"/>
                </a:lnTo>
                <a:lnTo>
                  <a:pt x="14348" y="21600"/>
                </a:lnTo>
                <a:lnTo>
                  <a:pt x="14292" y="21095"/>
                </a:lnTo>
                <a:cubicBezTo>
                  <a:pt x="14263" y="20533"/>
                  <a:pt x="14250" y="20247"/>
                  <a:pt x="14250" y="20234"/>
                </a:cubicBezTo>
                <a:cubicBezTo>
                  <a:pt x="14250" y="19435"/>
                  <a:pt x="14372" y="18706"/>
                  <a:pt x="14617" y="18044"/>
                </a:cubicBezTo>
                <a:cubicBezTo>
                  <a:pt x="14861" y="17383"/>
                  <a:pt x="15167" y="16843"/>
                  <a:pt x="15533" y="16425"/>
                </a:cubicBezTo>
                <a:cubicBezTo>
                  <a:pt x="15900" y="16007"/>
                  <a:pt x="16295" y="15602"/>
                  <a:pt x="16719" y="15208"/>
                </a:cubicBezTo>
                <a:cubicBezTo>
                  <a:pt x="17142" y="14816"/>
                  <a:pt x="17537" y="14476"/>
                  <a:pt x="17904" y="14188"/>
                </a:cubicBezTo>
                <a:cubicBezTo>
                  <a:pt x="18271" y="13901"/>
                  <a:pt x="18576" y="13564"/>
                  <a:pt x="18821" y="13177"/>
                </a:cubicBezTo>
                <a:cubicBezTo>
                  <a:pt x="19065" y="12791"/>
                  <a:pt x="19187" y="12391"/>
                  <a:pt x="19187" y="11979"/>
                </a:cubicBezTo>
                <a:cubicBezTo>
                  <a:pt x="19187" y="11505"/>
                  <a:pt x="19049" y="11116"/>
                  <a:pt x="18771" y="10809"/>
                </a:cubicBezTo>
                <a:cubicBezTo>
                  <a:pt x="18494" y="10503"/>
                  <a:pt x="18163" y="10351"/>
                  <a:pt x="17777" y="10351"/>
                </a:cubicBezTo>
                <a:cubicBezTo>
                  <a:pt x="17297" y="10351"/>
                  <a:pt x="16841" y="10595"/>
                  <a:pt x="16409" y="11080"/>
                </a:cubicBezTo>
                <a:cubicBezTo>
                  <a:pt x="16277" y="11219"/>
                  <a:pt x="16107" y="11454"/>
                  <a:pt x="15900" y="11793"/>
                </a:cubicBezTo>
                <a:lnTo>
                  <a:pt x="14418" y="10070"/>
                </a:lnTo>
                <a:cubicBezTo>
                  <a:pt x="14664" y="9608"/>
                  <a:pt x="14960" y="9196"/>
                  <a:pt x="15308" y="8835"/>
                </a:cubicBezTo>
                <a:cubicBezTo>
                  <a:pt x="16060" y="8023"/>
                  <a:pt x="16945" y="7618"/>
                  <a:pt x="17961" y="7618"/>
                </a:cubicBezTo>
                <a:cubicBezTo>
                  <a:pt x="18995" y="7618"/>
                  <a:pt x="19831" y="7989"/>
                  <a:pt x="20472" y="8732"/>
                </a:cubicBezTo>
                <a:cubicBezTo>
                  <a:pt x="21111" y="9474"/>
                  <a:pt x="21431" y="10463"/>
                  <a:pt x="21431" y="11698"/>
                </a:cubicBezTo>
                <a:cubicBezTo>
                  <a:pt x="21431" y="12521"/>
                  <a:pt x="21269" y="13262"/>
                  <a:pt x="20945" y="13917"/>
                </a:cubicBezTo>
                <a:cubicBezTo>
                  <a:pt x="20620" y="14572"/>
                  <a:pt x="20224" y="15108"/>
                  <a:pt x="19759" y="15526"/>
                </a:cubicBezTo>
                <a:cubicBezTo>
                  <a:pt x="19293" y="15945"/>
                  <a:pt x="18825" y="16335"/>
                  <a:pt x="18356" y="16696"/>
                </a:cubicBezTo>
                <a:cubicBezTo>
                  <a:pt x="17885" y="17057"/>
                  <a:pt x="17475" y="17451"/>
                  <a:pt x="17128" y="17876"/>
                </a:cubicBezTo>
                <a:cubicBezTo>
                  <a:pt x="16779" y="18299"/>
                  <a:pt x="16587" y="18755"/>
                  <a:pt x="16549" y="19242"/>
                </a:cubicBezTo>
                <a:lnTo>
                  <a:pt x="19823" y="19242"/>
                </a:lnTo>
                <a:lnTo>
                  <a:pt x="19823" y="17745"/>
                </a:lnTo>
                <a:cubicBezTo>
                  <a:pt x="19823" y="17745"/>
                  <a:pt x="21600" y="17745"/>
                  <a:pt x="21600" y="17745"/>
                </a:cubicBezTo>
                <a:close/>
                <a:moveTo>
                  <a:pt x="12585" y="13683"/>
                </a:moveTo>
                <a:lnTo>
                  <a:pt x="12585" y="16809"/>
                </a:lnTo>
                <a:lnTo>
                  <a:pt x="9086" y="16809"/>
                </a:lnTo>
                <a:lnTo>
                  <a:pt x="6843" y="12092"/>
                </a:lnTo>
                <a:lnTo>
                  <a:pt x="6504" y="11306"/>
                </a:lnTo>
                <a:cubicBezTo>
                  <a:pt x="6429" y="11193"/>
                  <a:pt x="6377" y="11062"/>
                  <a:pt x="6349" y="10912"/>
                </a:cubicBezTo>
                <a:lnTo>
                  <a:pt x="6307" y="10912"/>
                </a:lnTo>
                <a:lnTo>
                  <a:pt x="6180" y="11306"/>
                </a:lnTo>
                <a:cubicBezTo>
                  <a:pt x="6085" y="11556"/>
                  <a:pt x="5968" y="11830"/>
                  <a:pt x="5827" y="12129"/>
                </a:cubicBezTo>
                <a:lnTo>
                  <a:pt x="3641" y="16809"/>
                </a:lnTo>
                <a:lnTo>
                  <a:pt x="0" y="16809"/>
                </a:lnTo>
                <a:lnTo>
                  <a:pt x="0" y="13683"/>
                </a:lnTo>
                <a:lnTo>
                  <a:pt x="1806" y="13683"/>
                </a:lnTo>
                <a:lnTo>
                  <a:pt x="4585" y="8235"/>
                </a:lnTo>
                <a:lnTo>
                  <a:pt x="1976" y="3144"/>
                </a:lnTo>
                <a:lnTo>
                  <a:pt x="42" y="3144"/>
                </a:lnTo>
                <a:lnTo>
                  <a:pt x="42" y="0"/>
                </a:lnTo>
                <a:lnTo>
                  <a:pt x="3936" y="0"/>
                </a:lnTo>
                <a:lnTo>
                  <a:pt x="5897" y="4268"/>
                </a:lnTo>
                <a:cubicBezTo>
                  <a:pt x="5917" y="4317"/>
                  <a:pt x="6024" y="4580"/>
                  <a:pt x="6222" y="5054"/>
                </a:cubicBezTo>
                <a:cubicBezTo>
                  <a:pt x="6297" y="5165"/>
                  <a:pt x="6349" y="5297"/>
                  <a:pt x="6377" y="5446"/>
                </a:cubicBezTo>
                <a:lnTo>
                  <a:pt x="6419" y="5446"/>
                </a:lnTo>
                <a:cubicBezTo>
                  <a:pt x="6447" y="5335"/>
                  <a:pt x="6499" y="5203"/>
                  <a:pt x="6574" y="5054"/>
                </a:cubicBezTo>
                <a:lnTo>
                  <a:pt x="6928" y="4268"/>
                </a:lnTo>
                <a:lnTo>
                  <a:pt x="8902" y="0"/>
                </a:lnTo>
                <a:lnTo>
                  <a:pt x="12528" y="0"/>
                </a:lnTo>
                <a:lnTo>
                  <a:pt x="12528" y="3144"/>
                </a:lnTo>
                <a:lnTo>
                  <a:pt x="10766" y="3144"/>
                </a:lnTo>
                <a:lnTo>
                  <a:pt x="8169" y="8142"/>
                </a:lnTo>
                <a:lnTo>
                  <a:pt x="11048" y="13683"/>
                </a:lnTo>
                <a:cubicBezTo>
                  <a:pt x="11048" y="13683"/>
                  <a:pt x="12585" y="13683"/>
                  <a:pt x="12585" y="13683"/>
                </a:cubicBezTo>
                <a:close/>
                <a:moveTo>
                  <a:pt x="12585" y="13683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2" name="AutoShape 340"/>
          <p:cNvSpPr>
            <a:spLocks/>
          </p:cNvSpPr>
          <p:nvPr/>
        </p:nvSpPr>
        <p:spPr bwMode="auto">
          <a:xfrm>
            <a:off x="21861463" y="4549775"/>
            <a:ext cx="430212" cy="3683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6749"/>
                </a:moveTo>
                <a:lnTo>
                  <a:pt x="21600" y="18450"/>
                </a:lnTo>
                <a:cubicBezTo>
                  <a:pt x="21600" y="19313"/>
                  <a:pt x="21335" y="20053"/>
                  <a:pt x="20805" y="20672"/>
                </a:cubicBezTo>
                <a:cubicBezTo>
                  <a:pt x="20274" y="21291"/>
                  <a:pt x="19639" y="21600"/>
                  <a:pt x="18900" y="21600"/>
                </a:cubicBezTo>
                <a:lnTo>
                  <a:pt x="18129" y="21600"/>
                </a:lnTo>
                <a:lnTo>
                  <a:pt x="18129" y="3599"/>
                </a:lnTo>
                <a:lnTo>
                  <a:pt x="18900" y="3599"/>
                </a:lnTo>
                <a:cubicBezTo>
                  <a:pt x="19639" y="3599"/>
                  <a:pt x="20274" y="3909"/>
                  <a:pt x="20805" y="4527"/>
                </a:cubicBezTo>
                <a:cubicBezTo>
                  <a:pt x="21335" y="5146"/>
                  <a:pt x="21600" y="5888"/>
                  <a:pt x="21600" y="6749"/>
                </a:cubicBezTo>
                <a:close/>
                <a:moveTo>
                  <a:pt x="7714" y="3599"/>
                </a:moveTo>
                <a:lnTo>
                  <a:pt x="13885" y="3599"/>
                </a:lnTo>
                <a:lnTo>
                  <a:pt x="13885" y="1800"/>
                </a:lnTo>
                <a:lnTo>
                  <a:pt x="7714" y="1800"/>
                </a:lnTo>
                <a:cubicBezTo>
                  <a:pt x="7714" y="1800"/>
                  <a:pt x="7714" y="3599"/>
                  <a:pt x="7714" y="3599"/>
                </a:cubicBezTo>
                <a:close/>
                <a:moveTo>
                  <a:pt x="16971" y="3599"/>
                </a:moveTo>
                <a:lnTo>
                  <a:pt x="16971" y="21600"/>
                </a:lnTo>
                <a:lnTo>
                  <a:pt x="4629" y="21600"/>
                </a:lnTo>
                <a:lnTo>
                  <a:pt x="4629" y="3599"/>
                </a:lnTo>
                <a:lnTo>
                  <a:pt x="6171" y="3599"/>
                </a:lnTo>
                <a:lnTo>
                  <a:pt x="6171" y="1349"/>
                </a:lnTo>
                <a:cubicBezTo>
                  <a:pt x="6171" y="975"/>
                  <a:pt x="6284" y="656"/>
                  <a:pt x="6509" y="393"/>
                </a:cubicBezTo>
                <a:cubicBezTo>
                  <a:pt x="6733" y="131"/>
                  <a:pt x="7007" y="0"/>
                  <a:pt x="7329" y="0"/>
                </a:cubicBezTo>
                <a:lnTo>
                  <a:pt x="14271" y="0"/>
                </a:lnTo>
                <a:cubicBezTo>
                  <a:pt x="14592" y="0"/>
                  <a:pt x="14866" y="131"/>
                  <a:pt x="15091" y="393"/>
                </a:cubicBezTo>
                <a:cubicBezTo>
                  <a:pt x="15316" y="656"/>
                  <a:pt x="15429" y="975"/>
                  <a:pt x="15429" y="1349"/>
                </a:cubicBezTo>
                <a:lnTo>
                  <a:pt x="15429" y="3599"/>
                </a:lnTo>
                <a:cubicBezTo>
                  <a:pt x="15429" y="3599"/>
                  <a:pt x="16971" y="3599"/>
                  <a:pt x="16971" y="3599"/>
                </a:cubicBezTo>
                <a:close/>
                <a:moveTo>
                  <a:pt x="3471" y="3599"/>
                </a:moveTo>
                <a:lnTo>
                  <a:pt x="3471" y="21600"/>
                </a:lnTo>
                <a:lnTo>
                  <a:pt x="2700" y="21600"/>
                </a:lnTo>
                <a:cubicBezTo>
                  <a:pt x="1960" y="21600"/>
                  <a:pt x="1326" y="21291"/>
                  <a:pt x="795" y="20672"/>
                </a:cubicBezTo>
                <a:cubicBezTo>
                  <a:pt x="265" y="20053"/>
                  <a:pt x="0" y="19313"/>
                  <a:pt x="0" y="18450"/>
                </a:cubicBezTo>
                <a:lnTo>
                  <a:pt x="0" y="6749"/>
                </a:lnTo>
                <a:cubicBezTo>
                  <a:pt x="0" y="5888"/>
                  <a:pt x="265" y="5146"/>
                  <a:pt x="795" y="4527"/>
                </a:cubicBezTo>
                <a:cubicBezTo>
                  <a:pt x="1326" y="3909"/>
                  <a:pt x="1960" y="3599"/>
                  <a:pt x="2700" y="3599"/>
                </a:cubicBezTo>
                <a:cubicBezTo>
                  <a:pt x="2700" y="3599"/>
                  <a:pt x="3471" y="3599"/>
                  <a:pt x="3471" y="3599"/>
                </a:cubicBezTo>
                <a:close/>
                <a:moveTo>
                  <a:pt x="3471" y="3599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3" name="AutoShape 341"/>
          <p:cNvSpPr>
            <a:spLocks/>
          </p:cNvSpPr>
          <p:nvPr/>
        </p:nvSpPr>
        <p:spPr bwMode="auto">
          <a:xfrm>
            <a:off x="21872575" y="6180138"/>
            <a:ext cx="409575" cy="430212"/>
          </a:xfrm>
          <a:custGeom>
            <a:avLst/>
            <a:gdLst/>
            <a:ahLst/>
            <a:cxnLst/>
            <a:rect l="0" t="0" r="r" b="b"/>
            <a:pathLst>
              <a:path w="21561" h="21600">
                <a:moveTo>
                  <a:pt x="17479" y="13490"/>
                </a:moveTo>
                <a:cubicBezTo>
                  <a:pt x="17861" y="12633"/>
                  <a:pt x="18053" y="11735"/>
                  <a:pt x="18053" y="10794"/>
                </a:cubicBezTo>
                <a:cubicBezTo>
                  <a:pt x="18053" y="9853"/>
                  <a:pt x="17861" y="8954"/>
                  <a:pt x="17479" y="8098"/>
                </a:cubicBezTo>
                <a:cubicBezTo>
                  <a:pt x="17095" y="7242"/>
                  <a:pt x="16578" y="6502"/>
                  <a:pt x="15926" y="5879"/>
                </a:cubicBezTo>
                <a:cubicBezTo>
                  <a:pt x="15273" y="5256"/>
                  <a:pt x="14498" y="4762"/>
                  <a:pt x="13602" y="4396"/>
                </a:cubicBezTo>
                <a:cubicBezTo>
                  <a:pt x="12706" y="4030"/>
                  <a:pt x="11765" y="3847"/>
                  <a:pt x="10781" y="3847"/>
                </a:cubicBezTo>
                <a:cubicBezTo>
                  <a:pt x="9795" y="3847"/>
                  <a:pt x="8855" y="4030"/>
                  <a:pt x="7959" y="4396"/>
                </a:cubicBezTo>
                <a:cubicBezTo>
                  <a:pt x="7062" y="4762"/>
                  <a:pt x="6287" y="5256"/>
                  <a:pt x="5635" y="5879"/>
                </a:cubicBezTo>
                <a:cubicBezTo>
                  <a:pt x="4983" y="6502"/>
                  <a:pt x="4465" y="7242"/>
                  <a:pt x="4082" y="8098"/>
                </a:cubicBezTo>
                <a:cubicBezTo>
                  <a:pt x="3699" y="8954"/>
                  <a:pt x="3507" y="9853"/>
                  <a:pt x="3507" y="10794"/>
                </a:cubicBezTo>
                <a:cubicBezTo>
                  <a:pt x="3507" y="11735"/>
                  <a:pt x="3699" y="12633"/>
                  <a:pt x="4082" y="13490"/>
                </a:cubicBezTo>
                <a:cubicBezTo>
                  <a:pt x="4465" y="14346"/>
                  <a:pt x="4983" y="15086"/>
                  <a:pt x="5635" y="15708"/>
                </a:cubicBezTo>
                <a:cubicBezTo>
                  <a:pt x="6287" y="16332"/>
                  <a:pt x="7062" y="16826"/>
                  <a:pt x="7959" y="17192"/>
                </a:cubicBezTo>
                <a:cubicBezTo>
                  <a:pt x="8855" y="17558"/>
                  <a:pt x="9795" y="17741"/>
                  <a:pt x="10781" y="17741"/>
                </a:cubicBezTo>
                <a:cubicBezTo>
                  <a:pt x="11765" y="17741"/>
                  <a:pt x="12706" y="17558"/>
                  <a:pt x="13602" y="17192"/>
                </a:cubicBezTo>
                <a:cubicBezTo>
                  <a:pt x="14498" y="16826"/>
                  <a:pt x="15273" y="16332"/>
                  <a:pt x="15926" y="15708"/>
                </a:cubicBezTo>
                <a:cubicBezTo>
                  <a:pt x="16578" y="15086"/>
                  <a:pt x="17095" y="14346"/>
                  <a:pt x="17479" y="13490"/>
                </a:cubicBezTo>
                <a:close/>
                <a:moveTo>
                  <a:pt x="21538" y="14134"/>
                </a:moveTo>
                <a:cubicBezTo>
                  <a:pt x="21504" y="14255"/>
                  <a:pt x="21420" y="14335"/>
                  <a:pt x="21286" y="14376"/>
                </a:cubicBezTo>
                <a:lnTo>
                  <a:pt x="17599" y="15534"/>
                </a:lnTo>
                <a:lnTo>
                  <a:pt x="17599" y="19225"/>
                </a:lnTo>
                <a:cubicBezTo>
                  <a:pt x="17599" y="19353"/>
                  <a:pt x="17544" y="19457"/>
                  <a:pt x="17435" y="19537"/>
                </a:cubicBezTo>
                <a:cubicBezTo>
                  <a:pt x="17308" y="19619"/>
                  <a:pt x="17185" y="19634"/>
                  <a:pt x="17069" y="19586"/>
                </a:cubicBezTo>
                <a:lnTo>
                  <a:pt x="13382" y="18452"/>
                </a:lnTo>
                <a:lnTo>
                  <a:pt x="11109" y="21443"/>
                </a:lnTo>
                <a:cubicBezTo>
                  <a:pt x="11024" y="21548"/>
                  <a:pt x="10915" y="21600"/>
                  <a:pt x="10781" y="21600"/>
                </a:cubicBezTo>
                <a:cubicBezTo>
                  <a:pt x="10646" y="21600"/>
                  <a:pt x="10536" y="21548"/>
                  <a:pt x="10452" y="21443"/>
                </a:cubicBezTo>
                <a:lnTo>
                  <a:pt x="8179" y="18452"/>
                </a:lnTo>
                <a:lnTo>
                  <a:pt x="4492" y="19586"/>
                </a:lnTo>
                <a:cubicBezTo>
                  <a:pt x="4375" y="19634"/>
                  <a:pt x="4252" y="19619"/>
                  <a:pt x="4127" y="19537"/>
                </a:cubicBezTo>
                <a:cubicBezTo>
                  <a:pt x="4016" y="19457"/>
                  <a:pt x="3962" y="19353"/>
                  <a:pt x="3962" y="19225"/>
                </a:cubicBezTo>
                <a:lnTo>
                  <a:pt x="3962" y="15534"/>
                </a:lnTo>
                <a:lnTo>
                  <a:pt x="275" y="14376"/>
                </a:lnTo>
                <a:cubicBezTo>
                  <a:pt x="141" y="14335"/>
                  <a:pt x="56" y="14255"/>
                  <a:pt x="23" y="14134"/>
                </a:cubicBezTo>
                <a:cubicBezTo>
                  <a:pt x="-20" y="13999"/>
                  <a:pt x="-2" y="13882"/>
                  <a:pt x="74" y="13785"/>
                </a:cubicBezTo>
                <a:lnTo>
                  <a:pt x="2346" y="10794"/>
                </a:lnTo>
                <a:lnTo>
                  <a:pt x="74" y="7803"/>
                </a:lnTo>
                <a:cubicBezTo>
                  <a:pt x="-2" y="7698"/>
                  <a:pt x="-20" y="7581"/>
                  <a:pt x="23" y="7453"/>
                </a:cubicBezTo>
                <a:cubicBezTo>
                  <a:pt x="56" y="7333"/>
                  <a:pt x="141" y="7252"/>
                  <a:pt x="275" y="7212"/>
                </a:cubicBezTo>
                <a:lnTo>
                  <a:pt x="3962" y="6054"/>
                </a:lnTo>
                <a:lnTo>
                  <a:pt x="3962" y="2364"/>
                </a:lnTo>
                <a:cubicBezTo>
                  <a:pt x="3962" y="2235"/>
                  <a:pt x="4016" y="2131"/>
                  <a:pt x="4127" y="2050"/>
                </a:cubicBezTo>
                <a:cubicBezTo>
                  <a:pt x="4252" y="1970"/>
                  <a:pt x="4375" y="1953"/>
                  <a:pt x="4492" y="2001"/>
                </a:cubicBezTo>
                <a:lnTo>
                  <a:pt x="8179" y="3135"/>
                </a:lnTo>
                <a:lnTo>
                  <a:pt x="10452" y="144"/>
                </a:lnTo>
                <a:cubicBezTo>
                  <a:pt x="10528" y="47"/>
                  <a:pt x="10637" y="0"/>
                  <a:pt x="10781" y="0"/>
                </a:cubicBezTo>
                <a:cubicBezTo>
                  <a:pt x="10924" y="0"/>
                  <a:pt x="11033" y="47"/>
                  <a:pt x="11109" y="144"/>
                </a:cubicBezTo>
                <a:lnTo>
                  <a:pt x="13382" y="3135"/>
                </a:lnTo>
                <a:lnTo>
                  <a:pt x="17069" y="2001"/>
                </a:lnTo>
                <a:cubicBezTo>
                  <a:pt x="17185" y="1953"/>
                  <a:pt x="17308" y="1970"/>
                  <a:pt x="17435" y="2050"/>
                </a:cubicBezTo>
                <a:cubicBezTo>
                  <a:pt x="17544" y="2131"/>
                  <a:pt x="17599" y="2235"/>
                  <a:pt x="17599" y="2364"/>
                </a:cubicBezTo>
                <a:lnTo>
                  <a:pt x="17599" y="6054"/>
                </a:lnTo>
                <a:lnTo>
                  <a:pt x="21286" y="7212"/>
                </a:lnTo>
                <a:cubicBezTo>
                  <a:pt x="21420" y="7252"/>
                  <a:pt x="21504" y="7333"/>
                  <a:pt x="21538" y="7453"/>
                </a:cubicBezTo>
                <a:cubicBezTo>
                  <a:pt x="21580" y="7581"/>
                  <a:pt x="21563" y="7698"/>
                  <a:pt x="21487" y="7803"/>
                </a:cubicBezTo>
                <a:lnTo>
                  <a:pt x="19215" y="10794"/>
                </a:lnTo>
                <a:lnTo>
                  <a:pt x="21487" y="13785"/>
                </a:lnTo>
                <a:cubicBezTo>
                  <a:pt x="21563" y="13882"/>
                  <a:pt x="21580" y="13999"/>
                  <a:pt x="21538" y="14134"/>
                </a:cubicBezTo>
                <a:close/>
                <a:moveTo>
                  <a:pt x="21538" y="14134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4" name="AutoShape 342"/>
          <p:cNvSpPr>
            <a:spLocks/>
          </p:cNvSpPr>
          <p:nvPr/>
        </p:nvSpPr>
        <p:spPr bwMode="auto">
          <a:xfrm>
            <a:off x="22634575" y="6234113"/>
            <a:ext cx="366713" cy="333375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8424"/>
                </a:moveTo>
                <a:lnTo>
                  <a:pt x="21600" y="11633"/>
                </a:lnTo>
                <a:lnTo>
                  <a:pt x="14339" y="11633"/>
                </a:lnTo>
                <a:lnTo>
                  <a:pt x="14296" y="11213"/>
                </a:lnTo>
                <a:cubicBezTo>
                  <a:pt x="14259" y="10922"/>
                  <a:pt x="14240" y="10682"/>
                  <a:pt x="14240" y="10496"/>
                </a:cubicBezTo>
                <a:cubicBezTo>
                  <a:pt x="14240" y="9831"/>
                  <a:pt x="14362" y="9225"/>
                  <a:pt x="14606" y="8675"/>
                </a:cubicBezTo>
                <a:cubicBezTo>
                  <a:pt x="14852" y="8124"/>
                  <a:pt x="15158" y="7675"/>
                  <a:pt x="15525" y="7327"/>
                </a:cubicBezTo>
                <a:cubicBezTo>
                  <a:pt x="15893" y="6979"/>
                  <a:pt x="16288" y="6642"/>
                  <a:pt x="16711" y="6315"/>
                </a:cubicBezTo>
                <a:cubicBezTo>
                  <a:pt x="17136" y="5988"/>
                  <a:pt x="17532" y="5706"/>
                  <a:pt x="17899" y="5466"/>
                </a:cubicBezTo>
                <a:cubicBezTo>
                  <a:pt x="18265" y="5227"/>
                  <a:pt x="18571" y="4947"/>
                  <a:pt x="18817" y="4625"/>
                </a:cubicBezTo>
                <a:cubicBezTo>
                  <a:pt x="19062" y="4304"/>
                  <a:pt x="19184" y="3971"/>
                  <a:pt x="19184" y="3628"/>
                </a:cubicBezTo>
                <a:cubicBezTo>
                  <a:pt x="19184" y="3234"/>
                  <a:pt x="19045" y="2909"/>
                  <a:pt x="18767" y="2655"/>
                </a:cubicBezTo>
                <a:cubicBezTo>
                  <a:pt x="18490" y="2401"/>
                  <a:pt x="18158" y="2274"/>
                  <a:pt x="17771" y="2274"/>
                </a:cubicBezTo>
                <a:cubicBezTo>
                  <a:pt x="17291" y="2274"/>
                  <a:pt x="16834" y="2476"/>
                  <a:pt x="16401" y="2881"/>
                </a:cubicBezTo>
                <a:cubicBezTo>
                  <a:pt x="16269" y="2995"/>
                  <a:pt x="16100" y="3192"/>
                  <a:pt x="15893" y="3473"/>
                </a:cubicBezTo>
                <a:lnTo>
                  <a:pt x="14409" y="2041"/>
                </a:lnTo>
                <a:cubicBezTo>
                  <a:pt x="14654" y="1656"/>
                  <a:pt x="14950" y="1313"/>
                  <a:pt x="15299" y="1013"/>
                </a:cubicBezTo>
                <a:cubicBezTo>
                  <a:pt x="16081" y="337"/>
                  <a:pt x="16966" y="0"/>
                  <a:pt x="17955" y="0"/>
                </a:cubicBezTo>
                <a:cubicBezTo>
                  <a:pt x="18990" y="0"/>
                  <a:pt x="19829" y="309"/>
                  <a:pt x="20469" y="927"/>
                </a:cubicBezTo>
                <a:cubicBezTo>
                  <a:pt x="21110" y="1544"/>
                  <a:pt x="21430" y="2367"/>
                  <a:pt x="21430" y="3394"/>
                </a:cubicBezTo>
                <a:cubicBezTo>
                  <a:pt x="21430" y="3976"/>
                  <a:pt x="21315" y="4511"/>
                  <a:pt x="21085" y="4999"/>
                </a:cubicBezTo>
                <a:cubicBezTo>
                  <a:pt x="20854" y="5487"/>
                  <a:pt x="20562" y="5884"/>
                  <a:pt x="20209" y="6191"/>
                </a:cubicBezTo>
                <a:cubicBezTo>
                  <a:pt x="19855" y="6497"/>
                  <a:pt x="19471" y="6800"/>
                  <a:pt x="19057" y="7102"/>
                </a:cubicBezTo>
                <a:cubicBezTo>
                  <a:pt x="18643" y="7402"/>
                  <a:pt x="18257" y="7664"/>
                  <a:pt x="17899" y="7887"/>
                </a:cubicBezTo>
                <a:cubicBezTo>
                  <a:pt x="17540" y="8112"/>
                  <a:pt x="17232" y="8378"/>
                  <a:pt x="16973" y="8689"/>
                </a:cubicBezTo>
                <a:cubicBezTo>
                  <a:pt x="16714" y="9001"/>
                  <a:pt x="16571" y="9328"/>
                  <a:pt x="16543" y="9671"/>
                </a:cubicBezTo>
                <a:lnTo>
                  <a:pt x="19819" y="9671"/>
                </a:lnTo>
                <a:lnTo>
                  <a:pt x="19819" y="8424"/>
                </a:lnTo>
                <a:cubicBezTo>
                  <a:pt x="19819" y="8424"/>
                  <a:pt x="21600" y="8424"/>
                  <a:pt x="21600" y="8424"/>
                </a:cubicBezTo>
                <a:close/>
                <a:moveTo>
                  <a:pt x="12601" y="18999"/>
                </a:moveTo>
                <a:lnTo>
                  <a:pt x="12601" y="21600"/>
                </a:lnTo>
                <a:lnTo>
                  <a:pt x="9098" y="21600"/>
                </a:lnTo>
                <a:lnTo>
                  <a:pt x="6851" y="17675"/>
                </a:lnTo>
                <a:lnTo>
                  <a:pt x="6511" y="17021"/>
                </a:lnTo>
                <a:cubicBezTo>
                  <a:pt x="6436" y="16928"/>
                  <a:pt x="6384" y="16819"/>
                  <a:pt x="6356" y="16694"/>
                </a:cubicBezTo>
                <a:lnTo>
                  <a:pt x="6314" y="16694"/>
                </a:lnTo>
                <a:lnTo>
                  <a:pt x="6187" y="17021"/>
                </a:lnTo>
                <a:cubicBezTo>
                  <a:pt x="6093" y="17229"/>
                  <a:pt x="5975" y="17458"/>
                  <a:pt x="5834" y="17707"/>
                </a:cubicBezTo>
                <a:lnTo>
                  <a:pt x="3644" y="21600"/>
                </a:lnTo>
                <a:lnTo>
                  <a:pt x="0" y="21600"/>
                </a:lnTo>
                <a:lnTo>
                  <a:pt x="0" y="18999"/>
                </a:lnTo>
                <a:lnTo>
                  <a:pt x="1808" y="18999"/>
                </a:lnTo>
                <a:lnTo>
                  <a:pt x="4591" y="14467"/>
                </a:lnTo>
                <a:lnTo>
                  <a:pt x="1977" y="10231"/>
                </a:lnTo>
                <a:lnTo>
                  <a:pt x="42" y="10231"/>
                </a:lnTo>
                <a:lnTo>
                  <a:pt x="42" y="7616"/>
                </a:lnTo>
                <a:lnTo>
                  <a:pt x="3941" y="7616"/>
                </a:lnTo>
                <a:lnTo>
                  <a:pt x="5905" y="11166"/>
                </a:lnTo>
                <a:cubicBezTo>
                  <a:pt x="5923" y="11207"/>
                  <a:pt x="6032" y="11426"/>
                  <a:pt x="6229" y="11820"/>
                </a:cubicBezTo>
                <a:cubicBezTo>
                  <a:pt x="6304" y="11913"/>
                  <a:pt x="6356" y="12023"/>
                  <a:pt x="6384" y="12147"/>
                </a:cubicBezTo>
                <a:lnTo>
                  <a:pt x="6428" y="12147"/>
                </a:lnTo>
                <a:cubicBezTo>
                  <a:pt x="6456" y="12054"/>
                  <a:pt x="6508" y="11944"/>
                  <a:pt x="6583" y="11820"/>
                </a:cubicBezTo>
                <a:lnTo>
                  <a:pt x="6936" y="11166"/>
                </a:lnTo>
                <a:lnTo>
                  <a:pt x="8914" y="7616"/>
                </a:lnTo>
                <a:lnTo>
                  <a:pt x="12544" y="7616"/>
                </a:lnTo>
                <a:lnTo>
                  <a:pt x="12544" y="10231"/>
                </a:lnTo>
                <a:lnTo>
                  <a:pt x="10778" y="10231"/>
                </a:lnTo>
                <a:lnTo>
                  <a:pt x="8179" y="14390"/>
                </a:lnTo>
                <a:lnTo>
                  <a:pt x="11061" y="18999"/>
                </a:lnTo>
                <a:cubicBezTo>
                  <a:pt x="11061" y="18999"/>
                  <a:pt x="12601" y="18999"/>
                  <a:pt x="12601" y="18999"/>
                </a:cubicBezTo>
                <a:close/>
                <a:moveTo>
                  <a:pt x="12601" y="18999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5" name="AutoShape 343"/>
          <p:cNvSpPr>
            <a:spLocks/>
          </p:cNvSpPr>
          <p:nvPr/>
        </p:nvSpPr>
        <p:spPr bwMode="auto">
          <a:xfrm>
            <a:off x="11045825" y="11418093"/>
            <a:ext cx="400050" cy="338138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9939" y="19145"/>
                </a:moveTo>
                <a:lnTo>
                  <a:pt x="19939" y="16199"/>
                </a:lnTo>
                <a:cubicBezTo>
                  <a:pt x="19939" y="16057"/>
                  <a:pt x="19899" y="15939"/>
                  <a:pt x="19822" y="15847"/>
                </a:cubicBezTo>
                <a:cubicBezTo>
                  <a:pt x="19744" y="15754"/>
                  <a:pt x="19644" y="15709"/>
                  <a:pt x="19523" y="15709"/>
                </a:cubicBezTo>
                <a:lnTo>
                  <a:pt x="15369" y="15709"/>
                </a:lnTo>
                <a:cubicBezTo>
                  <a:pt x="15248" y="15709"/>
                  <a:pt x="15149" y="15754"/>
                  <a:pt x="15071" y="15847"/>
                </a:cubicBezTo>
                <a:cubicBezTo>
                  <a:pt x="14993" y="15939"/>
                  <a:pt x="14954" y="16057"/>
                  <a:pt x="14954" y="16199"/>
                </a:cubicBezTo>
                <a:lnTo>
                  <a:pt x="14954" y="19145"/>
                </a:lnTo>
                <a:cubicBezTo>
                  <a:pt x="14954" y="19289"/>
                  <a:pt x="14993" y="19406"/>
                  <a:pt x="15071" y="19497"/>
                </a:cubicBezTo>
                <a:cubicBezTo>
                  <a:pt x="15149" y="19590"/>
                  <a:pt x="15248" y="19635"/>
                  <a:pt x="15369" y="19635"/>
                </a:cubicBezTo>
                <a:lnTo>
                  <a:pt x="19523" y="19635"/>
                </a:lnTo>
                <a:cubicBezTo>
                  <a:pt x="19644" y="19635"/>
                  <a:pt x="19744" y="19590"/>
                  <a:pt x="19822" y="19497"/>
                </a:cubicBezTo>
                <a:cubicBezTo>
                  <a:pt x="19899" y="19406"/>
                  <a:pt x="19939" y="19289"/>
                  <a:pt x="19939" y="19145"/>
                </a:cubicBezTo>
                <a:close/>
                <a:moveTo>
                  <a:pt x="19939" y="13254"/>
                </a:moveTo>
                <a:lnTo>
                  <a:pt x="19939" y="10309"/>
                </a:lnTo>
                <a:cubicBezTo>
                  <a:pt x="19939" y="10166"/>
                  <a:pt x="19899" y="10048"/>
                  <a:pt x="19822" y="9956"/>
                </a:cubicBezTo>
                <a:cubicBezTo>
                  <a:pt x="19744" y="9863"/>
                  <a:pt x="19644" y="9818"/>
                  <a:pt x="19523" y="9818"/>
                </a:cubicBezTo>
                <a:lnTo>
                  <a:pt x="15369" y="9818"/>
                </a:lnTo>
                <a:cubicBezTo>
                  <a:pt x="15248" y="9818"/>
                  <a:pt x="15149" y="9863"/>
                  <a:pt x="15071" y="9956"/>
                </a:cubicBezTo>
                <a:cubicBezTo>
                  <a:pt x="14993" y="10048"/>
                  <a:pt x="14954" y="10166"/>
                  <a:pt x="14954" y="10309"/>
                </a:cubicBezTo>
                <a:lnTo>
                  <a:pt x="14954" y="13254"/>
                </a:lnTo>
                <a:cubicBezTo>
                  <a:pt x="14954" y="13397"/>
                  <a:pt x="14993" y="13515"/>
                  <a:pt x="15071" y="13606"/>
                </a:cubicBezTo>
                <a:cubicBezTo>
                  <a:pt x="15149" y="13699"/>
                  <a:pt x="15248" y="13746"/>
                  <a:pt x="15369" y="13746"/>
                </a:cubicBezTo>
                <a:lnTo>
                  <a:pt x="19523" y="13746"/>
                </a:lnTo>
                <a:cubicBezTo>
                  <a:pt x="19644" y="13746"/>
                  <a:pt x="19744" y="13699"/>
                  <a:pt x="19822" y="13606"/>
                </a:cubicBezTo>
                <a:cubicBezTo>
                  <a:pt x="19899" y="13515"/>
                  <a:pt x="19939" y="13397"/>
                  <a:pt x="19939" y="13254"/>
                </a:cubicBezTo>
                <a:close/>
                <a:moveTo>
                  <a:pt x="19939" y="7363"/>
                </a:moveTo>
                <a:lnTo>
                  <a:pt x="19939" y="4418"/>
                </a:lnTo>
                <a:cubicBezTo>
                  <a:pt x="19939" y="4275"/>
                  <a:pt x="19899" y="4157"/>
                  <a:pt x="19822" y="4064"/>
                </a:cubicBezTo>
                <a:cubicBezTo>
                  <a:pt x="19744" y="3972"/>
                  <a:pt x="19644" y="3927"/>
                  <a:pt x="19523" y="3927"/>
                </a:cubicBezTo>
                <a:lnTo>
                  <a:pt x="15369" y="3927"/>
                </a:lnTo>
                <a:cubicBezTo>
                  <a:pt x="15248" y="3927"/>
                  <a:pt x="15149" y="3972"/>
                  <a:pt x="15071" y="4064"/>
                </a:cubicBezTo>
                <a:cubicBezTo>
                  <a:pt x="14993" y="4157"/>
                  <a:pt x="14954" y="4275"/>
                  <a:pt x="14954" y="4418"/>
                </a:cubicBezTo>
                <a:lnTo>
                  <a:pt x="14954" y="7363"/>
                </a:lnTo>
                <a:cubicBezTo>
                  <a:pt x="14954" y="7506"/>
                  <a:pt x="14993" y="7624"/>
                  <a:pt x="15071" y="7716"/>
                </a:cubicBezTo>
                <a:cubicBezTo>
                  <a:pt x="15149" y="7808"/>
                  <a:pt x="15248" y="7854"/>
                  <a:pt x="15369" y="7854"/>
                </a:cubicBezTo>
                <a:lnTo>
                  <a:pt x="19523" y="7854"/>
                </a:lnTo>
                <a:cubicBezTo>
                  <a:pt x="19644" y="7854"/>
                  <a:pt x="19744" y="7808"/>
                  <a:pt x="19822" y="7716"/>
                </a:cubicBezTo>
                <a:cubicBezTo>
                  <a:pt x="19899" y="7624"/>
                  <a:pt x="19939" y="7506"/>
                  <a:pt x="19939" y="7363"/>
                </a:cubicBezTo>
                <a:close/>
                <a:moveTo>
                  <a:pt x="13293" y="19145"/>
                </a:moveTo>
                <a:lnTo>
                  <a:pt x="13293" y="16199"/>
                </a:lnTo>
                <a:cubicBezTo>
                  <a:pt x="13293" y="16057"/>
                  <a:pt x="13253" y="15939"/>
                  <a:pt x="13176" y="15847"/>
                </a:cubicBezTo>
                <a:cubicBezTo>
                  <a:pt x="13098" y="15754"/>
                  <a:pt x="12998" y="15709"/>
                  <a:pt x="12877" y="15709"/>
                </a:cubicBezTo>
                <a:lnTo>
                  <a:pt x="8723" y="15709"/>
                </a:lnTo>
                <a:cubicBezTo>
                  <a:pt x="8602" y="15709"/>
                  <a:pt x="8503" y="15754"/>
                  <a:pt x="8425" y="15847"/>
                </a:cubicBezTo>
                <a:cubicBezTo>
                  <a:pt x="8347" y="15939"/>
                  <a:pt x="8308" y="16057"/>
                  <a:pt x="8308" y="16199"/>
                </a:cubicBezTo>
                <a:lnTo>
                  <a:pt x="8308" y="19145"/>
                </a:lnTo>
                <a:cubicBezTo>
                  <a:pt x="8308" y="19289"/>
                  <a:pt x="8347" y="19406"/>
                  <a:pt x="8425" y="19497"/>
                </a:cubicBezTo>
                <a:cubicBezTo>
                  <a:pt x="8503" y="19590"/>
                  <a:pt x="8602" y="19635"/>
                  <a:pt x="8723" y="19635"/>
                </a:cubicBezTo>
                <a:lnTo>
                  <a:pt x="12877" y="19635"/>
                </a:lnTo>
                <a:cubicBezTo>
                  <a:pt x="12998" y="19635"/>
                  <a:pt x="13098" y="19590"/>
                  <a:pt x="13176" y="19497"/>
                </a:cubicBezTo>
                <a:cubicBezTo>
                  <a:pt x="13253" y="19406"/>
                  <a:pt x="13293" y="19289"/>
                  <a:pt x="13293" y="19145"/>
                </a:cubicBezTo>
                <a:close/>
                <a:moveTo>
                  <a:pt x="13293" y="13254"/>
                </a:moveTo>
                <a:lnTo>
                  <a:pt x="13293" y="10309"/>
                </a:lnTo>
                <a:cubicBezTo>
                  <a:pt x="13293" y="10166"/>
                  <a:pt x="13253" y="10048"/>
                  <a:pt x="13176" y="9956"/>
                </a:cubicBezTo>
                <a:cubicBezTo>
                  <a:pt x="13098" y="9863"/>
                  <a:pt x="12998" y="9818"/>
                  <a:pt x="12877" y="9818"/>
                </a:cubicBezTo>
                <a:lnTo>
                  <a:pt x="8723" y="9818"/>
                </a:lnTo>
                <a:cubicBezTo>
                  <a:pt x="8602" y="9818"/>
                  <a:pt x="8503" y="9863"/>
                  <a:pt x="8425" y="9956"/>
                </a:cubicBezTo>
                <a:cubicBezTo>
                  <a:pt x="8347" y="10048"/>
                  <a:pt x="8308" y="10166"/>
                  <a:pt x="8308" y="10309"/>
                </a:cubicBezTo>
                <a:lnTo>
                  <a:pt x="8308" y="13254"/>
                </a:lnTo>
                <a:cubicBezTo>
                  <a:pt x="8308" y="13397"/>
                  <a:pt x="8347" y="13515"/>
                  <a:pt x="8425" y="13606"/>
                </a:cubicBezTo>
                <a:cubicBezTo>
                  <a:pt x="8503" y="13699"/>
                  <a:pt x="8602" y="13746"/>
                  <a:pt x="8723" y="13746"/>
                </a:cubicBezTo>
                <a:lnTo>
                  <a:pt x="12877" y="13746"/>
                </a:lnTo>
                <a:cubicBezTo>
                  <a:pt x="12998" y="13746"/>
                  <a:pt x="13098" y="13699"/>
                  <a:pt x="13176" y="13606"/>
                </a:cubicBezTo>
                <a:cubicBezTo>
                  <a:pt x="13253" y="13515"/>
                  <a:pt x="13293" y="13397"/>
                  <a:pt x="13293" y="13254"/>
                </a:cubicBezTo>
                <a:close/>
                <a:moveTo>
                  <a:pt x="13293" y="7363"/>
                </a:moveTo>
                <a:lnTo>
                  <a:pt x="13293" y="4418"/>
                </a:lnTo>
                <a:cubicBezTo>
                  <a:pt x="13293" y="4275"/>
                  <a:pt x="13253" y="4157"/>
                  <a:pt x="13176" y="4064"/>
                </a:cubicBezTo>
                <a:cubicBezTo>
                  <a:pt x="13098" y="3972"/>
                  <a:pt x="12998" y="3927"/>
                  <a:pt x="12877" y="3927"/>
                </a:cubicBezTo>
                <a:lnTo>
                  <a:pt x="8723" y="3927"/>
                </a:lnTo>
                <a:cubicBezTo>
                  <a:pt x="8602" y="3927"/>
                  <a:pt x="8503" y="3972"/>
                  <a:pt x="8425" y="4064"/>
                </a:cubicBezTo>
                <a:cubicBezTo>
                  <a:pt x="8347" y="4157"/>
                  <a:pt x="8308" y="4275"/>
                  <a:pt x="8308" y="4418"/>
                </a:cubicBezTo>
                <a:lnTo>
                  <a:pt x="8308" y="7363"/>
                </a:lnTo>
                <a:cubicBezTo>
                  <a:pt x="8308" y="7506"/>
                  <a:pt x="8347" y="7624"/>
                  <a:pt x="8425" y="7716"/>
                </a:cubicBezTo>
                <a:cubicBezTo>
                  <a:pt x="8503" y="7808"/>
                  <a:pt x="8602" y="7854"/>
                  <a:pt x="8723" y="7854"/>
                </a:cubicBezTo>
                <a:lnTo>
                  <a:pt x="12877" y="7854"/>
                </a:lnTo>
                <a:cubicBezTo>
                  <a:pt x="12998" y="7854"/>
                  <a:pt x="13098" y="7808"/>
                  <a:pt x="13176" y="7716"/>
                </a:cubicBezTo>
                <a:cubicBezTo>
                  <a:pt x="13253" y="7624"/>
                  <a:pt x="13293" y="7506"/>
                  <a:pt x="13293" y="7363"/>
                </a:cubicBezTo>
                <a:close/>
                <a:moveTo>
                  <a:pt x="6646" y="19145"/>
                </a:moveTo>
                <a:lnTo>
                  <a:pt x="6646" y="16199"/>
                </a:lnTo>
                <a:cubicBezTo>
                  <a:pt x="6646" y="16057"/>
                  <a:pt x="6607" y="15939"/>
                  <a:pt x="6529" y="15847"/>
                </a:cubicBezTo>
                <a:cubicBezTo>
                  <a:pt x="6452" y="15754"/>
                  <a:pt x="6352" y="15709"/>
                  <a:pt x="6231" y="15709"/>
                </a:cubicBezTo>
                <a:lnTo>
                  <a:pt x="2077" y="15709"/>
                </a:lnTo>
                <a:cubicBezTo>
                  <a:pt x="1956" y="15709"/>
                  <a:pt x="1856" y="15754"/>
                  <a:pt x="1779" y="15847"/>
                </a:cubicBezTo>
                <a:cubicBezTo>
                  <a:pt x="1701" y="15939"/>
                  <a:pt x="1662" y="16057"/>
                  <a:pt x="1662" y="16199"/>
                </a:cubicBezTo>
                <a:lnTo>
                  <a:pt x="1662" y="19145"/>
                </a:lnTo>
                <a:cubicBezTo>
                  <a:pt x="1662" y="19289"/>
                  <a:pt x="1701" y="19406"/>
                  <a:pt x="1779" y="19497"/>
                </a:cubicBezTo>
                <a:cubicBezTo>
                  <a:pt x="1856" y="19590"/>
                  <a:pt x="1956" y="19635"/>
                  <a:pt x="2077" y="19635"/>
                </a:cubicBezTo>
                <a:lnTo>
                  <a:pt x="6231" y="19635"/>
                </a:lnTo>
                <a:cubicBezTo>
                  <a:pt x="6352" y="19635"/>
                  <a:pt x="6452" y="19590"/>
                  <a:pt x="6529" y="19497"/>
                </a:cubicBezTo>
                <a:cubicBezTo>
                  <a:pt x="6607" y="19406"/>
                  <a:pt x="6646" y="19289"/>
                  <a:pt x="6646" y="19145"/>
                </a:cubicBezTo>
                <a:close/>
                <a:moveTo>
                  <a:pt x="6646" y="13254"/>
                </a:moveTo>
                <a:lnTo>
                  <a:pt x="6646" y="10309"/>
                </a:lnTo>
                <a:cubicBezTo>
                  <a:pt x="6646" y="10166"/>
                  <a:pt x="6607" y="10048"/>
                  <a:pt x="6529" y="9956"/>
                </a:cubicBezTo>
                <a:cubicBezTo>
                  <a:pt x="6452" y="9863"/>
                  <a:pt x="6352" y="9818"/>
                  <a:pt x="6231" y="9818"/>
                </a:cubicBezTo>
                <a:lnTo>
                  <a:pt x="2077" y="9818"/>
                </a:lnTo>
                <a:cubicBezTo>
                  <a:pt x="1956" y="9818"/>
                  <a:pt x="1856" y="9863"/>
                  <a:pt x="1779" y="9956"/>
                </a:cubicBezTo>
                <a:cubicBezTo>
                  <a:pt x="1701" y="10048"/>
                  <a:pt x="1662" y="10166"/>
                  <a:pt x="1662" y="10309"/>
                </a:cubicBezTo>
                <a:lnTo>
                  <a:pt x="1662" y="13254"/>
                </a:lnTo>
                <a:cubicBezTo>
                  <a:pt x="1662" y="13397"/>
                  <a:pt x="1701" y="13515"/>
                  <a:pt x="1779" y="13606"/>
                </a:cubicBezTo>
                <a:cubicBezTo>
                  <a:pt x="1856" y="13699"/>
                  <a:pt x="1956" y="13746"/>
                  <a:pt x="2077" y="13746"/>
                </a:cubicBezTo>
                <a:lnTo>
                  <a:pt x="6231" y="13746"/>
                </a:lnTo>
                <a:cubicBezTo>
                  <a:pt x="6352" y="13746"/>
                  <a:pt x="6452" y="13699"/>
                  <a:pt x="6529" y="13606"/>
                </a:cubicBezTo>
                <a:cubicBezTo>
                  <a:pt x="6607" y="13515"/>
                  <a:pt x="6646" y="13397"/>
                  <a:pt x="6646" y="13254"/>
                </a:cubicBezTo>
                <a:close/>
                <a:moveTo>
                  <a:pt x="6646" y="7363"/>
                </a:moveTo>
                <a:lnTo>
                  <a:pt x="6646" y="4418"/>
                </a:lnTo>
                <a:cubicBezTo>
                  <a:pt x="6646" y="4275"/>
                  <a:pt x="6607" y="4157"/>
                  <a:pt x="6529" y="4064"/>
                </a:cubicBezTo>
                <a:cubicBezTo>
                  <a:pt x="6452" y="3972"/>
                  <a:pt x="6352" y="3927"/>
                  <a:pt x="6231" y="3927"/>
                </a:cubicBezTo>
                <a:lnTo>
                  <a:pt x="2077" y="3927"/>
                </a:lnTo>
                <a:cubicBezTo>
                  <a:pt x="1956" y="3927"/>
                  <a:pt x="1856" y="3972"/>
                  <a:pt x="1779" y="4064"/>
                </a:cubicBezTo>
                <a:cubicBezTo>
                  <a:pt x="1701" y="4157"/>
                  <a:pt x="1662" y="4275"/>
                  <a:pt x="1662" y="4418"/>
                </a:cubicBezTo>
                <a:lnTo>
                  <a:pt x="1662" y="7363"/>
                </a:lnTo>
                <a:cubicBezTo>
                  <a:pt x="1662" y="7506"/>
                  <a:pt x="1701" y="7624"/>
                  <a:pt x="1779" y="7716"/>
                </a:cubicBezTo>
                <a:cubicBezTo>
                  <a:pt x="1856" y="7808"/>
                  <a:pt x="1956" y="7854"/>
                  <a:pt x="2077" y="7854"/>
                </a:cubicBezTo>
                <a:lnTo>
                  <a:pt x="6231" y="7854"/>
                </a:lnTo>
                <a:cubicBezTo>
                  <a:pt x="6352" y="7854"/>
                  <a:pt x="6452" y="7808"/>
                  <a:pt x="6529" y="7716"/>
                </a:cubicBezTo>
                <a:cubicBezTo>
                  <a:pt x="6607" y="7624"/>
                  <a:pt x="6646" y="7506"/>
                  <a:pt x="6646" y="7363"/>
                </a:cubicBezTo>
                <a:close/>
                <a:moveTo>
                  <a:pt x="21600" y="2453"/>
                </a:moveTo>
                <a:lnTo>
                  <a:pt x="21600" y="19145"/>
                </a:lnTo>
                <a:cubicBezTo>
                  <a:pt x="21600" y="19820"/>
                  <a:pt x="21397" y="20397"/>
                  <a:pt x="20990" y="20878"/>
                </a:cubicBezTo>
                <a:cubicBezTo>
                  <a:pt x="20584" y="21359"/>
                  <a:pt x="20094" y="21600"/>
                  <a:pt x="19523" y="21600"/>
                </a:cubicBezTo>
                <a:lnTo>
                  <a:pt x="2077" y="21600"/>
                </a:lnTo>
                <a:cubicBezTo>
                  <a:pt x="1506" y="21600"/>
                  <a:pt x="1018" y="21359"/>
                  <a:pt x="611" y="20878"/>
                </a:cubicBezTo>
                <a:cubicBezTo>
                  <a:pt x="204" y="20397"/>
                  <a:pt x="0" y="19820"/>
                  <a:pt x="0" y="19145"/>
                </a:cubicBezTo>
                <a:lnTo>
                  <a:pt x="0" y="2453"/>
                </a:lnTo>
                <a:cubicBezTo>
                  <a:pt x="0" y="1778"/>
                  <a:pt x="204" y="1201"/>
                  <a:pt x="611" y="720"/>
                </a:cubicBezTo>
                <a:cubicBezTo>
                  <a:pt x="1018" y="240"/>
                  <a:pt x="1506" y="0"/>
                  <a:pt x="2077" y="0"/>
                </a:cubicBezTo>
                <a:lnTo>
                  <a:pt x="19523" y="0"/>
                </a:lnTo>
                <a:cubicBezTo>
                  <a:pt x="20094" y="0"/>
                  <a:pt x="20584" y="240"/>
                  <a:pt x="20990" y="720"/>
                </a:cubicBezTo>
                <a:cubicBezTo>
                  <a:pt x="21397" y="1201"/>
                  <a:pt x="21600" y="1778"/>
                  <a:pt x="21600" y="2453"/>
                </a:cubicBezTo>
                <a:close/>
                <a:moveTo>
                  <a:pt x="21600" y="2453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6" name="AutoShape 344"/>
          <p:cNvSpPr>
            <a:spLocks noChangeAspect="1"/>
          </p:cNvSpPr>
          <p:nvPr/>
        </p:nvSpPr>
        <p:spPr bwMode="auto">
          <a:xfrm>
            <a:off x="1856105" y="11418093"/>
            <a:ext cx="274320" cy="405766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1644" y="20326"/>
                </a:moveTo>
                <a:cubicBezTo>
                  <a:pt x="11881" y="20132"/>
                  <a:pt x="12001" y="19902"/>
                  <a:pt x="12001" y="19635"/>
                </a:cubicBezTo>
                <a:cubicBezTo>
                  <a:pt x="12001" y="19370"/>
                  <a:pt x="11881" y="19140"/>
                  <a:pt x="11644" y="18946"/>
                </a:cubicBezTo>
                <a:cubicBezTo>
                  <a:pt x="11406" y="18752"/>
                  <a:pt x="11125" y="18654"/>
                  <a:pt x="10801" y="18654"/>
                </a:cubicBezTo>
                <a:cubicBezTo>
                  <a:pt x="10475" y="18654"/>
                  <a:pt x="10194" y="18752"/>
                  <a:pt x="9956" y="18946"/>
                </a:cubicBezTo>
                <a:cubicBezTo>
                  <a:pt x="9719" y="19140"/>
                  <a:pt x="9599" y="19370"/>
                  <a:pt x="9599" y="19635"/>
                </a:cubicBezTo>
                <a:cubicBezTo>
                  <a:pt x="9599" y="19902"/>
                  <a:pt x="9719" y="20132"/>
                  <a:pt x="9956" y="20326"/>
                </a:cubicBezTo>
                <a:cubicBezTo>
                  <a:pt x="10194" y="20521"/>
                  <a:pt x="10475" y="20618"/>
                  <a:pt x="10801" y="20618"/>
                </a:cubicBezTo>
                <a:cubicBezTo>
                  <a:pt x="11125" y="20618"/>
                  <a:pt x="11406" y="20521"/>
                  <a:pt x="11644" y="20326"/>
                </a:cubicBezTo>
                <a:close/>
                <a:moveTo>
                  <a:pt x="19201" y="17182"/>
                </a:moveTo>
                <a:lnTo>
                  <a:pt x="19201" y="2453"/>
                </a:lnTo>
                <a:cubicBezTo>
                  <a:pt x="19201" y="2321"/>
                  <a:pt x="19140" y="2206"/>
                  <a:pt x="19022" y="2109"/>
                </a:cubicBezTo>
                <a:cubicBezTo>
                  <a:pt x="18903" y="2011"/>
                  <a:pt x="18762" y="1963"/>
                  <a:pt x="18600" y="1963"/>
                </a:cubicBezTo>
                <a:lnTo>
                  <a:pt x="3000" y="1963"/>
                </a:lnTo>
                <a:cubicBezTo>
                  <a:pt x="2838" y="1963"/>
                  <a:pt x="2697" y="2011"/>
                  <a:pt x="2578" y="2109"/>
                </a:cubicBezTo>
                <a:cubicBezTo>
                  <a:pt x="2460" y="2206"/>
                  <a:pt x="2401" y="2321"/>
                  <a:pt x="2401" y="2453"/>
                </a:cubicBezTo>
                <a:lnTo>
                  <a:pt x="2401" y="17182"/>
                </a:lnTo>
                <a:cubicBezTo>
                  <a:pt x="2401" y="17315"/>
                  <a:pt x="2460" y="17430"/>
                  <a:pt x="2578" y="17526"/>
                </a:cubicBezTo>
                <a:cubicBezTo>
                  <a:pt x="2697" y="17624"/>
                  <a:pt x="2838" y="17672"/>
                  <a:pt x="3000" y="17672"/>
                </a:cubicBezTo>
                <a:lnTo>
                  <a:pt x="18600" y="17672"/>
                </a:lnTo>
                <a:cubicBezTo>
                  <a:pt x="18762" y="17672"/>
                  <a:pt x="18903" y="17624"/>
                  <a:pt x="19022" y="17526"/>
                </a:cubicBezTo>
                <a:cubicBezTo>
                  <a:pt x="19140" y="17430"/>
                  <a:pt x="19201" y="17315"/>
                  <a:pt x="19201" y="17182"/>
                </a:cubicBezTo>
                <a:close/>
                <a:moveTo>
                  <a:pt x="21600" y="2453"/>
                </a:moveTo>
                <a:lnTo>
                  <a:pt x="21600" y="19145"/>
                </a:lnTo>
                <a:cubicBezTo>
                  <a:pt x="21600" y="19820"/>
                  <a:pt x="21305" y="20397"/>
                  <a:pt x="20718" y="20878"/>
                </a:cubicBezTo>
                <a:cubicBezTo>
                  <a:pt x="20130" y="21359"/>
                  <a:pt x="19425" y="21600"/>
                  <a:pt x="18600" y="21600"/>
                </a:cubicBezTo>
                <a:lnTo>
                  <a:pt x="3000" y="21600"/>
                </a:lnTo>
                <a:cubicBezTo>
                  <a:pt x="2175" y="21600"/>
                  <a:pt x="1470" y="21359"/>
                  <a:pt x="882" y="20878"/>
                </a:cubicBezTo>
                <a:cubicBezTo>
                  <a:pt x="295" y="20397"/>
                  <a:pt x="0" y="19820"/>
                  <a:pt x="0" y="19145"/>
                </a:cubicBezTo>
                <a:lnTo>
                  <a:pt x="0" y="2453"/>
                </a:lnTo>
                <a:cubicBezTo>
                  <a:pt x="0" y="1778"/>
                  <a:pt x="295" y="1201"/>
                  <a:pt x="882" y="720"/>
                </a:cubicBezTo>
                <a:cubicBezTo>
                  <a:pt x="1470" y="240"/>
                  <a:pt x="2175" y="0"/>
                  <a:pt x="3000" y="0"/>
                </a:cubicBezTo>
                <a:lnTo>
                  <a:pt x="18600" y="0"/>
                </a:lnTo>
                <a:cubicBezTo>
                  <a:pt x="19425" y="0"/>
                  <a:pt x="20130" y="240"/>
                  <a:pt x="20718" y="720"/>
                </a:cubicBezTo>
                <a:cubicBezTo>
                  <a:pt x="21305" y="1201"/>
                  <a:pt x="21600" y="1778"/>
                  <a:pt x="21600" y="2453"/>
                </a:cubicBezTo>
                <a:close/>
                <a:moveTo>
                  <a:pt x="21600" y="2453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7" name="AutoShape 345"/>
          <p:cNvSpPr>
            <a:spLocks/>
          </p:cNvSpPr>
          <p:nvPr/>
        </p:nvSpPr>
        <p:spPr bwMode="auto">
          <a:xfrm>
            <a:off x="1185069" y="10729913"/>
            <a:ext cx="430213" cy="338137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9605" y="15133"/>
                </a:moveTo>
                <a:cubicBezTo>
                  <a:pt x="19907" y="14750"/>
                  <a:pt x="20057" y="14287"/>
                  <a:pt x="20057" y="13745"/>
                </a:cubicBezTo>
                <a:cubicBezTo>
                  <a:pt x="20057" y="13204"/>
                  <a:pt x="19907" y="12740"/>
                  <a:pt x="19605" y="12357"/>
                </a:cubicBezTo>
                <a:cubicBezTo>
                  <a:pt x="19304" y="11973"/>
                  <a:pt x="18940" y="11782"/>
                  <a:pt x="18514" y="11782"/>
                </a:cubicBezTo>
                <a:cubicBezTo>
                  <a:pt x="18088" y="11782"/>
                  <a:pt x="17725" y="11973"/>
                  <a:pt x="17423" y="12357"/>
                </a:cubicBezTo>
                <a:cubicBezTo>
                  <a:pt x="17122" y="12740"/>
                  <a:pt x="16972" y="13204"/>
                  <a:pt x="16972" y="13745"/>
                </a:cubicBezTo>
                <a:cubicBezTo>
                  <a:pt x="16972" y="14287"/>
                  <a:pt x="17122" y="14750"/>
                  <a:pt x="17423" y="15133"/>
                </a:cubicBezTo>
                <a:cubicBezTo>
                  <a:pt x="17725" y="15516"/>
                  <a:pt x="18088" y="15709"/>
                  <a:pt x="18514" y="15709"/>
                </a:cubicBezTo>
                <a:cubicBezTo>
                  <a:pt x="18940" y="15709"/>
                  <a:pt x="19304" y="15516"/>
                  <a:pt x="19605" y="15133"/>
                </a:cubicBezTo>
                <a:close/>
                <a:moveTo>
                  <a:pt x="17291" y="8261"/>
                </a:moveTo>
                <a:cubicBezTo>
                  <a:pt x="17592" y="7878"/>
                  <a:pt x="17743" y="7415"/>
                  <a:pt x="17743" y="6872"/>
                </a:cubicBezTo>
                <a:cubicBezTo>
                  <a:pt x="17743" y="6331"/>
                  <a:pt x="17592" y="5868"/>
                  <a:pt x="17291" y="5485"/>
                </a:cubicBezTo>
                <a:cubicBezTo>
                  <a:pt x="16990" y="5101"/>
                  <a:pt x="16626" y="4909"/>
                  <a:pt x="16200" y="4909"/>
                </a:cubicBezTo>
                <a:cubicBezTo>
                  <a:pt x="15774" y="4909"/>
                  <a:pt x="15411" y="5101"/>
                  <a:pt x="15109" y="5485"/>
                </a:cubicBezTo>
                <a:cubicBezTo>
                  <a:pt x="14808" y="5868"/>
                  <a:pt x="14657" y="6331"/>
                  <a:pt x="14657" y="6872"/>
                </a:cubicBezTo>
                <a:cubicBezTo>
                  <a:pt x="14657" y="7415"/>
                  <a:pt x="14808" y="7878"/>
                  <a:pt x="15109" y="8261"/>
                </a:cubicBezTo>
                <a:cubicBezTo>
                  <a:pt x="15411" y="8644"/>
                  <a:pt x="15774" y="8837"/>
                  <a:pt x="16200" y="8837"/>
                </a:cubicBezTo>
                <a:cubicBezTo>
                  <a:pt x="16626" y="8837"/>
                  <a:pt x="16990" y="8644"/>
                  <a:pt x="17291" y="8261"/>
                </a:cubicBezTo>
                <a:close/>
                <a:moveTo>
                  <a:pt x="11891" y="5316"/>
                </a:moveTo>
                <a:cubicBezTo>
                  <a:pt x="12192" y="4932"/>
                  <a:pt x="12343" y="4470"/>
                  <a:pt x="12343" y="3928"/>
                </a:cubicBezTo>
                <a:cubicBezTo>
                  <a:pt x="12343" y="3385"/>
                  <a:pt x="12192" y="2923"/>
                  <a:pt x="11891" y="2539"/>
                </a:cubicBezTo>
                <a:cubicBezTo>
                  <a:pt x="11590" y="2156"/>
                  <a:pt x="11226" y="1964"/>
                  <a:pt x="10800" y="1964"/>
                </a:cubicBezTo>
                <a:cubicBezTo>
                  <a:pt x="10374" y="1964"/>
                  <a:pt x="10011" y="2156"/>
                  <a:pt x="9709" y="2539"/>
                </a:cubicBezTo>
                <a:cubicBezTo>
                  <a:pt x="9408" y="2923"/>
                  <a:pt x="9257" y="3385"/>
                  <a:pt x="9257" y="3928"/>
                </a:cubicBezTo>
                <a:cubicBezTo>
                  <a:pt x="9257" y="4470"/>
                  <a:pt x="9408" y="4932"/>
                  <a:pt x="9709" y="5316"/>
                </a:cubicBezTo>
                <a:cubicBezTo>
                  <a:pt x="10011" y="5699"/>
                  <a:pt x="10374" y="5891"/>
                  <a:pt x="10800" y="5891"/>
                </a:cubicBezTo>
                <a:cubicBezTo>
                  <a:pt x="11226" y="5891"/>
                  <a:pt x="11590" y="5699"/>
                  <a:pt x="11891" y="5316"/>
                </a:cubicBezTo>
                <a:close/>
                <a:moveTo>
                  <a:pt x="12102" y="14251"/>
                </a:moveTo>
                <a:lnTo>
                  <a:pt x="13319" y="8391"/>
                </a:lnTo>
                <a:cubicBezTo>
                  <a:pt x="13367" y="8126"/>
                  <a:pt x="13337" y="7878"/>
                  <a:pt x="13229" y="7648"/>
                </a:cubicBezTo>
                <a:cubicBezTo>
                  <a:pt x="13120" y="7417"/>
                  <a:pt x="12965" y="7266"/>
                  <a:pt x="12765" y="7195"/>
                </a:cubicBezTo>
                <a:cubicBezTo>
                  <a:pt x="12564" y="7124"/>
                  <a:pt x="12371" y="7156"/>
                  <a:pt x="12186" y="7294"/>
                </a:cubicBezTo>
                <a:cubicBezTo>
                  <a:pt x="12001" y="7432"/>
                  <a:pt x="11881" y="7634"/>
                  <a:pt x="11825" y="7901"/>
                </a:cubicBezTo>
                <a:lnTo>
                  <a:pt x="10607" y="13761"/>
                </a:lnTo>
                <a:cubicBezTo>
                  <a:pt x="10125" y="13812"/>
                  <a:pt x="9695" y="14034"/>
                  <a:pt x="9317" y="14428"/>
                </a:cubicBezTo>
                <a:cubicBezTo>
                  <a:pt x="8940" y="14821"/>
                  <a:pt x="8687" y="15325"/>
                  <a:pt x="8558" y="15938"/>
                </a:cubicBezTo>
                <a:cubicBezTo>
                  <a:pt x="8397" y="16727"/>
                  <a:pt x="8478" y="17473"/>
                  <a:pt x="8799" y="18179"/>
                </a:cubicBezTo>
                <a:cubicBezTo>
                  <a:pt x="9120" y="18884"/>
                  <a:pt x="9590" y="19340"/>
                  <a:pt x="10209" y="19544"/>
                </a:cubicBezTo>
                <a:cubicBezTo>
                  <a:pt x="10828" y="19748"/>
                  <a:pt x="11415" y="19646"/>
                  <a:pt x="11969" y="19236"/>
                </a:cubicBezTo>
                <a:cubicBezTo>
                  <a:pt x="12524" y="18828"/>
                  <a:pt x="12881" y="18229"/>
                  <a:pt x="13042" y="17442"/>
                </a:cubicBezTo>
                <a:cubicBezTo>
                  <a:pt x="13170" y="16829"/>
                  <a:pt x="13146" y="16230"/>
                  <a:pt x="12970" y="15648"/>
                </a:cubicBezTo>
                <a:cubicBezTo>
                  <a:pt x="12793" y="15065"/>
                  <a:pt x="12504" y="14599"/>
                  <a:pt x="12102" y="14251"/>
                </a:cubicBezTo>
                <a:close/>
                <a:moveTo>
                  <a:pt x="6491" y="8261"/>
                </a:moveTo>
                <a:cubicBezTo>
                  <a:pt x="6792" y="7878"/>
                  <a:pt x="6943" y="7415"/>
                  <a:pt x="6943" y="6872"/>
                </a:cubicBezTo>
                <a:cubicBezTo>
                  <a:pt x="6943" y="6331"/>
                  <a:pt x="6792" y="5868"/>
                  <a:pt x="6491" y="5485"/>
                </a:cubicBezTo>
                <a:cubicBezTo>
                  <a:pt x="6189" y="5101"/>
                  <a:pt x="5826" y="4909"/>
                  <a:pt x="5400" y="4909"/>
                </a:cubicBezTo>
                <a:cubicBezTo>
                  <a:pt x="4974" y="4909"/>
                  <a:pt x="4611" y="5101"/>
                  <a:pt x="4309" y="5485"/>
                </a:cubicBezTo>
                <a:cubicBezTo>
                  <a:pt x="4008" y="5868"/>
                  <a:pt x="3857" y="6331"/>
                  <a:pt x="3857" y="6872"/>
                </a:cubicBezTo>
                <a:cubicBezTo>
                  <a:pt x="3857" y="7415"/>
                  <a:pt x="4008" y="7878"/>
                  <a:pt x="4309" y="8261"/>
                </a:cubicBezTo>
                <a:cubicBezTo>
                  <a:pt x="4611" y="8644"/>
                  <a:pt x="4974" y="8837"/>
                  <a:pt x="5400" y="8837"/>
                </a:cubicBezTo>
                <a:cubicBezTo>
                  <a:pt x="5826" y="8837"/>
                  <a:pt x="6189" y="8644"/>
                  <a:pt x="6491" y="8261"/>
                </a:cubicBezTo>
                <a:close/>
                <a:moveTo>
                  <a:pt x="4177" y="15133"/>
                </a:moveTo>
                <a:cubicBezTo>
                  <a:pt x="4478" y="14750"/>
                  <a:pt x="4629" y="14287"/>
                  <a:pt x="4629" y="13745"/>
                </a:cubicBezTo>
                <a:cubicBezTo>
                  <a:pt x="4629" y="13204"/>
                  <a:pt x="4478" y="12740"/>
                  <a:pt x="4177" y="12357"/>
                </a:cubicBezTo>
                <a:cubicBezTo>
                  <a:pt x="3875" y="11973"/>
                  <a:pt x="3512" y="11782"/>
                  <a:pt x="3086" y="11782"/>
                </a:cubicBezTo>
                <a:cubicBezTo>
                  <a:pt x="2660" y="11782"/>
                  <a:pt x="2296" y="11973"/>
                  <a:pt x="1995" y="12357"/>
                </a:cubicBezTo>
                <a:cubicBezTo>
                  <a:pt x="1694" y="12740"/>
                  <a:pt x="1543" y="13204"/>
                  <a:pt x="1543" y="13745"/>
                </a:cubicBezTo>
                <a:cubicBezTo>
                  <a:pt x="1543" y="14287"/>
                  <a:pt x="1694" y="14750"/>
                  <a:pt x="1995" y="15133"/>
                </a:cubicBezTo>
                <a:cubicBezTo>
                  <a:pt x="2296" y="15516"/>
                  <a:pt x="2660" y="15709"/>
                  <a:pt x="3086" y="15709"/>
                </a:cubicBezTo>
                <a:cubicBezTo>
                  <a:pt x="3512" y="15709"/>
                  <a:pt x="3875" y="15516"/>
                  <a:pt x="4177" y="15133"/>
                </a:cubicBezTo>
                <a:close/>
                <a:moveTo>
                  <a:pt x="21600" y="13745"/>
                </a:moveTo>
                <a:cubicBezTo>
                  <a:pt x="21600" y="16415"/>
                  <a:pt x="21034" y="18884"/>
                  <a:pt x="19901" y="21154"/>
                </a:cubicBezTo>
                <a:cubicBezTo>
                  <a:pt x="19748" y="21451"/>
                  <a:pt x="19531" y="21600"/>
                  <a:pt x="19250" y="21600"/>
                </a:cubicBezTo>
                <a:lnTo>
                  <a:pt x="2350" y="21600"/>
                </a:lnTo>
                <a:cubicBezTo>
                  <a:pt x="2069" y="21600"/>
                  <a:pt x="1852" y="21451"/>
                  <a:pt x="1700" y="21154"/>
                </a:cubicBezTo>
                <a:cubicBezTo>
                  <a:pt x="567" y="18895"/>
                  <a:pt x="0" y="16424"/>
                  <a:pt x="0" y="13745"/>
                </a:cubicBezTo>
                <a:cubicBezTo>
                  <a:pt x="0" y="11885"/>
                  <a:pt x="285" y="10105"/>
                  <a:pt x="856" y="8407"/>
                </a:cubicBezTo>
                <a:cubicBezTo>
                  <a:pt x="1426" y="6709"/>
                  <a:pt x="2194" y="5247"/>
                  <a:pt x="3158" y="4020"/>
                </a:cubicBezTo>
                <a:cubicBezTo>
                  <a:pt x="4122" y="2792"/>
                  <a:pt x="5271" y="1816"/>
                  <a:pt x="6605" y="1090"/>
                </a:cubicBezTo>
                <a:cubicBezTo>
                  <a:pt x="7939" y="363"/>
                  <a:pt x="9337" y="0"/>
                  <a:pt x="10800" y="0"/>
                </a:cubicBezTo>
                <a:cubicBezTo>
                  <a:pt x="12263" y="0"/>
                  <a:pt x="13661" y="363"/>
                  <a:pt x="14995" y="1090"/>
                </a:cubicBezTo>
                <a:cubicBezTo>
                  <a:pt x="16329" y="1816"/>
                  <a:pt x="17478" y="2792"/>
                  <a:pt x="18442" y="4020"/>
                </a:cubicBezTo>
                <a:cubicBezTo>
                  <a:pt x="19406" y="5247"/>
                  <a:pt x="20174" y="6709"/>
                  <a:pt x="20744" y="8407"/>
                </a:cubicBezTo>
                <a:cubicBezTo>
                  <a:pt x="21315" y="10105"/>
                  <a:pt x="21600" y="11885"/>
                  <a:pt x="21600" y="13745"/>
                </a:cubicBezTo>
                <a:close/>
                <a:moveTo>
                  <a:pt x="21600" y="13745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8" name="AutoShape 346"/>
          <p:cNvSpPr>
            <a:spLocks/>
          </p:cNvSpPr>
          <p:nvPr/>
        </p:nvSpPr>
        <p:spPr bwMode="auto">
          <a:xfrm>
            <a:off x="1855788" y="10718800"/>
            <a:ext cx="365125" cy="363538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5853" y="5852"/>
                </a:moveTo>
                <a:cubicBezTo>
                  <a:pt x="6209" y="5496"/>
                  <a:pt x="6387" y="5067"/>
                  <a:pt x="6387" y="4563"/>
                </a:cubicBezTo>
                <a:cubicBezTo>
                  <a:pt x="6387" y="4059"/>
                  <a:pt x="6209" y="3628"/>
                  <a:pt x="5853" y="3272"/>
                </a:cubicBezTo>
                <a:cubicBezTo>
                  <a:pt x="5496" y="2916"/>
                  <a:pt x="5066" y="2737"/>
                  <a:pt x="4562" y="2737"/>
                </a:cubicBezTo>
                <a:cubicBezTo>
                  <a:pt x="4058" y="2737"/>
                  <a:pt x="3629" y="2916"/>
                  <a:pt x="3272" y="3272"/>
                </a:cubicBezTo>
                <a:cubicBezTo>
                  <a:pt x="2916" y="3628"/>
                  <a:pt x="2737" y="4059"/>
                  <a:pt x="2737" y="4563"/>
                </a:cubicBezTo>
                <a:cubicBezTo>
                  <a:pt x="2737" y="5067"/>
                  <a:pt x="2916" y="5496"/>
                  <a:pt x="3272" y="5852"/>
                </a:cubicBezTo>
                <a:cubicBezTo>
                  <a:pt x="3629" y="6209"/>
                  <a:pt x="4058" y="6387"/>
                  <a:pt x="4562" y="6387"/>
                </a:cubicBezTo>
                <a:cubicBezTo>
                  <a:pt x="5066" y="6387"/>
                  <a:pt x="5496" y="6209"/>
                  <a:pt x="5853" y="5852"/>
                </a:cubicBezTo>
                <a:close/>
                <a:moveTo>
                  <a:pt x="21600" y="12775"/>
                </a:moveTo>
                <a:cubicBezTo>
                  <a:pt x="21600" y="13279"/>
                  <a:pt x="21424" y="13707"/>
                  <a:pt x="21072" y="14058"/>
                </a:cubicBezTo>
                <a:lnTo>
                  <a:pt x="14072" y="21072"/>
                </a:lnTo>
                <a:cubicBezTo>
                  <a:pt x="13701" y="21425"/>
                  <a:pt x="13269" y="21600"/>
                  <a:pt x="12775" y="21600"/>
                </a:cubicBezTo>
                <a:cubicBezTo>
                  <a:pt x="12271" y="21600"/>
                  <a:pt x="11843" y="21425"/>
                  <a:pt x="11491" y="21072"/>
                </a:cubicBezTo>
                <a:lnTo>
                  <a:pt x="1297" y="10864"/>
                </a:lnTo>
                <a:cubicBezTo>
                  <a:pt x="936" y="10513"/>
                  <a:pt x="629" y="10033"/>
                  <a:pt x="378" y="9424"/>
                </a:cubicBezTo>
                <a:cubicBezTo>
                  <a:pt x="126" y="8815"/>
                  <a:pt x="0" y="8260"/>
                  <a:pt x="0" y="7756"/>
                </a:cubicBezTo>
                <a:lnTo>
                  <a:pt x="0" y="1825"/>
                </a:lnTo>
                <a:cubicBezTo>
                  <a:pt x="0" y="1330"/>
                  <a:pt x="180" y="904"/>
                  <a:pt x="542" y="541"/>
                </a:cubicBezTo>
                <a:cubicBezTo>
                  <a:pt x="903" y="180"/>
                  <a:pt x="1330" y="0"/>
                  <a:pt x="1825" y="0"/>
                </a:cubicBezTo>
                <a:lnTo>
                  <a:pt x="7756" y="0"/>
                </a:lnTo>
                <a:cubicBezTo>
                  <a:pt x="8260" y="0"/>
                  <a:pt x="8816" y="126"/>
                  <a:pt x="9424" y="378"/>
                </a:cubicBezTo>
                <a:cubicBezTo>
                  <a:pt x="10032" y="630"/>
                  <a:pt x="10517" y="936"/>
                  <a:pt x="10878" y="1297"/>
                </a:cubicBezTo>
                <a:lnTo>
                  <a:pt x="21072" y="11478"/>
                </a:lnTo>
                <a:cubicBezTo>
                  <a:pt x="21424" y="11847"/>
                  <a:pt x="21600" y="12280"/>
                  <a:pt x="21600" y="12775"/>
                </a:cubicBezTo>
                <a:close/>
                <a:moveTo>
                  <a:pt x="21600" y="12775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9" name="AutoShape 347"/>
          <p:cNvSpPr>
            <a:spLocks/>
          </p:cNvSpPr>
          <p:nvPr/>
        </p:nvSpPr>
        <p:spPr bwMode="auto">
          <a:xfrm>
            <a:off x="2511425" y="10718800"/>
            <a:ext cx="455613" cy="363538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12775"/>
                </a:moveTo>
                <a:cubicBezTo>
                  <a:pt x="21600" y="13279"/>
                  <a:pt x="21460" y="13707"/>
                  <a:pt x="21179" y="14058"/>
                </a:cubicBezTo>
                <a:lnTo>
                  <a:pt x="15594" y="21072"/>
                </a:lnTo>
                <a:cubicBezTo>
                  <a:pt x="15299" y="21425"/>
                  <a:pt x="14954" y="21600"/>
                  <a:pt x="14559" y="21600"/>
                </a:cubicBezTo>
                <a:cubicBezTo>
                  <a:pt x="14286" y="21600"/>
                  <a:pt x="14063" y="21533"/>
                  <a:pt x="13888" y="21401"/>
                </a:cubicBezTo>
                <a:cubicBezTo>
                  <a:pt x="13714" y="21268"/>
                  <a:pt x="13513" y="21054"/>
                  <a:pt x="13285" y="20759"/>
                </a:cubicBezTo>
                <a:lnTo>
                  <a:pt x="18631" y="14058"/>
                </a:lnTo>
                <a:cubicBezTo>
                  <a:pt x="18912" y="13707"/>
                  <a:pt x="19052" y="13279"/>
                  <a:pt x="19052" y="12775"/>
                </a:cubicBezTo>
                <a:cubicBezTo>
                  <a:pt x="19052" y="12280"/>
                  <a:pt x="18912" y="11847"/>
                  <a:pt x="18631" y="11478"/>
                </a:cubicBezTo>
                <a:lnTo>
                  <a:pt x="10499" y="1297"/>
                </a:lnTo>
                <a:cubicBezTo>
                  <a:pt x="10210" y="936"/>
                  <a:pt x="9824" y="630"/>
                  <a:pt x="9339" y="378"/>
                </a:cubicBezTo>
                <a:cubicBezTo>
                  <a:pt x="8853" y="126"/>
                  <a:pt x="8409" y="0"/>
                  <a:pt x="8008" y="0"/>
                </a:cubicBezTo>
                <a:lnTo>
                  <a:pt x="10556" y="0"/>
                </a:lnTo>
                <a:cubicBezTo>
                  <a:pt x="10957" y="0"/>
                  <a:pt x="11401" y="126"/>
                  <a:pt x="11886" y="378"/>
                </a:cubicBezTo>
                <a:cubicBezTo>
                  <a:pt x="12371" y="630"/>
                  <a:pt x="12758" y="936"/>
                  <a:pt x="13046" y="1297"/>
                </a:cubicBezTo>
                <a:lnTo>
                  <a:pt x="21179" y="11478"/>
                </a:lnTo>
                <a:cubicBezTo>
                  <a:pt x="21460" y="11847"/>
                  <a:pt x="21600" y="12280"/>
                  <a:pt x="21600" y="12775"/>
                </a:cubicBezTo>
                <a:close/>
                <a:moveTo>
                  <a:pt x="4669" y="5852"/>
                </a:moveTo>
                <a:cubicBezTo>
                  <a:pt x="4953" y="5496"/>
                  <a:pt x="5096" y="5067"/>
                  <a:pt x="5096" y="4563"/>
                </a:cubicBezTo>
                <a:cubicBezTo>
                  <a:pt x="5096" y="4059"/>
                  <a:pt x="4953" y="3628"/>
                  <a:pt x="4669" y="3272"/>
                </a:cubicBezTo>
                <a:cubicBezTo>
                  <a:pt x="4385" y="2916"/>
                  <a:pt x="4042" y="2737"/>
                  <a:pt x="3640" y="2737"/>
                </a:cubicBezTo>
                <a:cubicBezTo>
                  <a:pt x="3238" y="2737"/>
                  <a:pt x="2895" y="2916"/>
                  <a:pt x="2610" y="3272"/>
                </a:cubicBezTo>
                <a:cubicBezTo>
                  <a:pt x="2326" y="3628"/>
                  <a:pt x="2184" y="4059"/>
                  <a:pt x="2184" y="4563"/>
                </a:cubicBezTo>
                <a:cubicBezTo>
                  <a:pt x="2184" y="5067"/>
                  <a:pt x="2326" y="5496"/>
                  <a:pt x="2610" y="5852"/>
                </a:cubicBezTo>
                <a:cubicBezTo>
                  <a:pt x="2895" y="6209"/>
                  <a:pt x="3238" y="6387"/>
                  <a:pt x="3640" y="6387"/>
                </a:cubicBezTo>
                <a:cubicBezTo>
                  <a:pt x="4042" y="6387"/>
                  <a:pt x="4385" y="6209"/>
                  <a:pt x="4669" y="5852"/>
                </a:cubicBezTo>
                <a:close/>
                <a:moveTo>
                  <a:pt x="17232" y="12775"/>
                </a:moveTo>
                <a:cubicBezTo>
                  <a:pt x="17232" y="13279"/>
                  <a:pt x="17092" y="13707"/>
                  <a:pt x="16811" y="14058"/>
                </a:cubicBezTo>
                <a:lnTo>
                  <a:pt x="11227" y="21072"/>
                </a:lnTo>
                <a:cubicBezTo>
                  <a:pt x="10931" y="21425"/>
                  <a:pt x="10586" y="21600"/>
                  <a:pt x="10191" y="21600"/>
                </a:cubicBezTo>
                <a:cubicBezTo>
                  <a:pt x="9790" y="21600"/>
                  <a:pt x="9448" y="21425"/>
                  <a:pt x="9168" y="21072"/>
                </a:cubicBezTo>
                <a:lnTo>
                  <a:pt x="1035" y="10864"/>
                </a:lnTo>
                <a:cubicBezTo>
                  <a:pt x="747" y="10513"/>
                  <a:pt x="502" y="10033"/>
                  <a:pt x="301" y="9424"/>
                </a:cubicBezTo>
                <a:cubicBezTo>
                  <a:pt x="101" y="8815"/>
                  <a:pt x="0" y="8260"/>
                  <a:pt x="0" y="7756"/>
                </a:cubicBezTo>
                <a:lnTo>
                  <a:pt x="0" y="1825"/>
                </a:lnTo>
                <a:cubicBezTo>
                  <a:pt x="0" y="1330"/>
                  <a:pt x="144" y="904"/>
                  <a:pt x="432" y="541"/>
                </a:cubicBezTo>
                <a:cubicBezTo>
                  <a:pt x="720" y="180"/>
                  <a:pt x="1061" y="0"/>
                  <a:pt x="1456" y="0"/>
                </a:cubicBezTo>
                <a:lnTo>
                  <a:pt x="6188" y="0"/>
                </a:lnTo>
                <a:cubicBezTo>
                  <a:pt x="6590" y="0"/>
                  <a:pt x="7033" y="126"/>
                  <a:pt x="7518" y="378"/>
                </a:cubicBezTo>
                <a:cubicBezTo>
                  <a:pt x="8004" y="630"/>
                  <a:pt x="8391" y="936"/>
                  <a:pt x="8679" y="1297"/>
                </a:cubicBezTo>
                <a:lnTo>
                  <a:pt x="16811" y="11478"/>
                </a:lnTo>
                <a:cubicBezTo>
                  <a:pt x="17092" y="11847"/>
                  <a:pt x="17232" y="12280"/>
                  <a:pt x="17232" y="12775"/>
                </a:cubicBezTo>
                <a:close/>
                <a:moveTo>
                  <a:pt x="17232" y="12775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0" name="AutoShape 348"/>
          <p:cNvSpPr>
            <a:spLocks/>
          </p:cNvSpPr>
          <p:nvPr/>
        </p:nvSpPr>
        <p:spPr bwMode="auto">
          <a:xfrm>
            <a:off x="3187700" y="10729913"/>
            <a:ext cx="430213" cy="338137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5429" y="3928"/>
                </a:moveTo>
                <a:lnTo>
                  <a:pt x="20057" y="3928"/>
                </a:lnTo>
                <a:lnTo>
                  <a:pt x="20057" y="1963"/>
                </a:lnTo>
                <a:lnTo>
                  <a:pt x="15429" y="1963"/>
                </a:lnTo>
                <a:cubicBezTo>
                  <a:pt x="15429" y="1963"/>
                  <a:pt x="15429" y="3928"/>
                  <a:pt x="15429" y="3928"/>
                </a:cubicBezTo>
                <a:close/>
                <a:moveTo>
                  <a:pt x="12343" y="19637"/>
                </a:moveTo>
                <a:lnTo>
                  <a:pt x="20057" y="19637"/>
                </a:lnTo>
                <a:lnTo>
                  <a:pt x="20057" y="17673"/>
                </a:lnTo>
                <a:lnTo>
                  <a:pt x="12343" y="17673"/>
                </a:lnTo>
                <a:cubicBezTo>
                  <a:pt x="12343" y="17673"/>
                  <a:pt x="12343" y="19637"/>
                  <a:pt x="12343" y="19637"/>
                </a:cubicBezTo>
                <a:close/>
                <a:moveTo>
                  <a:pt x="7714" y="11782"/>
                </a:moveTo>
                <a:lnTo>
                  <a:pt x="20057" y="11782"/>
                </a:lnTo>
                <a:lnTo>
                  <a:pt x="20057" y="9818"/>
                </a:lnTo>
                <a:lnTo>
                  <a:pt x="7714" y="9818"/>
                </a:lnTo>
                <a:cubicBezTo>
                  <a:pt x="7714" y="9818"/>
                  <a:pt x="7714" y="11782"/>
                  <a:pt x="7714" y="11782"/>
                </a:cubicBezTo>
                <a:close/>
                <a:moveTo>
                  <a:pt x="21600" y="16692"/>
                </a:moveTo>
                <a:lnTo>
                  <a:pt x="21600" y="20618"/>
                </a:lnTo>
                <a:cubicBezTo>
                  <a:pt x="21600" y="20885"/>
                  <a:pt x="21524" y="21115"/>
                  <a:pt x="21371" y="21309"/>
                </a:cubicBezTo>
                <a:cubicBezTo>
                  <a:pt x="21218" y="21504"/>
                  <a:pt x="21038" y="21600"/>
                  <a:pt x="20829" y="21600"/>
                </a:cubicBezTo>
                <a:lnTo>
                  <a:pt x="772" y="21600"/>
                </a:lnTo>
                <a:cubicBezTo>
                  <a:pt x="562" y="21600"/>
                  <a:pt x="382" y="21504"/>
                  <a:pt x="229" y="21309"/>
                </a:cubicBezTo>
                <a:cubicBezTo>
                  <a:pt x="76" y="21115"/>
                  <a:pt x="0" y="20885"/>
                  <a:pt x="0" y="20618"/>
                </a:cubicBezTo>
                <a:lnTo>
                  <a:pt x="0" y="16692"/>
                </a:lnTo>
                <a:cubicBezTo>
                  <a:pt x="0" y="16425"/>
                  <a:pt x="76" y="16195"/>
                  <a:pt x="229" y="16001"/>
                </a:cubicBezTo>
                <a:cubicBezTo>
                  <a:pt x="382" y="15807"/>
                  <a:pt x="562" y="15709"/>
                  <a:pt x="772" y="15709"/>
                </a:cubicBezTo>
                <a:lnTo>
                  <a:pt x="20829" y="15709"/>
                </a:lnTo>
                <a:cubicBezTo>
                  <a:pt x="21038" y="15709"/>
                  <a:pt x="21218" y="15807"/>
                  <a:pt x="21371" y="16001"/>
                </a:cubicBezTo>
                <a:cubicBezTo>
                  <a:pt x="21524" y="16195"/>
                  <a:pt x="21600" y="16425"/>
                  <a:pt x="21600" y="16692"/>
                </a:cubicBezTo>
                <a:close/>
                <a:moveTo>
                  <a:pt x="21600" y="8836"/>
                </a:moveTo>
                <a:lnTo>
                  <a:pt x="21600" y="12764"/>
                </a:lnTo>
                <a:cubicBezTo>
                  <a:pt x="21600" y="13030"/>
                  <a:pt x="21524" y="13259"/>
                  <a:pt x="21371" y="13454"/>
                </a:cubicBezTo>
                <a:cubicBezTo>
                  <a:pt x="21218" y="13649"/>
                  <a:pt x="21038" y="13746"/>
                  <a:pt x="20829" y="13746"/>
                </a:cubicBezTo>
                <a:lnTo>
                  <a:pt x="772" y="13746"/>
                </a:lnTo>
                <a:cubicBezTo>
                  <a:pt x="562" y="13746"/>
                  <a:pt x="382" y="13649"/>
                  <a:pt x="229" y="13454"/>
                </a:cubicBezTo>
                <a:cubicBezTo>
                  <a:pt x="76" y="13259"/>
                  <a:pt x="0" y="13030"/>
                  <a:pt x="0" y="12764"/>
                </a:cubicBezTo>
                <a:lnTo>
                  <a:pt x="0" y="8836"/>
                </a:lnTo>
                <a:cubicBezTo>
                  <a:pt x="0" y="8571"/>
                  <a:pt x="76" y="8341"/>
                  <a:pt x="229" y="8146"/>
                </a:cubicBezTo>
                <a:cubicBezTo>
                  <a:pt x="382" y="7952"/>
                  <a:pt x="562" y="7854"/>
                  <a:pt x="772" y="7854"/>
                </a:cubicBezTo>
                <a:lnTo>
                  <a:pt x="20829" y="7854"/>
                </a:lnTo>
                <a:cubicBezTo>
                  <a:pt x="21038" y="7854"/>
                  <a:pt x="21218" y="7952"/>
                  <a:pt x="21371" y="8146"/>
                </a:cubicBezTo>
                <a:cubicBezTo>
                  <a:pt x="21524" y="8341"/>
                  <a:pt x="21600" y="8571"/>
                  <a:pt x="21600" y="8836"/>
                </a:cubicBezTo>
                <a:close/>
                <a:moveTo>
                  <a:pt x="21600" y="982"/>
                </a:moveTo>
                <a:lnTo>
                  <a:pt x="21600" y="4910"/>
                </a:lnTo>
                <a:cubicBezTo>
                  <a:pt x="21600" y="5175"/>
                  <a:pt x="21524" y="5405"/>
                  <a:pt x="21371" y="5599"/>
                </a:cubicBezTo>
                <a:cubicBezTo>
                  <a:pt x="21218" y="5793"/>
                  <a:pt x="21038" y="5891"/>
                  <a:pt x="20829" y="5891"/>
                </a:cubicBezTo>
                <a:lnTo>
                  <a:pt x="772" y="5891"/>
                </a:lnTo>
                <a:cubicBezTo>
                  <a:pt x="562" y="5891"/>
                  <a:pt x="382" y="5793"/>
                  <a:pt x="229" y="5599"/>
                </a:cubicBezTo>
                <a:cubicBezTo>
                  <a:pt x="76" y="5405"/>
                  <a:pt x="0" y="5175"/>
                  <a:pt x="0" y="4910"/>
                </a:cubicBezTo>
                <a:lnTo>
                  <a:pt x="0" y="982"/>
                </a:lnTo>
                <a:cubicBezTo>
                  <a:pt x="0" y="716"/>
                  <a:pt x="76" y="486"/>
                  <a:pt x="229" y="292"/>
                </a:cubicBezTo>
                <a:cubicBezTo>
                  <a:pt x="382" y="98"/>
                  <a:pt x="562" y="0"/>
                  <a:pt x="772" y="0"/>
                </a:cubicBezTo>
                <a:lnTo>
                  <a:pt x="20829" y="0"/>
                </a:lnTo>
                <a:cubicBezTo>
                  <a:pt x="21038" y="0"/>
                  <a:pt x="21218" y="98"/>
                  <a:pt x="21371" y="292"/>
                </a:cubicBezTo>
                <a:cubicBezTo>
                  <a:pt x="21524" y="486"/>
                  <a:pt x="21600" y="716"/>
                  <a:pt x="21600" y="982"/>
                </a:cubicBezTo>
                <a:close/>
                <a:moveTo>
                  <a:pt x="21600" y="982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1" name="AutoShape 349"/>
          <p:cNvSpPr>
            <a:spLocks/>
          </p:cNvSpPr>
          <p:nvPr/>
        </p:nvSpPr>
        <p:spPr bwMode="auto">
          <a:xfrm>
            <a:off x="3884613" y="10718800"/>
            <a:ext cx="430212" cy="368300"/>
          </a:xfrm>
          <a:custGeom>
            <a:avLst/>
            <a:gdLst/>
            <a:ahLst/>
            <a:cxnLst/>
            <a:rect l="0" t="0" r="r" b="b"/>
            <a:pathLst>
              <a:path w="21561" h="21600">
                <a:moveTo>
                  <a:pt x="21022" y="18000"/>
                </a:moveTo>
                <a:cubicBezTo>
                  <a:pt x="21287" y="18000"/>
                  <a:pt x="21456" y="18087"/>
                  <a:pt x="21528" y="18260"/>
                </a:cubicBezTo>
                <a:cubicBezTo>
                  <a:pt x="21600" y="18433"/>
                  <a:pt x="21556" y="18642"/>
                  <a:pt x="21395" y="18886"/>
                </a:cubicBezTo>
                <a:lnTo>
                  <a:pt x="19876" y="21163"/>
                </a:lnTo>
                <a:cubicBezTo>
                  <a:pt x="19716" y="21407"/>
                  <a:pt x="19519" y="21529"/>
                  <a:pt x="19286" y="21529"/>
                </a:cubicBezTo>
                <a:cubicBezTo>
                  <a:pt x="19053" y="21529"/>
                  <a:pt x="18856" y="21407"/>
                  <a:pt x="18695" y="21163"/>
                </a:cubicBezTo>
                <a:lnTo>
                  <a:pt x="17176" y="18886"/>
                </a:lnTo>
                <a:cubicBezTo>
                  <a:pt x="17015" y="18642"/>
                  <a:pt x="16972" y="18433"/>
                  <a:pt x="17044" y="18260"/>
                </a:cubicBezTo>
                <a:cubicBezTo>
                  <a:pt x="17116" y="18087"/>
                  <a:pt x="17285" y="18000"/>
                  <a:pt x="17550" y="18000"/>
                </a:cubicBezTo>
                <a:lnTo>
                  <a:pt x="18514" y="18000"/>
                </a:lnTo>
                <a:lnTo>
                  <a:pt x="18514" y="3600"/>
                </a:lnTo>
                <a:lnTo>
                  <a:pt x="17550" y="3600"/>
                </a:lnTo>
                <a:cubicBezTo>
                  <a:pt x="17285" y="3600"/>
                  <a:pt x="17116" y="3513"/>
                  <a:pt x="17044" y="3340"/>
                </a:cubicBezTo>
                <a:cubicBezTo>
                  <a:pt x="16972" y="3166"/>
                  <a:pt x="17015" y="2958"/>
                  <a:pt x="17176" y="2714"/>
                </a:cubicBezTo>
                <a:lnTo>
                  <a:pt x="18695" y="436"/>
                </a:lnTo>
                <a:cubicBezTo>
                  <a:pt x="18856" y="193"/>
                  <a:pt x="19053" y="70"/>
                  <a:pt x="19286" y="70"/>
                </a:cubicBezTo>
                <a:cubicBezTo>
                  <a:pt x="19519" y="70"/>
                  <a:pt x="19716" y="193"/>
                  <a:pt x="19876" y="436"/>
                </a:cubicBezTo>
                <a:lnTo>
                  <a:pt x="21395" y="2714"/>
                </a:lnTo>
                <a:cubicBezTo>
                  <a:pt x="21556" y="2958"/>
                  <a:pt x="21600" y="3166"/>
                  <a:pt x="21528" y="3340"/>
                </a:cubicBezTo>
                <a:cubicBezTo>
                  <a:pt x="21456" y="3513"/>
                  <a:pt x="21287" y="3600"/>
                  <a:pt x="21022" y="3600"/>
                </a:cubicBezTo>
                <a:lnTo>
                  <a:pt x="20057" y="3600"/>
                </a:lnTo>
                <a:lnTo>
                  <a:pt x="20057" y="18000"/>
                </a:lnTo>
                <a:cubicBezTo>
                  <a:pt x="20057" y="18000"/>
                  <a:pt x="21022" y="18000"/>
                  <a:pt x="21022" y="18000"/>
                </a:cubicBezTo>
                <a:close/>
                <a:moveTo>
                  <a:pt x="976" y="14"/>
                </a:moveTo>
                <a:lnTo>
                  <a:pt x="1627" y="394"/>
                </a:lnTo>
                <a:cubicBezTo>
                  <a:pt x="1788" y="441"/>
                  <a:pt x="2636" y="464"/>
                  <a:pt x="4170" y="464"/>
                </a:cubicBezTo>
                <a:lnTo>
                  <a:pt x="5737" y="464"/>
                </a:lnTo>
                <a:lnTo>
                  <a:pt x="5967" y="422"/>
                </a:lnTo>
                <a:lnTo>
                  <a:pt x="7353" y="408"/>
                </a:lnTo>
                <a:lnTo>
                  <a:pt x="9944" y="422"/>
                </a:lnTo>
                <a:lnTo>
                  <a:pt x="13476" y="422"/>
                </a:lnTo>
                <a:lnTo>
                  <a:pt x="13886" y="451"/>
                </a:lnTo>
                <a:cubicBezTo>
                  <a:pt x="13998" y="459"/>
                  <a:pt x="14111" y="427"/>
                  <a:pt x="14223" y="351"/>
                </a:cubicBezTo>
                <a:cubicBezTo>
                  <a:pt x="14336" y="276"/>
                  <a:pt x="14420" y="201"/>
                  <a:pt x="14476" y="126"/>
                </a:cubicBezTo>
                <a:lnTo>
                  <a:pt x="14561" y="14"/>
                </a:lnTo>
                <a:lnTo>
                  <a:pt x="15067" y="0"/>
                </a:lnTo>
                <a:cubicBezTo>
                  <a:pt x="15188" y="0"/>
                  <a:pt x="15300" y="5"/>
                  <a:pt x="15405" y="14"/>
                </a:cubicBezTo>
                <a:cubicBezTo>
                  <a:pt x="15405" y="258"/>
                  <a:pt x="15405" y="748"/>
                  <a:pt x="15405" y="1484"/>
                </a:cubicBezTo>
                <a:cubicBezTo>
                  <a:pt x="15405" y="2219"/>
                  <a:pt x="15408" y="2836"/>
                  <a:pt x="15417" y="3333"/>
                </a:cubicBezTo>
                <a:lnTo>
                  <a:pt x="15429" y="4738"/>
                </a:lnTo>
                <a:lnTo>
                  <a:pt x="15417" y="5555"/>
                </a:lnTo>
                <a:cubicBezTo>
                  <a:pt x="15417" y="5854"/>
                  <a:pt x="15400" y="6094"/>
                  <a:pt x="15368" y="6272"/>
                </a:cubicBezTo>
                <a:cubicBezTo>
                  <a:pt x="15055" y="6413"/>
                  <a:pt x="14782" y="6496"/>
                  <a:pt x="14549" y="6524"/>
                </a:cubicBezTo>
                <a:cubicBezTo>
                  <a:pt x="14348" y="6122"/>
                  <a:pt x="14131" y="5522"/>
                  <a:pt x="13898" y="4725"/>
                </a:cubicBezTo>
                <a:cubicBezTo>
                  <a:pt x="13834" y="4500"/>
                  <a:pt x="13771" y="4207"/>
                  <a:pt x="13711" y="3846"/>
                </a:cubicBezTo>
                <a:cubicBezTo>
                  <a:pt x="13651" y="3485"/>
                  <a:pt x="13604" y="3178"/>
                  <a:pt x="13572" y="2925"/>
                </a:cubicBezTo>
                <a:cubicBezTo>
                  <a:pt x="13540" y="2672"/>
                  <a:pt x="13516" y="2536"/>
                  <a:pt x="13500" y="2518"/>
                </a:cubicBezTo>
                <a:cubicBezTo>
                  <a:pt x="13396" y="2377"/>
                  <a:pt x="13287" y="2287"/>
                  <a:pt x="13175" y="2250"/>
                </a:cubicBezTo>
                <a:cubicBezTo>
                  <a:pt x="13118" y="2232"/>
                  <a:pt x="12948" y="2222"/>
                  <a:pt x="12662" y="2222"/>
                </a:cubicBezTo>
                <a:cubicBezTo>
                  <a:pt x="12377" y="2222"/>
                  <a:pt x="11961" y="2227"/>
                  <a:pt x="11415" y="2235"/>
                </a:cubicBezTo>
                <a:cubicBezTo>
                  <a:pt x="10868" y="2245"/>
                  <a:pt x="10422" y="2250"/>
                  <a:pt x="10077" y="2250"/>
                </a:cubicBezTo>
                <a:cubicBezTo>
                  <a:pt x="9804" y="2250"/>
                  <a:pt x="9534" y="2273"/>
                  <a:pt x="9269" y="2320"/>
                </a:cubicBezTo>
                <a:cubicBezTo>
                  <a:pt x="9189" y="3230"/>
                  <a:pt x="9157" y="3867"/>
                  <a:pt x="9173" y="4233"/>
                </a:cubicBezTo>
                <a:lnTo>
                  <a:pt x="9185" y="6370"/>
                </a:lnTo>
                <a:lnTo>
                  <a:pt x="9185" y="11039"/>
                </a:lnTo>
                <a:lnTo>
                  <a:pt x="9221" y="16087"/>
                </a:lnTo>
                <a:lnTo>
                  <a:pt x="9209" y="18154"/>
                </a:lnTo>
                <a:cubicBezTo>
                  <a:pt x="9201" y="18585"/>
                  <a:pt x="9245" y="18984"/>
                  <a:pt x="9342" y="19350"/>
                </a:cubicBezTo>
                <a:cubicBezTo>
                  <a:pt x="9735" y="19584"/>
                  <a:pt x="10093" y="19734"/>
                  <a:pt x="10414" y="19799"/>
                </a:cubicBezTo>
                <a:cubicBezTo>
                  <a:pt x="10430" y="19799"/>
                  <a:pt x="10503" y="19823"/>
                  <a:pt x="10631" y="19870"/>
                </a:cubicBezTo>
                <a:cubicBezTo>
                  <a:pt x="10760" y="19917"/>
                  <a:pt x="10937" y="19977"/>
                  <a:pt x="11162" y="20052"/>
                </a:cubicBezTo>
                <a:cubicBezTo>
                  <a:pt x="11387" y="20127"/>
                  <a:pt x="11559" y="20183"/>
                  <a:pt x="11680" y="20221"/>
                </a:cubicBezTo>
                <a:cubicBezTo>
                  <a:pt x="11921" y="20296"/>
                  <a:pt x="12122" y="20381"/>
                  <a:pt x="12283" y="20474"/>
                </a:cubicBezTo>
                <a:cubicBezTo>
                  <a:pt x="12323" y="20897"/>
                  <a:pt x="12343" y="21131"/>
                  <a:pt x="12343" y="21178"/>
                </a:cubicBezTo>
                <a:cubicBezTo>
                  <a:pt x="12343" y="21271"/>
                  <a:pt x="12331" y="21407"/>
                  <a:pt x="12307" y="21585"/>
                </a:cubicBezTo>
                <a:cubicBezTo>
                  <a:pt x="12194" y="21595"/>
                  <a:pt x="12058" y="21600"/>
                  <a:pt x="11897" y="21600"/>
                </a:cubicBezTo>
                <a:cubicBezTo>
                  <a:pt x="11013" y="21600"/>
                  <a:pt x="10262" y="21552"/>
                  <a:pt x="9643" y="21459"/>
                </a:cubicBezTo>
                <a:cubicBezTo>
                  <a:pt x="9064" y="21384"/>
                  <a:pt x="8108" y="21346"/>
                  <a:pt x="6774" y="21346"/>
                </a:cubicBezTo>
                <a:cubicBezTo>
                  <a:pt x="6067" y="21346"/>
                  <a:pt x="5131" y="21412"/>
                  <a:pt x="3966" y="21544"/>
                </a:cubicBezTo>
                <a:cubicBezTo>
                  <a:pt x="3580" y="21580"/>
                  <a:pt x="3298" y="21600"/>
                  <a:pt x="3122" y="21600"/>
                </a:cubicBezTo>
                <a:cubicBezTo>
                  <a:pt x="3106" y="21393"/>
                  <a:pt x="3098" y="21271"/>
                  <a:pt x="3098" y="21234"/>
                </a:cubicBezTo>
                <a:lnTo>
                  <a:pt x="3086" y="20868"/>
                </a:lnTo>
                <a:lnTo>
                  <a:pt x="3086" y="20742"/>
                </a:lnTo>
                <a:cubicBezTo>
                  <a:pt x="3255" y="20433"/>
                  <a:pt x="3572" y="20203"/>
                  <a:pt x="4038" y="20052"/>
                </a:cubicBezTo>
                <a:cubicBezTo>
                  <a:pt x="5155" y="19696"/>
                  <a:pt x="5794" y="19462"/>
                  <a:pt x="5955" y="19350"/>
                </a:cubicBezTo>
                <a:cubicBezTo>
                  <a:pt x="6027" y="19152"/>
                  <a:pt x="6075" y="18891"/>
                  <a:pt x="6099" y="18562"/>
                </a:cubicBezTo>
                <a:cubicBezTo>
                  <a:pt x="6163" y="16762"/>
                  <a:pt x="6188" y="14733"/>
                  <a:pt x="6172" y="12473"/>
                </a:cubicBezTo>
                <a:lnTo>
                  <a:pt x="6111" y="6454"/>
                </a:lnTo>
                <a:cubicBezTo>
                  <a:pt x="6103" y="5874"/>
                  <a:pt x="6101" y="5318"/>
                  <a:pt x="6105" y="4789"/>
                </a:cubicBezTo>
                <a:cubicBezTo>
                  <a:pt x="6109" y="4258"/>
                  <a:pt x="6111" y="3778"/>
                  <a:pt x="6111" y="3346"/>
                </a:cubicBezTo>
                <a:cubicBezTo>
                  <a:pt x="6111" y="2915"/>
                  <a:pt x="6103" y="2649"/>
                  <a:pt x="6087" y="2545"/>
                </a:cubicBezTo>
                <a:cubicBezTo>
                  <a:pt x="6071" y="2442"/>
                  <a:pt x="6047" y="2372"/>
                  <a:pt x="6015" y="2335"/>
                </a:cubicBezTo>
                <a:cubicBezTo>
                  <a:pt x="5967" y="2287"/>
                  <a:pt x="5910" y="2260"/>
                  <a:pt x="5846" y="2250"/>
                </a:cubicBezTo>
                <a:cubicBezTo>
                  <a:pt x="5540" y="2194"/>
                  <a:pt x="4946" y="2165"/>
                  <a:pt x="4062" y="2165"/>
                </a:cubicBezTo>
                <a:cubicBezTo>
                  <a:pt x="3716" y="2165"/>
                  <a:pt x="3315" y="2229"/>
                  <a:pt x="2857" y="2356"/>
                </a:cubicBezTo>
                <a:cubicBezTo>
                  <a:pt x="2399" y="2482"/>
                  <a:pt x="2105" y="2597"/>
                  <a:pt x="1977" y="2699"/>
                </a:cubicBezTo>
                <a:cubicBezTo>
                  <a:pt x="1872" y="2784"/>
                  <a:pt x="1784" y="2939"/>
                  <a:pt x="1712" y="3163"/>
                </a:cubicBezTo>
                <a:cubicBezTo>
                  <a:pt x="1639" y="3389"/>
                  <a:pt x="1551" y="3740"/>
                  <a:pt x="1447" y="4219"/>
                </a:cubicBezTo>
                <a:cubicBezTo>
                  <a:pt x="1342" y="4697"/>
                  <a:pt x="1246" y="5091"/>
                  <a:pt x="1157" y="5400"/>
                </a:cubicBezTo>
                <a:cubicBezTo>
                  <a:pt x="1109" y="5578"/>
                  <a:pt x="1031" y="5728"/>
                  <a:pt x="922" y="5849"/>
                </a:cubicBezTo>
                <a:cubicBezTo>
                  <a:pt x="814" y="5972"/>
                  <a:pt x="731" y="6032"/>
                  <a:pt x="675" y="6032"/>
                </a:cubicBezTo>
                <a:cubicBezTo>
                  <a:pt x="321" y="5779"/>
                  <a:pt x="97" y="5573"/>
                  <a:pt x="0" y="5414"/>
                </a:cubicBezTo>
                <a:lnTo>
                  <a:pt x="0" y="1237"/>
                </a:lnTo>
                <a:lnTo>
                  <a:pt x="0" y="28"/>
                </a:lnTo>
                <a:cubicBezTo>
                  <a:pt x="0" y="28"/>
                  <a:pt x="976" y="14"/>
                  <a:pt x="976" y="14"/>
                </a:cubicBezTo>
                <a:close/>
                <a:moveTo>
                  <a:pt x="976" y="14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2" name="AutoShape 350"/>
          <p:cNvSpPr>
            <a:spLocks/>
          </p:cNvSpPr>
          <p:nvPr/>
        </p:nvSpPr>
        <p:spPr bwMode="auto">
          <a:xfrm>
            <a:off x="4657725" y="10718800"/>
            <a:ext cx="368300" cy="368300"/>
          </a:xfrm>
          <a:custGeom>
            <a:avLst/>
            <a:gdLst/>
            <a:ahLst/>
            <a:cxnLst/>
            <a:rect l="0" t="0" r="r" b="b"/>
            <a:pathLst>
              <a:path w="21600" h="21555">
                <a:moveTo>
                  <a:pt x="21164" y="18211"/>
                </a:moveTo>
                <a:cubicBezTo>
                  <a:pt x="21408" y="18399"/>
                  <a:pt x="21530" y="18628"/>
                  <a:pt x="21530" y="18899"/>
                </a:cubicBezTo>
                <a:cubicBezTo>
                  <a:pt x="21530" y="19172"/>
                  <a:pt x="21408" y="19401"/>
                  <a:pt x="21164" y="19588"/>
                </a:cubicBezTo>
                <a:lnTo>
                  <a:pt x="18886" y="21361"/>
                </a:lnTo>
                <a:cubicBezTo>
                  <a:pt x="18642" y="21547"/>
                  <a:pt x="18433" y="21600"/>
                  <a:pt x="18260" y="21515"/>
                </a:cubicBezTo>
                <a:cubicBezTo>
                  <a:pt x="18087" y="21431"/>
                  <a:pt x="18000" y="21234"/>
                  <a:pt x="18000" y="20925"/>
                </a:cubicBezTo>
                <a:lnTo>
                  <a:pt x="18000" y="19799"/>
                </a:lnTo>
                <a:lnTo>
                  <a:pt x="3600" y="19799"/>
                </a:lnTo>
                <a:lnTo>
                  <a:pt x="3600" y="20925"/>
                </a:lnTo>
                <a:cubicBezTo>
                  <a:pt x="3600" y="21234"/>
                  <a:pt x="3513" y="21431"/>
                  <a:pt x="3340" y="21515"/>
                </a:cubicBezTo>
                <a:cubicBezTo>
                  <a:pt x="3166" y="21600"/>
                  <a:pt x="2958" y="21547"/>
                  <a:pt x="2714" y="21361"/>
                </a:cubicBezTo>
                <a:lnTo>
                  <a:pt x="436" y="19588"/>
                </a:lnTo>
                <a:cubicBezTo>
                  <a:pt x="192" y="19401"/>
                  <a:pt x="70" y="19172"/>
                  <a:pt x="70" y="18899"/>
                </a:cubicBezTo>
                <a:cubicBezTo>
                  <a:pt x="70" y="18628"/>
                  <a:pt x="192" y="18399"/>
                  <a:pt x="436" y="18211"/>
                </a:cubicBezTo>
                <a:lnTo>
                  <a:pt x="2714" y="16438"/>
                </a:lnTo>
                <a:cubicBezTo>
                  <a:pt x="2958" y="16252"/>
                  <a:pt x="3166" y="16200"/>
                  <a:pt x="3340" y="16283"/>
                </a:cubicBezTo>
                <a:cubicBezTo>
                  <a:pt x="3513" y="16368"/>
                  <a:pt x="3600" y="16566"/>
                  <a:pt x="3600" y="16875"/>
                </a:cubicBezTo>
                <a:lnTo>
                  <a:pt x="3600" y="18000"/>
                </a:lnTo>
                <a:lnTo>
                  <a:pt x="18000" y="18000"/>
                </a:lnTo>
                <a:lnTo>
                  <a:pt x="18000" y="16875"/>
                </a:lnTo>
                <a:cubicBezTo>
                  <a:pt x="18000" y="16566"/>
                  <a:pt x="18087" y="16368"/>
                  <a:pt x="18260" y="16283"/>
                </a:cubicBezTo>
                <a:cubicBezTo>
                  <a:pt x="18433" y="16200"/>
                  <a:pt x="18642" y="16252"/>
                  <a:pt x="18886" y="16438"/>
                </a:cubicBezTo>
                <a:cubicBezTo>
                  <a:pt x="18886" y="16438"/>
                  <a:pt x="21164" y="18211"/>
                  <a:pt x="21164" y="18211"/>
                </a:cubicBezTo>
                <a:close/>
                <a:moveTo>
                  <a:pt x="1139" y="14"/>
                </a:moveTo>
                <a:lnTo>
                  <a:pt x="1898" y="394"/>
                </a:lnTo>
                <a:cubicBezTo>
                  <a:pt x="2086" y="441"/>
                  <a:pt x="3075" y="464"/>
                  <a:pt x="4866" y="464"/>
                </a:cubicBezTo>
                <a:lnTo>
                  <a:pt x="6694" y="464"/>
                </a:lnTo>
                <a:lnTo>
                  <a:pt x="6961" y="422"/>
                </a:lnTo>
                <a:lnTo>
                  <a:pt x="8578" y="408"/>
                </a:lnTo>
                <a:lnTo>
                  <a:pt x="14850" y="422"/>
                </a:lnTo>
                <a:lnTo>
                  <a:pt x="19322" y="422"/>
                </a:lnTo>
                <a:lnTo>
                  <a:pt x="19800" y="451"/>
                </a:lnTo>
                <a:cubicBezTo>
                  <a:pt x="19931" y="459"/>
                  <a:pt x="20062" y="427"/>
                  <a:pt x="20194" y="351"/>
                </a:cubicBezTo>
                <a:cubicBezTo>
                  <a:pt x="20325" y="276"/>
                  <a:pt x="20423" y="201"/>
                  <a:pt x="20489" y="126"/>
                </a:cubicBezTo>
                <a:lnTo>
                  <a:pt x="20588" y="14"/>
                </a:lnTo>
                <a:lnTo>
                  <a:pt x="21178" y="0"/>
                </a:lnTo>
                <a:cubicBezTo>
                  <a:pt x="21319" y="0"/>
                  <a:pt x="21450" y="5"/>
                  <a:pt x="21572" y="14"/>
                </a:cubicBezTo>
                <a:cubicBezTo>
                  <a:pt x="21572" y="258"/>
                  <a:pt x="21572" y="748"/>
                  <a:pt x="21572" y="1484"/>
                </a:cubicBezTo>
                <a:cubicBezTo>
                  <a:pt x="21572" y="2219"/>
                  <a:pt x="21577" y="2836"/>
                  <a:pt x="21586" y="3333"/>
                </a:cubicBezTo>
                <a:lnTo>
                  <a:pt x="21600" y="4738"/>
                </a:lnTo>
                <a:lnTo>
                  <a:pt x="21586" y="5555"/>
                </a:lnTo>
                <a:cubicBezTo>
                  <a:pt x="21586" y="5854"/>
                  <a:pt x="21567" y="6094"/>
                  <a:pt x="21530" y="6272"/>
                </a:cubicBezTo>
                <a:cubicBezTo>
                  <a:pt x="21164" y="6413"/>
                  <a:pt x="20845" y="6496"/>
                  <a:pt x="20573" y="6524"/>
                </a:cubicBezTo>
                <a:cubicBezTo>
                  <a:pt x="20339" y="6122"/>
                  <a:pt x="20086" y="5522"/>
                  <a:pt x="19814" y="4725"/>
                </a:cubicBezTo>
                <a:cubicBezTo>
                  <a:pt x="19739" y="4500"/>
                  <a:pt x="19667" y="4207"/>
                  <a:pt x="19596" y="3846"/>
                </a:cubicBezTo>
                <a:cubicBezTo>
                  <a:pt x="19526" y="3485"/>
                  <a:pt x="19472" y="3178"/>
                  <a:pt x="19435" y="2925"/>
                </a:cubicBezTo>
                <a:cubicBezTo>
                  <a:pt x="19397" y="2672"/>
                  <a:pt x="19369" y="2536"/>
                  <a:pt x="19350" y="2518"/>
                </a:cubicBezTo>
                <a:cubicBezTo>
                  <a:pt x="19228" y="2377"/>
                  <a:pt x="19102" y="2287"/>
                  <a:pt x="18970" y="2250"/>
                </a:cubicBezTo>
                <a:cubicBezTo>
                  <a:pt x="18905" y="2232"/>
                  <a:pt x="18630" y="2222"/>
                  <a:pt x="18148" y="2222"/>
                </a:cubicBezTo>
                <a:cubicBezTo>
                  <a:pt x="17665" y="2222"/>
                  <a:pt x="17016" y="2227"/>
                  <a:pt x="16200" y="2235"/>
                </a:cubicBezTo>
                <a:cubicBezTo>
                  <a:pt x="15384" y="2245"/>
                  <a:pt x="14784" y="2250"/>
                  <a:pt x="14400" y="2250"/>
                </a:cubicBezTo>
                <a:cubicBezTo>
                  <a:pt x="13519" y="2250"/>
                  <a:pt x="12923" y="2273"/>
                  <a:pt x="12614" y="2320"/>
                </a:cubicBezTo>
                <a:cubicBezTo>
                  <a:pt x="12520" y="3230"/>
                  <a:pt x="12483" y="3867"/>
                  <a:pt x="12501" y="4233"/>
                </a:cubicBezTo>
                <a:lnTo>
                  <a:pt x="12516" y="6370"/>
                </a:lnTo>
                <a:lnTo>
                  <a:pt x="12516" y="5639"/>
                </a:lnTo>
                <a:lnTo>
                  <a:pt x="12558" y="10687"/>
                </a:lnTo>
                <a:lnTo>
                  <a:pt x="12544" y="12754"/>
                </a:lnTo>
                <a:cubicBezTo>
                  <a:pt x="12534" y="13185"/>
                  <a:pt x="12586" y="13584"/>
                  <a:pt x="12698" y="13950"/>
                </a:cubicBezTo>
                <a:cubicBezTo>
                  <a:pt x="13158" y="14184"/>
                  <a:pt x="13575" y="14334"/>
                  <a:pt x="13950" y="14399"/>
                </a:cubicBezTo>
                <a:cubicBezTo>
                  <a:pt x="13969" y="14399"/>
                  <a:pt x="14053" y="14424"/>
                  <a:pt x="14203" y="14470"/>
                </a:cubicBezTo>
                <a:cubicBezTo>
                  <a:pt x="14353" y="14517"/>
                  <a:pt x="14559" y="14578"/>
                  <a:pt x="14822" y="14653"/>
                </a:cubicBezTo>
                <a:cubicBezTo>
                  <a:pt x="15084" y="14728"/>
                  <a:pt x="15286" y="14785"/>
                  <a:pt x="15426" y="14821"/>
                </a:cubicBezTo>
                <a:cubicBezTo>
                  <a:pt x="15708" y="14896"/>
                  <a:pt x="15942" y="14981"/>
                  <a:pt x="16130" y="15074"/>
                </a:cubicBezTo>
                <a:cubicBezTo>
                  <a:pt x="16177" y="15497"/>
                  <a:pt x="16200" y="15731"/>
                  <a:pt x="16200" y="15778"/>
                </a:cubicBezTo>
                <a:cubicBezTo>
                  <a:pt x="16200" y="15871"/>
                  <a:pt x="16186" y="16007"/>
                  <a:pt x="16158" y="16185"/>
                </a:cubicBezTo>
                <a:cubicBezTo>
                  <a:pt x="16026" y="16195"/>
                  <a:pt x="15867" y="16200"/>
                  <a:pt x="15680" y="16200"/>
                </a:cubicBezTo>
                <a:cubicBezTo>
                  <a:pt x="14648" y="16200"/>
                  <a:pt x="13772" y="16153"/>
                  <a:pt x="13050" y="16059"/>
                </a:cubicBezTo>
                <a:cubicBezTo>
                  <a:pt x="12375" y="15984"/>
                  <a:pt x="11259" y="15946"/>
                  <a:pt x="9703" y="15946"/>
                </a:cubicBezTo>
                <a:cubicBezTo>
                  <a:pt x="8934" y="15946"/>
                  <a:pt x="7842" y="16007"/>
                  <a:pt x="6427" y="16129"/>
                </a:cubicBezTo>
                <a:cubicBezTo>
                  <a:pt x="6005" y="16177"/>
                  <a:pt x="5676" y="16200"/>
                  <a:pt x="5442" y="16200"/>
                </a:cubicBezTo>
                <a:cubicBezTo>
                  <a:pt x="5423" y="15994"/>
                  <a:pt x="5414" y="15871"/>
                  <a:pt x="5414" y="15834"/>
                </a:cubicBezTo>
                <a:lnTo>
                  <a:pt x="5400" y="15468"/>
                </a:lnTo>
                <a:lnTo>
                  <a:pt x="5400" y="15342"/>
                </a:lnTo>
                <a:cubicBezTo>
                  <a:pt x="5597" y="15033"/>
                  <a:pt x="5967" y="14803"/>
                  <a:pt x="6511" y="14653"/>
                </a:cubicBezTo>
                <a:cubicBezTo>
                  <a:pt x="7814" y="14296"/>
                  <a:pt x="8559" y="14062"/>
                  <a:pt x="8747" y="13950"/>
                </a:cubicBezTo>
                <a:cubicBezTo>
                  <a:pt x="8831" y="13752"/>
                  <a:pt x="8887" y="13491"/>
                  <a:pt x="8916" y="13162"/>
                </a:cubicBezTo>
                <a:cubicBezTo>
                  <a:pt x="8972" y="11878"/>
                  <a:pt x="9000" y="9849"/>
                  <a:pt x="9000" y="7073"/>
                </a:cubicBezTo>
                <a:lnTo>
                  <a:pt x="8930" y="6454"/>
                </a:lnTo>
                <a:cubicBezTo>
                  <a:pt x="8930" y="3970"/>
                  <a:pt x="8920" y="2667"/>
                  <a:pt x="8902" y="2545"/>
                </a:cubicBezTo>
                <a:cubicBezTo>
                  <a:pt x="8883" y="2442"/>
                  <a:pt x="8855" y="2372"/>
                  <a:pt x="8817" y="2335"/>
                </a:cubicBezTo>
                <a:cubicBezTo>
                  <a:pt x="8761" y="2287"/>
                  <a:pt x="8695" y="2260"/>
                  <a:pt x="8620" y="2250"/>
                </a:cubicBezTo>
                <a:cubicBezTo>
                  <a:pt x="8264" y="2194"/>
                  <a:pt x="7570" y="2165"/>
                  <a:pt x="6539" y="2165"/>
                </a:cubicBezTo>
                <a:cubicBezTo>
                  <a:pt x="6070" y="2165"/>
                  <a:pt x="5280" y="2232"/>
                  <a:pt x="4169" y="2363"/>
                </a:cubicBezTo>
                <a:cubicBezTo>
                  <a:pt x="3059" y="2494"/>
                  <a:pt x="2437" y="2606"/>
                  <a:pt x="2306" y="2699"/>
                </a:cubicBezTo>
                <a:cubicBezTo>
                  <a:pt x="2184" y="2784"/>
                  <a:pt x="2081" y="2939"/>
                  <a:pt x="1997" y="3163"/>
                </a:cubicBezTo>
                <a:cubicBezTo>
                  <a:pt x="1913" y="3389"/>
                  <a:pt x="1809" y="3740"/>
                  <a:pt x="1688" y="4219"/>
                </a:cubicBezTo>
                <a:cubicBezTo>
                  <a:pt x="1565" y="4697"/>
                  <a:pt x="1453" y="5091"/>
                  <a:pt x="1350" y="5400"/>
                </a:cubicBezTo>
                <a:cubicBezTo>
                  <a:pt x="1294" y="5578"/>
                  <a:pt x="1202" y="5728"/>
                  <a:pt x="1076" y="5849"/>
                </a:cubicBezTo>
                <a:cubicBezTo>
                  <a:pt x="949" y="5972"/>
                  <a:pt x="853" y="6032"/>
                  <a:pt x="787" y="6032"/>
                </a:cubicBezTo>
                <a:cubicBezTo>
                  <a:pt x="375" y="5779"/>
                  <a:pt x="113" y="5573"/>
                  <a:pt x="0" y="5414"/>
                </a:cubicBezTo>
                <a:lnTo>
                  <a:pt x="0" y="1237"/>
                </a:lnTo>
                <a:lnTo>
                  <a:pt x="0" y="28"/>
                </a:lnTo>
                <a:cubicBezTo>
                  <a:pt x="0" y="28"/>
                  <a:pt x="1139" y="14"/>
                  <a:pt x="1139" y="14"/>
                </a:cubicBezTo>
                <a:close/>
                <a:moveTo>
                  <a:pt x="1139" y="14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3" name="AutoShape 351"/>
          <p:cNvSpPr>
            <a:spLocks/>
          </p:cNvSpPr>
          <p:nvPr/>
        </p:nvSpPr>
        <p:spPr bwMode="auto">
          <a:xfrm>
            <a:off x="5280025" y="10729913"/>
            <a:ext cx="430213" cy="338137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17182"/>
                </a:moveTo>
                <a:lnTo>
                  <a:pt x="21600" y="20128"/>
                </a:lnTo>
                <a:cubicBezTo>
                  <a:pt x="21600" y="20537"/>
                  <a:pt x="21487" y="20885"/>
                  <a:pt x="21262" y="21170"/>
                </a:cubicBezTo>
                <a:cubicBezTo>
                  <a:pt x="21038" y="21457"/>
                  <a:pt x="20764" y="21600"/>
                  <a:pt x="20443" y="21600"/>
                </a:cubicBezTo>
                <a:lnTo>
                  <a:pt x="16586" y="21600"/>
                </a:lnTo>
                <a:cubicBezTo>
                  <a:pt x="16264" y="21600"/>
                  <a:pt x="15991" y="21457"/>
                  <a:pt x="15766" y="21170"/>
                </a:cubicBezTo>
                <a:cubicBezTo>
                  <a:pt x="15541" y="20885"/>
                  <a:pt x="15429" y="20537"/>
                  <a:pt x="15429" y="20128"/>
                </a:cubicBezTo>
                <a:lnTo>
                  <a:pt x="15429" y="17182"/>
                </a:lnTo>
                <a:cubicBezTo>
                  <a:pt x="15429" y="16774"/>
                  <a:pt x="15541" y="16425"/>
                  <a:pt x="15766" y="16139"/>
                </a:cubicBezTo>
                <a:cubicBezTo>
                  <a:pt x="15991" y="15852"/>
                  <a:pt x="16264" y="15709"/>
                  <a:pt x="16586" y="15709"/>
                </a:cubicBezTo>
                <a:lnTo>
                  <a:pt x="20443" y="15709"/>
                </a:lnTo>
                <a:cubicBezTo>
                  <a:pt x="20764" y="15709"/>
                  <a:pt x="21038" y="15852"/>
                  <a:pt x="21262" y="16139"/>
                </a:cubicBezTo>
                <a:cubicBezTo>
                  <a:pt x="21487" y="16425"/>
                  <a:pt x="21600" y="16774"/>
                  <a:pt x="21600" y="17182"/>
                </a:cubicBezTo>
                <a:close/>
                <a:moveTo>
                  <a:pt x="21600" y="9328"/>
                </a:moveTo>
                <a:lnTo>
                  <a:pt x="21600" y="12272"/>
                </a:lnTo>
                <a:cubicBezTo>
                  <a:pt x="21600" y="12682"/>
                  <a:pt x="21487" y="13030"/>
                  <a:pt x="21262" y="13316"/>
                </a:cubicBezTo>
                <a:cubicBezTo>
                  <a:pt x="21038" y="13602"/>
                  <a:pt x="20764" y="13746"/>
                  <a:pt x="20443" y="13746"/>
                </a:cubicBezTo>
                <a:lnTo>
                  <a:pt x="16586" y="13746"/>
                </a:lnTo>
                <a:cubicBezTo>
                  <a:pt x="16264" y="13746"/>
                  <a:pt x="15991" y="13602"/>
                  <a:pt x="15766" y="13316"/>
                </a:cubicBezTo>
                <a:cubicBezTo>
                  <a:pt x="15541" y="13030"/>
                  <a:pt x="15429" y="12682"/>
                  <a:pt x="15429" y="12272"/>
                </a:cubicBezTo>
                <a:lnTo>
                  <a:pt x="15429" y="9328"/>
                </a:lnTo>
                <a:cubicBezTo>
                  <a:pt x="15429" y="8919"/>
                  <a:pt x="15541" y="8571"/>
                  <a:pt x="15766" y="8284"/>
                </a:cubicBezTo>
                <a:cubicBezTo>
                  <a:pt x="15991" y="7998"/>
                  <a:pt x="16264" y="7854"/>
                  <a:pt x="16586" y="7854"/>
                </a:cubicBezTo>
                <a:lnTo>
                  <a:pt x="20443" y="7854"/>
                </a:lnTo>
                <a:cubicBezTo>
                  <a:pt x="20764" y="7854"/>
                  <a:pt x="21038" y="7998"/>
                  <a:pt x="21262" y="8284"/>
                </a:cubicBezTo>
                <a:cubicBezTo>
                  <a:pt x="21487" y="8571"/>
                  <a:pt x="21600" y="8919"/>
                  <a:pt x="21600" y="9328"/>
                </a:cubicBezTo>
                <a:close/>
                <a:moveTo>
                  <a:pt x="21600" y="1473"/>
                </a:moveTo>
                <a:lnTo>
                  <a:pt x="21600" y="4418"/>
                </a:lnTo>
                <a:cubicBezTo>
                  <a:pt x="21600" y="4828"/>
                  <a:pt x="21487" y="5175"/>
                  <a:pt x="21262" y="5461"/>
                </a:cubicBezTo>
                <a:cubicBezTo>
                  <a:pt x="21038" y="5748"/>
                  <a:pt x="20764" y="5891"/>
                  <a:pt x="20443" y="5891"/>
                </a:cubicBezTo>
                <a:lnTo>
                  <a:pt x="16586" y="5891"/>
                </a:lnTo>
                <a:cubicBezTo>
                  <a:pt x="16264" y="5891"/>
                  <a:pt x="15991" y="5748"/>
                  <a:pt x="15766" y="5461"/>
                </a:cubicBezTo>
                <a:cubicBezTo>
                  <a:pt x="15541" y="5175"/>
                  <a:pt x="15429" y="4828"/>
                  <a:pt x="15429" y="4418"/>
                </a:cubicBezTo>
                <a:lnTo>
                  <a:pt x="15429" y="1473"/>
                </a:lnTo>
                <a:cubicBezTo>
                  <a:pt x="15429" y="1063"/>
                  <a:pt x="15541" y="716"/>
                  <a:pt x="15766" y="430"/>
                </a:cubicBezTo>
                <a:cubicBezTo>
                  <a:pt x="15991" y="143"/>
                  <a:pt x="16264" y="0"/>
                  <a:pt x="16586" y="0"/>
                </a:cubicBezTo>
                <a:lnTo>
                  <a:pt x="20443" y="0"/>
                </a:lnTo>
                <a:cubicBezTo>
                  <a:pt x="20764" y="0"/>
                  <a:pt x="21038" y="143"/>
                  <a:pt x="21262" y="430"/>
                </a:cubicBezTo>
                <a:cubicBezTo>
                  <a:pt x="21487" y="716"/>
                  <a:pt x="21600" y="1063"/>
                  <a:pt x="21600" y="1473"/>
                </a:cubicBezTo>
                <a:close/>
                <a:moveTo>
                  <a:pt x="13886" y="17182"/>
                </a:moveTo>
                <a:lnTo>
                  <a:pt x="13886" y="20128"/>
                </a:lnTo>
                <a:cubicBezTo>
                  <a:pt x="13886" y="20537"/>
                  <a:pt x="13773" y="20885"/>
                  <a:pt x="13548" y="21170"/>
                </a:cubicBezTo>
                <a:cubicBezTo>
                  <a:pt x="13323" y="21457"/>
                  <a:pt x="13050" y="21600"/>
                  <a:pt x="12729" y="21600"/>
                </a:cubicBezTo>
                <a:lnTo>
                  <a:pt x="8872" y="21600"/>
                </a:lnTo>
                <a:cubicBezTo>
                  <a:pt x="8550" y="21600"/>
                  <a:pt x="8277" y="21457"/>
                  <a:pt x="8052" y="21170"/>
                </a:cubicBezTo>
                <a:cubicBezTo>
                  <a:pt x="7827" y="20885"/>
                  <a:pt x="7714" y="20537"/>
                  <a:pt x="7714" y="20128"/>
                </a:cubicBezTo>
                <a:lnTo>
                  <a:pt x="7714" y="17182"/>
                </a:lnTo>
                <a:cubicBezTo>
                  <a:pt x="7714" y="16774"/>
                  <a:pt x="7827" y="16425"/>
                  <a:pt x="8052" y="16139"/>
                </a:cubicBezTo>
                <a:cubicBezTo>
                  <a:pt x="8277" y="15852"/>
                  <a:pt x="8550" y="15709"/>
                  <a:pt x="8872" y="15709"/>
                </a:cubicBezTo>
                <a:lnTo>
                  <a:pt x="12729" y="15709"/>
                </a:lnTo>
                <a:cubicBezTo>
                  <a:pt x="13050" y="15709"/>
                  <a:pt x="13323" y="15852"/>
                  <a:pt x="13548" y="16139"/>
                </a:cubicBezTo>
                <a:cubicBezTo>
                  <a:pt x="13773" y="16425"/>
                  <a:pt x="13886" y="16774"/>
                  <a:pt x="13886" y="17182"/>
                </a:cubicBezTo>
                <a:close/>
                <a:moveTo>
                  <a:pt x="13886" y="9328"/>
                </a:moveTo>
                <a:lnTo>
                  <a:pt x="13886" y="12272"/>
                </a:lnTo>
                <a:cubicBezTo>
                  <a:pt x="13886" y="12682"/>
                  <a:pt x="13773" y="13030"/>
                  <a:pt x="13548" y="13316"/>
                </a:cubicBezTo>
                <a:cubicBezTo>
                  <a:pt x="13323" y="13602"/>
                  <a:pt x="13050" y="13746"/>
                  <a:pt x="12729" y="13746"/>
                </a:cubicBezTo>
                <a:lnTo>
                  <a:pt x="8872" y="13746"/>
                </a:lnTo>
                <a:cubicBezTo>
                  <a:pt x="8550" y="13746"/>
                  <a:pt x="8277" y="13602"/>
                  <a:pt x="8052" y="13316"/>
                </a:cubicBezTo>
                <a:cubicBezTo>
                  <a:pt x="7827" y="13030"/>
                  <a:pt x="7714" y="12682"/>
                  <a:pt x="7714" y="12272"/>
                </a:cubicBezTo>
                <a:lnTo>
                  <a:pt x="7714" y="9328"/>
                </a:lnTo>
                <a:cubicBezTo>
                  <a:pt x="7714" y="8919"/>
                  <a:pt x="7827" y="8571"/>
                  <a:pt x="8052" y="8284"/>
                </a:cubicBezTo>
                <a:cubicBezTo>
                  <a:pt x="8277" y="7998"/>
                  <a:pt x="8550" y="7854"/>
                  <a:pt x="8872" y="7854"/>
                </a:cubicBezTo>
                <a:lnTo>
                  <a:pt x="12729" y="7854"/>
                </a:lnTo>
                <a:cubicBezTo>
                  <a:pt x="13050" y="7854"/>
                  <a:pt x="13323" y="7998"/>
                  <a:pt x="13548" y="8284"/>
                </a:cubicBezTo>
                <a:cubicBezTo>
                  <a:pt x="13773" y="8571"/>
                  <a:pt x="13886" y="8919"/>
                  <a:pt x="13886" y="9328"/>
                </a:cubicBezTo>
                <a:close/>
                <a:moveTo>
                  <a:pt x="13886" y="1473"/>
                </a:moveTo>
                <a:lnTo>
                  <a:pt x="13886" y="4418"/>
                </a:lnTo>
                <a:cubicBezTo>
                  <a:pt x="13886" y="4828"/>
                  <a:pt x="13773" y="5175"/>
                  <a:pt x="13548" y="5461"/>
                </a:cubicBezTo>
                <a:cubicBezTo>
                  <a:pt x="13323" y="5748"/>
                  <a:pt x="13050" y="5891"/>
                  <a:pt x="12729" y="5891"/>
                </a:cubicBezTo>
                <a:lnTo>
                  <a:pt x="8872" y="5891"/>
                </a:lnTo>
                <a:cubicBezTo>
                  <a:pt x="8550" y="5891"/>
                  <a:pt x="8277" y="5748"/>
                  <a:pt x="8052" y="5461"/>
                </a:cubicBezTo>
                <a:cubicBezTo>
                  <a:pt x="7827" y="5175"/>
                  <a:pt x="7714" y="4828"/>
                  <a:pt x="7714" y="4418"/>
                </a:cubicBezTo>
                <a:lnTo>
                  <a:pt x="7714" y="1473"/>
                </a:lnTo>
                <a:cubicBezTo>
                  <a:pt x="7714" y="1063"/>
                  <a:pt x="7827" y="716"/>
                  <a:pt x="8052" y="430"/>
                </a:cubicBezTo>
                <a:cubicBezTo>
                  <a:pt x="8277" y="143"/>
                  <a:pt x="8550" y="0"/>
                  <a:pt x="8872" y="0"/>
                </a:cubicBezTo>
                <a:lnTo>
                  <a:pt x="12729" y="0"/>
                </a:lnTo>
                <a:cubicBezTo>
                  <a:pt x="13050" y="0"/>
                  <a:pt x="13323" y="143"/>
                  <a:pt x="13548" y="430"/>
                </a:cubicBezTo>
                <a:cubicBezTo>
                  <a:pt x="13773" y="716"/>
                  <a:pt x="13886" y="1063"/>
                  <a:pt x="13886" y="1473"/>
                </a:cubicBezTo>
                <a:close/>
                <a:moveTo>
                  <a:pt x="6172" y="17182"/>
                </a:moveTo>
                <a:lnTo>
                  <a:pt x="6172" y="20128"/>
                </a:lnTo>
                <a:cubicBezTo>
                  <a:pt x="6172" y="20537"/>
                  <a:pt x="6059" y="20885"/>
                  <a:pt x="5834" y="21170"/>
                </a:cubicBezTo>
                <a:cubicBezTo>
                  <a:pt x="5609" y="21457"/>
                  <a:pt x="5336" y="21600"/>
                  <a:pt x="5014" y="21600"/>
                </a:cubicBezTo>
                <a:lnTo>
                  <a:pt x="1157" y="21600"/>
                </a:lnTo>
                <a:cubicBezTo>
                  <a:pt x="836" y="21600"/>
                  <a:pt x="562" y="21457"/>
                  <a:pt x="338" y="21170"/>
                </a:cubicBezTo>
                <a:cubicBezTo>
                  <a:pt x="112" y="20885"/>
                  <a:pt x="0" y="20537"/>
                  <a:pt x="0" y="20128"/>
                </a:cubicBezTo>
                <a:lnTo>
                  <a:pt x="0" y="17182"/>
                </a:lnTo>
                <a:cubicBezTo>
                  <a:pt x="0" y="16774"/>
                  <a:pt x="112" y="16425"/>
                  <a:pt x="338" y="16139"/>
                </a:cubicBezTo>
                <a:cubicBezTo>
                  <a:pt x="562" y="15852"/>
                  <a:pt x="836" y="15709"/>
                  <a:pt x="1157" y="15709"/>
                </a:cubicBezTo>
                <a:lnTo>
                  <a:pt x="5014" y="15709"/>
                </a:lnTo>
                <a:cubicBezTo>
                  <a:pt x="5336" y="15709"/>
                  <a:pt x="5609" y="15852"/>
                  <a:pt x="5834" y="16139"/>
                </a:cubicBezTo>
                <a:cubicBezTo>
                  <a:pt x="6059" y="16425"/>
                  <a:pt x="6172" y="16774"/>
                  <a:pt x="6172" y="17182"/>
                </a:cubicBezTo>
                <a:close/>
                <a:moveTo>
                  <a:pt x="6172" y="9328"/>
                </a:moveTo>
                <a:lnTo>
                  <a:pt x="6172" y="12272"/>
                </a:lnTo>
                <a:cubicBezTo>
                  <a:pt x="6172" y="12682"/>
                  <a:pt x="6059" y="13030"/>
                  <a:pt x="5834" y="13316"/>
                </a:cubicBezTo>
                <a:cubicBezTo>
                  <a:pt x="5609" y="13602"/>
                  <a:pt x="5336" y="13746"/>
                  <a:pt x="5014" y="13746"/>
                </a:cubicBezTo>
                <a:lnTo>
                  <a:pt x="1157" y="13746"/>
                </a:lnTo>
                <a:cubicBezTo>
                  <a:pt x="836" y="13746"/>
                  <a:pt x="562" y="13602"/>
                  <a:pt x="338" y="13316"/>
                </a:cubicBezTo>
                <a:cubicBezTo>
                  <a:pt x="112" y="13030"/>
                  <a:pt x="0" y="12682"/>
                  <a:pt x="0" y="12272"/>
                </a:cubicBezTo>
                <a:lnTo>
                  <a:pt x="0" y="9328"/>
                </a:lnTo>
                <a:cubicBezTo>
                  <a:pt x="0" y="8919"/>
                  <a:pt x="112" y="8571"/>
                  <a:pt x="338" y="8284"/>
                </a:cubicBezTo>
                <a:cubicBezTo>
                  <a:pt x="562" y="7998"/>
                  <a:pt x="836" y="7854"/>
                  <a:pt x="1157" y="7854"/>
                </a:cubicBezTo>
                <a:lnTo>
                  <a:pt x="5014" y="7854"/>
                </a:lnTo>
                <a:cubicBezTo>
                  <a:pt x="5336" y="7854"/>
                  <a:pt x="5609" y="7998"/>
                  <a:pt x="5834" y="8284"/>
                </a:cubicBezTo>
                <a:cubicBezTo>
                  <a:pt x="6059" y="8571"/>
                  <a:pt x="6172" y="8919"/>
                  <a:pt x="6172" y="9328"/>
                </a:cubicBezTo>
                <a:close/>
                <a:moveTo>
                  <a:pt x="6172" y="1473"/>
                </a:moveTo>
                <a:lnTo>
                  <a:pt x="6172" y="4418"/>
                </a:lnTo>
                <a:cubicBezTo>
                  <a:pt x="6172" y="4828"/>
                  <a:pt x="6059" y="5175"/>
                  <a:pt x="5834" y="5461"/>
                </a:cubicBezTo>
                <a:cubicBezTo>
                  <a:pt x="5609" y="5748"/>
                  <a:pt x="5336" y="5891"/>
                  <a:pt x="5014" y="5891"/>
                </a:cubicBezTo>
                <a:lnTo>
                  <a:pt x="1157" y="5891"/>
                </a:lnTo>
                <a:cubicBezTo>
                  <a:pt x="836" y="5891"/>
                  <a:pt x="562" y="5748"/>
                  <a:pt x="338" y="5461"/>
                </a:cubicBezTo>
                <a:cubicBezTo>
                  <a:pt x="112" y="5175"/>
                  <a:pt x="0" y="4828"/>
                  <a:pt x="0" y="4418"/>
                </a:cubicBezTo>
                <a:lnTo>
                  <a:pt x="0" y="1473"/>
                </a:lnTo>
                <a:cubicBezTo>
                  <a:pt x="0" y="1063"/>
                  <a:pt x="112" y="716"/>
                  <a:pt x="338" y="430"/>
                </a:cubicBezTo>
                <a:cubicBezTo>
                  <a:pt x="562" y="143"/>
                  <a:pt x="836" y="0"/>
                  <a:pt x="1157" y="0"/>
                </a:cubicBezTo>
                <a:lnTo>
                  <a:pt x="5014" y="0"/>
                </a:lnTo>
                <a:cubicBezTo>
                  <a:pt x="5336" y="0"/>
                  <a:pt x="5609" y="143"/>
                  <a:pt x="5834" y="430"/>
                </a:cubicBezTo>
                <a:cubicBezTo>
                  <a:pt x="6059" y="716"/>
                  <a:pt x="6172" y="1063"/>
                  <a:pt x="6172" y="1473"/>
                </a:cubicBezTo>
                <a:close/>
                <a:moveTo>
                  <a:pt x="6172" y="1473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4" name="AutoShape 352"/>
          <p:cNvSpPr>
            <a:spLocks/>
          </p:cNvSpPr>
          <p:nvPr/>
        </p:nvSpPr>
        <p:spPr bwMode="auto">
          <a:xfrm>
            <a:off x="6042025" y="10729913"/>
            <a:ext cx="400050" cy="338137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13746"/>
                </a:moveTo>
                <a:lnTo>
                  <a:pt x="21600" y="19637"/>
                </a:lnTo>
                <a:cubicBezTo>
                  <a:pt x="21600" y="20168"/>
                  <a:pt x="21436" y="20629"/>
                  <a:pt x="21107" y="21017"/>
                </a:cubicBezTo>
                <a:cubicBezTo>
                  <a:pt x="20778" y="21406"/>
                  <a:pt x="20388" y="21600"/>
                  <a:pt x="19939" y="21600"/>
                </a:cubicBezTo>
                <a:lnTo>
                  <a:pt x="13292" y="21600"/>
                </a:lnTo>
                <a:cubicBezTo>
                  <a:pt x="12842" y="21600"/>
                  <a:pt x="12453" y="21406"/>
                  <a:pt x="12124" y="21017"/>
                </a:cubicBezTo>
                <a:cubicBezTo>
                  <a:pt x="11795" y="20629"/>
                  <a:pt x="11631" y="20168"/>
                  <a:pt x="11631" y="19637"/>
                </a:cubicBezTo>
                <a:lnTo>
                  <a:pt x="11631" y="13746"/>
                </a:lnTo>
                <a:cubicBezTo>
                  <a:pt x="11631" y="13214"/>
                  <a:pt x="11795" y="12753"/>
                  <a:pt x="12124" y="12365"/>
                </a:cubicBezTo>
                <a:cubicBezTo>
                  <a:pt x="12453" y="11976"/>
                  <a:pt x="12842" y="11782"/>
                  <a:pt x="13292" y="11782"/>
                </a:cubicBezTo>
                <a:lnTo>
                  <a:pt x="19939" y="11782"/>
                </a:lnTo>
                <a:cubicBezTo>
                  <a:pt x="20388" y="11782"/>
                  <a:pt x="20778" y="11976"/>
                  <a:pt x="21107" y="12365"/>
                </a:cubicBezTo>
                <a:cubicBezTo>
                  <a:pt x="21436" y="12753"/>
                  <a:pt x="21600" y="13214"/>
                  <a:pt x="21600" y="13746"/>
                </a:cubicBezTo>
                <a:close/>
                <a:moveTo>
                  <a:pt x="21600" y="1963"/>
                </a:moveTo>
                <a:lnTo>
                  <a:pt x="21600" y="7854"/>
                </a:lnTo>
                <a:cubicBezTo>
                  <a:pt x="21600" y="8386"/>
                  <a:pt x="21436" y="8847"/>
                  <a:pt x="21107" y="9235"/>
                </a:cubicBezTo>
                <a:cubicBezTo>
                  <a:pt x="20778" y="9625"/>
                  <a:pt x="20388" y="9818"/>
                  <a:pt x="19939" y="9818"/>
                </a:cubicBezTo>
                <a:lnTo>
                  <a:pt x="13292" y="9818"/>
                </a:lnTo>
                <a:cubicBezTo>
                  <a:pt x="12842" y="9818"/>
                  <a:pt x="12453" y="9625"/>
                  <a:pt x="12124" y="9235"/>
                </a:cubicBezTo>
                <a:cubicBezTo>
                  <a:pt x="11795" y="8847"/>
                  <a:pt x="11631" y="8386"/>
                  <a:pt x="11631" y="7854"/>
                </a:cubicBezTo>
                <a:lnTo>
                  <a:pt x="11631" y="1963"/>
                </a:lnTo>
                <a:cubicBezTo>
                  <a:pt x="11631" y="1432"/>
                  <a:pt x="11795" y="972"/>
                  <a:pt x="12124" y="583"/>
                </a:cubicBezTo>
                <a:cubicBezTo>
                  <a:pt x="12453" y="194"/>
                  <a:pt x="12842" y="0"/>
                  <a:pt x="13292" y="0"/>
                </a:cubicBezTo>
                <a:lnTo>
                  <a:pt x="19939" y="0"/>
                </a:lnTo>
                <a:cubicBezTo>
                  <a:pt x="20388" y="0"/>
                  <a:pt x="20778" y="194"/>
                  <a:pt x="21107" y="583"/>
                </a:cubicBezTo>
                <a:cubicBezTo>
                  <a:pt x="21436" y="972"/>
                  <a:pt x="21600" y="1432"/>
                  <a:pt x="21600" y="1963"/>
                </a:cubicBezTo>
                <a:close/>
                <a:moveTo>
                  <a:pt x="9969" y="13746"/>
                </a:moveTo>
                <a:lnTo>
                  <a:pt x="9969" y="19637"/>
                </a:lnTo>
                <a:cubicBezTo>
                  <a:pt x="9969" y="20168"/>
                  <a:pt x="9805" y="20629"/>
                  <a:pt x="9476" y="21017"/>
                </a:cubicBezTo>
                <a:cubicBezTo>
                  <a:pt x="9147" y="21406"/>
                  <a:pt x="8758" y="21600"/>
                  <a:pt x="8308" y="21600"/>
                </a:cubicBezTo>
                <a:lnTo>
                  <a:pt x="1661" y="21600"/>
                </a:lnTo>
                <a:cubicBezTo>
                  <a:pt x="1211" y="21600"/>
                  <a:pt x="822" y="21406"/>
                  <a:pt x="493" y="21017"/>
                </a:cubicBezTo>
                <a:cubicBezTo>
                  <a:pt x="164" y="20629"/>
                  <a:pt x="0" y="20168"/>
                  <a:pt x="0" y="19637"/>
                </a:cubicBezTo>
                <a:lnTo>
                  <a:pt x="0" y="13746"/>
                </a:lnTo>
                <a:cubicBezTo>
                  <a:pt x="0" y="13214"/>
                  <a:pt x="164" y="12753"/>
                  <a:pt x="493" y="12365"/>
                </a:cubicBezTo>
                <a:cubicBezTo>
                  <a:pt x="822" y="11976"/>
                  <a:pt x="1211" y="11782"/>
                  <a:pt x="1661" y="11782"/>
                </a:cubicBezTo>
                <a:lnTo>
                  <a:pt x="8308" y="11782"/>
                </a:lnTo>
                <a:cubicBezTo>
                  <a:pt x="8758" y="11782"/>
                  <a:pt x="9147" y="11976"/>
                  <a:pt x="9476" y="12365"/>
                </a:cubicBezTo>
                <a:cubicBezTo>
                  <a:pt x="9805" y="12753"/>
                  <a:pt x="9969" y="13214"/>
                  <a:pt x="9969" y="13746"/>
                </a:cubicBezTo>
                <a:close/>
                <a:moveTo>
                  <a:pt x="9969" y="1963"/>
                </a:moveTo>
                <a:lnTo>
                  <a:pt x="9969" y="7854"/>
                </a:lnTo>
                <a:cubicBezTo>
                  <a:pt x="9969" y="8386"/>
                  <a:pt x="9805" y="8847"/>
                  <a:pt x="9476" y="9235"/>
                </a:cubicBezTo>
                <a:cubicBezTo>
                  <a:pt x="9147" y="9625"/>
                  <a:pt x="8758" y="9818"/>
                  <a:pt x="8308" y="9818"/>
                </a:cubicBezTo>
                <a:lnTo>
                  <a:pt x="1661" y="9818"/>
                </a:lnTo>
                <a:cubicBezTo>
                  <a:pt x="1211" y="9818"/>
                  <a:pt x="822" y="9625"/>
                  <a:pt x="493" y="9235"/>
                </a:cubicBezTo>
                <a:cubicBezTo>
                  <a:pt x="164" y="8847"/>
                  <a:pt x="0" y="8386"/>
                  <a:pt x="0" y="7854"/>
                </a:cubicBezTo>
                <a:lnTo>
                  <a:pt x="0" y="1963"/>
                </a:lnTo>
                <a:cubicBezTo>
                  <a:pt x="0" y="1432"/>
                  <a:pt x="164" y="972"/>
                  <a:pt x="493" y="583"/>
                </a:cubicBezTo>
                <a:cubicBezTo>
                  <a:pt x="822" y="194"/>
                  <a:pt x="1211" y="0"/>
                  <a:pt x="1661" y="0"/>
                </a:cubicBezTo>
                <a:lnTo>
                  <a:pt x="8308" y="0"/>
                </a:lnTo>
                <a:cubicBezTo>
                  <a:pt x="8758" y="0"/>
                  <a:pt x="9147" y="194"/>
                  <a:pt x="9476" y="583"/>
                </a:cubicBezTo>
                <a:cubicBezTo>
                  <a:pt x="9805" y="972"/>
                  <a:pt x="9969" y="1432"/>
                  <a:pt x="9969" y="1963"/>
                </a:cubicBezTo>
                <a:close/>
                <a:moveTo>
                  <a:pt x="9969" y="1963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5" name="AutoShape 353"/>
          <p:cNvSpPr>
            <a:spLocks/>
          </p:cNvSpPr>
          <p:nvPr/>
        </p:nvSpPr>
        <p:spPr bwMode="auto">
          <a:xfrm>
            <a:off x="22601238" y="9999663"/>
            <a:ext cx="430212" cy="338137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17182"/>
                </a:moveTo>
                <a:lnTo>
                  <a:pt x="21600" y="20128"/>
                </a:lnTo>
                <a:cubicBezTo>
                  <a:pt x="21600" y="20537"/>
                  <a:pt x="21487" y="20885"/>
                  <a:pt x="21262" y="21170"/>
                </a:cubicBezTo>
                <a:cubicBezTo>
                  <a:pt x="21038" y="21457"/>
                  <a:pt x="20764" y="21600"/>
                  <a:pt x="20443" y="21600"/>
                </a:cubicBezTo>
                <a:lnTo>
                  <a:pt x="8872" y="21600"/>
                </a:lnTo>
                <a:cubicBezTo>
                  <a:pt x="8550" y="21600"/>
                  <a:pt x="8277" y="21457"/>
                  <a:pt x="8052" y="21170"/>
                </a:cubicBezTo>
                <a:cubicBezTo>
                  <a:pt x="7827" y="20885"/>
                  <a:pt x="7714" y="20537"/>
                  <a:pt x="7714" y="20128"/>
                </a:cubicBezTo>
                <a:lnTo>
                  <a:pt x="7714" y="17182"/>
                </a:lnTo>
                <a:cubicBezTo>
                  <a:pt x="7714" y="16774"/>
                  <a:pt x="7827" y="16425"/>
                  <a:pt x="8052" y="16139"/>
                </a:cubicBezTo>
                <a:cubicBezTo>
                  <a:pt x="8277" y="15852"/>
                  <a:pt x="8550" y="15709"/>
                  <a:pt x="8872" y="15709"/>
                </a:cubicBezTo>
                <a:lnTo>
                  <a:pt x="20443" y="15709"/>
                </a:lnTo>
                <a:cubicBezTo>
                  <a:pt x="20764" y="15709"/>
                  <a:pt x="21038" y="15852"/>
                  <a:pt x="21262" y="16139"/>
                </a:cubicBezTo>
                <a:cubicBezTo>
                  <a:pt x="21487" y="16425"/>
                  <a:pt x="21600" y="16774"/>
                  <a:pt x="21600" y="17182"/>
                </a:cubicBezTo>
                <a:close/>
                <a:moveTo>
                  <a:pt x="21600" y="9328"/>
                </a:moveTo>
                <a:lnTo>
                  <a:pt x="21600" y="12272"/>
                </a:lnTo>
                <a:cubicBezTo>
                  <a:pt x="21600" y="12682"/>
                  <a:pt x="21487" y="13030"/>
                  <a:pt x="21262" y="13316"/>
                </a:cubicBezTo>
                <a:cubicBezTo>
                  <a:pt x="21038" y="13602"/>
                  <a:pt x="20764" y="13746"/>
                  <a:pt x="20443" y="13746"/>
                </a:cubicBezTo>
                <a:lnTo>
                  <a:pt x="8872" y="13746"/>
                </a:lnTo>
                <a:cubicBezTo>
                  <a:pt x="8550" y="13746"/>
                  <a:pt x="8277" y="13602"/>
                  <a:pt x="8052" y="13316"/>
                </a:cubicBezTo>
                <a:cubicBezTo>
                  <a:pt x="7827" y="13030"/>
                  <a:pt x="7714" y="12682"/>
                  <a:pt x="7714" y="12272"/>
                </a:cubicBezTo>
                <a:lnTo>
                  <a:pt x="7714" y="9328"/>
                </a:lnTo>
                <a:cubicBezTo>
                  <a:pt x="7714" y="8919"/>
                  <a:pt x="7827" y="8571"/>
                  <a:pt x="8052" y="8284"/>
                </a:cubicBezTo>
                <a:cubicBezTo>
                  <a:pt x="8277" y="7998"/>
                  <a:pt x="8550" y="7854"/>
                  <a:pt x="8872" y="7854"/>
                </a:cubicBezTo>
                <a:lnTo>
                  <a:pt x="20443" y="7854"/>
                </a:lnTo>
                <a:cubicBezTo>
                  <a:pt x="20764" y="7854"/>
                  <a:pt x="21038" y="7998"/>
                  <a:pt x="21262" y="8284"/>
                </a:cubicBezTo>
                <a:cubicBezTo>
                  <a:pt x="21487" y="8571"/>
                  <a:pt x="21600" y="8919"/>
                  <a:pt x="21600" y="9328"/>
                </a:cubicBezTo>
                <a:close/>
                <a:moveTo>
                  <a:pt x="21600" y="1473"/>
                </a:moveTo>
                <a:lnTo>
                  <a:pt x="21600" y="4418"/>
                </a:lnTo>
                <a:cubicBezTo>
                  <a:pt x="21600" y="4828"/>
                  <a:pt x="21487" y="5175"/>
                  <a:pt x="21262" y="5461"/>
                </a:cubicBezTo>
                <a:cubicBezTo>
                  <a:pt x="21038" y="5748"/>
                  <a:pt x="20764" y="5891"/>
                  <a:pt x="20443" y="5891"/>
                </a:cubicBezTo>
                <a:lnTo>
                  <a:pt x="8872" y="5891"/>
                </a:lnTo>
                <a:cubicBezTo>
                  <a:pt x="8550" y="5891"/>
                  <a:pt x="8277" y="5748"/>
                  <a:pt x="8052" y="5461"/>
                </a:cubicBezTo>
                <a:cubicBezTo>
                  <a:pt x="7827" y="5175"/>
                  <a:pt x="7714" y="4828"/>
                  <a:pt x="7714" y="4418"/>
                </a:cubicBezTo>
                <a:lnTo>
                  <a:pt x="7714" y="1473"/>
                </a:lnTo>
                <a:cubicBezTo>
                  <a:pt x="7714" y="1063"/>
                  <a:pt x="7827" y="716"/>
                  <a:pt x="8052" y="430"/>
                </a:cubicBezTo>
                <a:cubicBezTo>
                  <a:pt x="8277" y="143"/>
                  <a:pt x="8550" y="0"/>
                  <a:pt x="8872" y="0"/>
                </a:cubicBezTo>
                <a:lnTo>
                  <a:pt x="20443" y="0"/>
                </a:lnTo>
                <a:cubicBezTo>
                  <a:pt x="20764" y="0"/>
                  <a:pt x="21038" y="143"/>
                  <a:pt x="21262" y="430"/>
                </a:cubicBezTo>
                <a:cubicBezTo>
                  <a:pt x="21487" y="716"/>
                  <a:pt x="21600" y="1063"/>
                  <a:pt x="21600" y="1473"/>
                </a:cubicBezTo>
                <a:close/>
                <a:moveTo>
                  <a:pt x="6172" y="17182"/>
                </a:moveTo>
                <a:lnTo>
                  <a:pt x="6172" y="20128"/>
                </a:lnTo>
                <a:cubicBezTo>
                  <a:pt x="6172" y="20537"/>
                  <a:pt x="6059" y="20885"/>
                  <a:pt x="5834" y="21170"/>
                </a:cubicBezTo>
                <a:cubicBezTo>
                  <a:pt x="5609" y="21457"/>
                  <a:pt x="5336" y="21600"/>
                  <a:pt x="5014" y="21600"/>
                </a:cubicBezTo>
                <a:lnTo>
                  <a:pt x="1157" y="21600"/>
                </a:lnTo>
                <a:cubicBezTo>
                  <a:pt x="836" y="21600"/>
                  <a:pt x="562" y="21457"/>
                  <a:pt x="338" y="21170"/>
                </a:cubicBezTo>
                <a:cubicBezTo>
                  <a:pt x="112" y="20885"/>
                  <a:pt x="0" y="20537"/>
                  <a:pt x="0" y="20128"/>
                </a:cubicBezTo>
                <a:lnTo>
                  <a:pt x="0" y="17182"/>
                </a:lnTo>
                <a:cubicBezTo>
                  <a:pt x="0" y="16774"/>
                  <a:pt x="112" y="16425"/>
                  <a:pt x="338" y="16139"/>
                </a:cubicBezTo>
                <a:cubicBezTo>
                  <a:pt x="562" y="15852"/>
                  <a:pt x="836" y="15709"/>
                  <a:pt x="1157" y="15709"/>
                </a:cubicBezTo>
                <a:lnTo>
                  <a:pt x="5014" y="15709"/>
                </a:lnTo>
                <a:cubicBezTo>
                  <a:pt x="5336" y="15709"/>
                  <a:pt x="5609" y="15852"/>
                  <a:pt x="5834" y="16139"/>
                </a:cubicBezTo>
                <a:cubicBezTo>
                  <a:pt x="6059" y="16425"/>
                  <a:pt x="6172" y="16774"/>
                  <a:pt x="6172" y="17182"/>
                </a:cubicBezTo>
                <a:close/>
                <a:moveTo>
                  <a:pt x="6172" y="9328"/>
                </a:moveTo>
                <a:lnTo>
                  <a:pt x="6172" y="12272"/>
                </a:lnTo>
                <a:cubicBezTo>
                  <a:pt x="6172" y="12682"/>
                  <a:pt x="6059" y="13030"/>
                  <a:pt x="5834" y="13316"/>
                </a:cubicBezTo>
                <a:cubicBezTo>
                  <a:pt x="5609" y="13602"/>
                  <a:pt x="5336" y="13746"/>
                  <a:pt x="5014" y="13746"/>
                </a:cubicBezTo>
                <a:lnTo>
                  <a:pt x="1157" y="13746"/>
                </a:lnTo>
                <a:cubicBezTo>
                  <a:pt x="836" y="13746"/>
                  <a:pt x="562" y="13602"/>
                  <a:pt x="338" y="13316"/>
                </a:cubicBezTo>
                <a:cubicBezTo>
                  <a:pt x="112" y="13030"/>
                  <a:pt x="0" y="12682"/>
                  <a:pt x="0" y="12272"/>
                </a:cubicBezTo>
                <a:lnTo>
                  <a:pt x="0" y="9328"/>
                </a:lnTo>
                <a:cubicBezTo>
                  <a:pt x="0" y="8919"/>
                  <a:pt x="112" y="8571"/>
                  <a:pt x="338" y="8284"/>
                </a:cubicBezTo>
                <a:cubicBezTo>
                  <a:pt x="562" y="7998"/>
                  <a:pt x="836" y="7854"/>
                  <a:pt x="1157" y="7854"/>
                </a:cubicBezTo>
                <a:lnTo>
                  <a:pt x="5014" y="7854"/>
                </a:lnTo>
                <a:cubicBezTo>
                  <a:pt x="5336" y="7854"/>
                  <a:pt x="5609" y="7998"/>
                  <a:pt x="5834" y="8284"/>
                </a:cubicBezTo>
                <a:cubicBezTo>
                  <a:pt x="6059" y="8571"/>
                  <a:pt x="6172" y="8919"/>
                  <a:pt x="6172" y="9328"/>
                </a:cubicBezTo>
                <a:close/>
                <a:moveTo>
                  <a:pt x="6172" y="1473"/>
                </a:moveTo>
                <a:lnTo>
                  <a:pt x="6172" y="4418"/>
                </a:lnTo>
                <a:cubicBezTo>
                  <a:pt x="6172" y="4828"/>
                  <a:pt x="6059" y="5175"/>
                  <a:pt x="5834" y="5461"/>
                </a:cubicBezTo>
                <a:cubicBezTo>
                  <a:pt x="5609" y="5748"/>
                  <a:pt x="5336" y="5891"/>
                  <a:pt x="5014" y="5891"/>
                </a:cubicBezTo>
                <a:lnTo>
                  <a:pt x="1157" y="5891"/>
                </a:lnTo>
                <a:cubicBezTo>
                  <a:pt x="836" y="5891"/>
                  <a:pt x="562" y="5748"/>
                  <a:pt x="338" y="5461"/>
                </a:cubicBezTo>
                <a:cubicBezTo>
                  <a:pt x="112" y="5175"/>
                  <a:pt x="0" y="4828"/>
                  <a:pt x="0" y="4418"/>
                </a:cubicBezTo>
                <a:lnTo>
                  <a:pt x="0" y="1473"/>
                </a:lnTo>
                <a:cubicBezTo>
                  <a:pt x="0" y="1063"/>
                  <a:pt x="112" y="716"/>
                  <a:pt x="338" y="430"/>
                </a:cubicBezTo>
                <a:cubicBezTo>
                  <a:pt x="562" y="143"/>
                  <a:pt x="836" y="0"/>
                  <a:pt x="1157" y="0"/>
                </a:cubicBezTo>
                <a:lnTo>
                  <a:pt x="5014" y="0"/>
                </a:lnTo>
                <a:cubicBezTo>
                  <a:pt x="5336" y="0"/>
                  <a:pt x="5609" y="143"/>
                  <a:pt x="5834" y="430"/>
                </a:cubicBezTo>
                <a:cubicBezTo>
                  <a:pt x="6059" y="716"/>
                  <a:pt x="6172" y="1063"/>
                  <a:pt x="6172" y="1473"/>
                </a:cubicBezTo>
                <a:close/>
                <a:moveTo>
                  <a:pt x="6172" y="1473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6" name="AutoShape 354"/>
          <p:cNvSpPr>
            <a:spLocks/>
          </p:cNvSpPr>
          <p:nvPr/>
        </p:nvSpPr>
        <p:spPr bwMode="auto">
          <a:xfrm>
            <a:off x="14932025" y="11387931"/>
            <a:ext cx="276225" cy="398462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9000" y="9554"/>
                </a:moveTo>
                <a:lnTo>
                  <a:pt x="9000" y="3738"/>
                </a:lnTo>
                <a:cubicBezTo>
                  <a:pt x="9000" y="3617"/>
                  <a:pt x="8944" y="3517"/>
                  <a:pt x="8831" y="3440"/>
                </a:cubicBezTo>
                <a:cubicBezTo>
                  <a:pt x="8719" y="3362"/>
                  <a:pt x="8575" y="3324"/>
                  <a:pt x="8400" y="3324"/>
                </a:cubicBezTo>
                <a:cubicBezTo>
                  <a:pt x="8225" y="3324"/>
                  <a:pt x="8081" y="3362"/>
                  <a:pt x="7969" y="3440"/>
                </a:cubicBezTo>
                <a:cubicBezTo>
                  <a:pt x="7856" y="3517"/>
                  <a:pt x="7800" y="3617"/>
                  <a:pt x="7800" y="3738"/>
                </a:cubicBezTo>
                <a:lnTo>
                  <a:pt x="7800" y="9554"/>
                </a:lnTo>
                <a:cubicBezTo>
                  <a:pt x="7800" y="9675"/>
                  <a:pt x="7856" y="9775"/>
                  <a:pt x="7969" y="9853"/>
                </a:cubicBezTo>
                <a:cubicBezTo>
                  <a:pt x="8081" y="9930"/>
                  <a:pt x="8225" y="9969"/>
                  <a:pt x="8400" y="9969"/>
                </a:cubicBezTo>
                <a:cubicBezTo>
                  <a:pt x="8575" y="9969"/>
                  <a:pt x="8719" y="9930"/>
                  <a:pt x="8831" y="9853"/>
                </a:cubicBezTo>
                <a:cubicBezTo>
                  <a:pt x="8944" y="9775"/>
                  <a:pt x="9000" y="9675"/>
                  <a:pt x="9000" y="9554"/>
                </a:cubicBezTo>
                <a:close/>
                <a:moveTo>
                  <a:pt x="21600" y="14124"/>
                </a:moveTo>
                <a:cubicBezTo>
                  <a:pt x="21600" y="14348"/>
                  <a:pt x="21481" y="14543"/>
                  <a:pt x="21244" y="14707"/>
                </a:cubicBezTo>
                <a:cubicBezTo>
                  <a:pt x="21006" y="14871"/>
                  <a:pt x="20725" y="14954"/>
                  <a:pt x="20400" y="14954"/>
                </a:cubicBezTo>
                <a:lnTo>
                  <a:pt x="12356" y="14954"/>
                </a:lnTo>
                <a:lnTo>
                  <a:pt x="11400" y="21224"/>
                </a:lnTo>
                <a:cubicBezTo>
                  <a:pt x="11375" y="21327"/>
                  <a:pt x="11309" y="21415"/>
                  <a:pt x="11203" y="21489"/>
                </a:cubicBezTo>
                <a:cubicBezTo>
                  <a:pt x="11097" y="21563"/>
                  <a:pt x="10969" y="21600"/>
                  <a:pt x="10819" y="21600"/>
                </a:cubicBezTo>
                <a:lnTo>
                  <a:pt x="10800" y="21600"/>
                </a:lnTo>
                <a:cubicBezTo>
                  <a:pt x="10463" y="21600"/>
                  <a:pt x="10263" y="21483"/>
                  <a:pt x="10200" y="21250"/>
                </a:cubicBezTo>
                <a:lnTo>
                  <a:pt x="8775" y="14954"/>
                </a:lnTo>
                <a:lnTo>
                  <a:pt x="1200" y="14954"/>
                </a:lnTo>
                <a:cubicBezTo>
                  <a:pt x="875" y="14954"/>
                  <a:pt x="594" y="14871"/>
                  <a:pt x="356" y="14707"/>
                </a:cubicBezTo>
                <a:cubicBezTo>
                  <a:pt x="119" y="14543"/>
                  <a:pt x="0" y="14348"/>
                  <a:pt x="0" y="14124"/>
                </a:cubicBezTo>
                <a:cubicBezTo>
                  <a:pt x="0" y="13058"/>
                  <a:pt x="491" y="12100"/>
                  <a:pt x="1472" y="11248"/>
                </a:cubicBezTo>
                <a:cubicBezTo>
                  <a:pt x="2453" y="10395"/>
                  <a:pt x="3562" y="9969"/>
                  <a:pt x="4800" y="9969"/>
                </a:cubicBezTo>
                <a:lnTo>
                  <a:pt x="4800" y="3324"/>
                </a:lnTo>
                <a:cubicBezTo>
                  <a:pt x="4150" y="3324"/>
                  <a:pt x="3587" y="3159"/>
                  <a:pt x="3112" y="2829"/>
                </a:cubicBezTo>
                <a:cubicBezTo>
                  <a:pt x="2637" y="2501"/>
                  <a:pt x="2400" y="2111"/>
                  <a:pt x="2400" y="1661"/>
                </a:cubicBezTo>
                <a:cubicBezTo>
                  <a:pt x="2400" y="1211"/>
                  <a:pt x="2637" y="823"/>
                  <a:pt x="3112" y="493"/>
                </a:cubicBezTo>
                <a:cubicBezTo>
                  <a:pt x="3587" y="164"/>
                  <a:pt x="4150" y="0"/>
                  <a:pt x="4800" y="0"/>
                </a:cubicBezTo>
                <a:lnTo>
                  <a:pt x="16800" y="0"/>
                </a:lnTo>
                <a:cubicBezTo>
                  <a:pt x="17450" y="0"/>
                  <a:pt x="18012" y="164"/>
                  <a:pt x="18487" y="493"/>
                </a:cubicBezTo>
                <a:cubicBezTo>
                  <a:pt x="18962" y="823"/>
                  <a:pt x="19200" y="1211"/>
                  <a:pt x="19200" y="1661"/>
                </a:cubicBezTo>
                <a:cubicBezTo>
                  <a:pt x="19200" y="2111"/>
                  <a:pt x="18962" y="2501"/>
                  <a:pt x="18487" y="2829"/>
                </a:cubicBezTo>
                <a:cubicBezTo>
                  <a:pt x="18012" y="3159"/>
                  <a:pt x="17450" y="3324"/>
                  <a:pt x="16800" y="3324"/>
                </a:cubicBezTo>
                <a:lnTo>
                  <a:pt x="16800" y="9969"/>
                </a:lnTo>
                <a:cubicBezTo>
                  <a:pt x="18037" y="9969"/>
                  <a:pt x="19146" y="10395"/>
                  <a:pt x="20128" y="11248"/>
                </a:cubicBezTo>
                <a:cubicBezTo>
                  <a:pt x="21109" y="12100"/>
                  <a:pt x="21600" y="13058"/>
                  <a:pt x="21600" y="14124"/>
                </a:cubicBezTo>
                <a:close/>
                <a:moveTo>
                  <a:pt x="21600" y="14124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7" name="AutoShape 355"/>
          <p:cNvSpPr>
            <a:spLocks/>
          </p:cNvSpPr>
          <p:nvPr/>
        </p:nvSpPr>
        <p:spPr bwMode="auto">
          <a:xfrm>
            <a:off x="4657725" y="11402218"/>
            <a:ext cx="384175" cy="369888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060" y="8536"/>
                </a:moveTo>
                <a:cubicBezTo>
                  <a:pt x="21087" y="7823"/>
                  <a:pt x="20893" y="7181"/>
                  <a:pt x="20480" y="6609"/>
                </a:cubicBezTo>
                <a:cubicBezTo>
                  <a:pt x="20632" y="6085"/>
                  <a:pt x="20632" y="5536"/>
                  <a:pt x="20480" y="4964"/>
                </a:cubicBezTo>
                <a:cubicBezTo>
                  <a:pt x="20344" y="4430"/>
                  <a:pt x="20101" y="3990"/>
                  <a:pt x="19750" y="3642"/>
                </a:cubicBezTo>
                <a:cubicBezTo>
                  <a:pt x="19831" y="2593"/>
                  <a:pt x="19611" y="1744"/>
                  <a:pt x="19089" y="1097"/>
                </a:cubicBezTo>
                <a:cubicBezTo>
                  <a:pt x="18513" y="385"/>
                  <a:pt x="17626" y="20"/>
                  <a:pt x="16429" y="0"/>
                </a:cubicBezTo>
                <a:lnTo>
                  <a:pt x="15943" y="0"/>
                </a:lnTo>
                <a:lnTo>
                  <a:pt x="14917" y="0"/>
                </a:lnTo>
                <a:lnTo>
                  <a:pt x="14688" y="0"/>
                </a:lnTo>
                <a:cubicBezTo>
                  <a:pt x="14094" y="0"/>
                  <a:pt x="13446" y="74"/>
                  <a:pt x="12744" y="219"/>
                </a:cubicBezTo>
                <a:cubicBezTo>
                  <a:pt x="12042" y="363"/>
                  <a:pt x="11495" y="500"/>
                  <a:pt x="11104" y="626"/>
                </a:cubicBezTo>
                <a:cubicBezTo>
                  <a:pt x="10712" y="752"/>
                  <a:pt x="10170" y="938"/>
                  <a:pt x="9477" y="1182"/>
                </a:cubicBezTo>
                <a:cubicBezTo>
                  <a:pt x="8370" y="1585"/>
                  <a:pt x="7659" y="1791"/>
                  <a:pt x="7344" y="1801"/>
                </a:cubicBezTo>
                <a:cubicBezTo>
                  <a:pt x="7110" y="1809"/>
                  <a:pt x="6907" y="1901"/>
                  <a:pt x="6736" y="2075"/>
                </a:cubicBezTo>
                <a:cubicBezTo>
                  <a:pt x="6565" y="2248"/>
                  <a:pt x="6480" y="2456"/>
                  <a:pt x="6480" y="2701"/>
                </a:cubicBezTo>
                <a:lnTo>
                  <a:pt x="6480" y="11715"/>
                </a:lnTo>
                <a:cubicBezTo>
                  <a:pt x="6480" y="11949"/>
                  <a:pt x="6561" y="12153"/>
                  <a:pt x="6723" y="12326"/>
                </a:cubicBezTo>
                <a:cubicBezTo>
                  <a:pt x="6885" y="12499"/>
                  <a:pt x="7079" y="12596"/>
                  <a:pt x="7304" y="12614"/>
                </a:cubicBezTo>
                <a:cubicBezTo>
                  <a:pt x="7520" y="12633"/>
                  <a:pt x="7861" y="12909"/>
                  <a:pt x="8329" y="13444"/>
                </a:cubicBezTo>
                <a:cubicBezTo>
                  <a:pt x="8797" y="13978"/>
                  <a:pt x="9252" y="14545"/>
                  <a:pt x="9693" y="15146"/>
                </a:cubicBezTo>
                <a:cubicBezTo>
                  <a:pt x="10305" y="15961"/>
                  <a:pt x="10759" y="16523"/>
                  <a:pt x="11056" y="16832"/>
                </a:cubicBezTo>
                <a:cubicBezTo>
                  <a:pt x="11219" y="17002"/>
                  <a:pt x="11358" y="17226"/>
                  <a:pt x="11475" y="17507"/>
                </a:cubicBezTo>
                <a:cubicBezTo>
                  <a:pt x="11592" y="17788"/>
                  <a:pt x="11671" y="18016"/>
                  <a:pt x="11711" y="18190"/>
                </a:cubicBezTo>
                <a:cubicBezTo>
                  <a:pt x="11752" y="18363"/>
                  <a:pt x="11812" y="18647"/>
                  <a:pt x="11893" y="19041"/>
                </a:cubicBezTo>
                <a:cubicBezTo>
                  <a:pt x="11956" y="19406"/>
                  <a:pt x="12013" y="19692"/>
                  <a:pt x="12062" y="19899"/>
                </a:cubicBezTo>
                <a:cubicBezTo>
                  <a:pt x="12111" y="20105"/>
                  <a:pt x="12199" y="20348"/>
                  <a:pt x="12325" y="20629"/>
                </a:cubicBezTo>
                <a:cubicBezTo>
                  <a:pt x="12451" y="20911"/>
                  <a:pt x="12604" y="21145"/>
                  <a:pt x="12784" y="21332"/>
                </a:cubicBezTo>
                <a:cubicBezTo>
                  <a:pt x="12955" y="21510"/>
                  <a:pt x="13158" y="21600"/>
                  <a:pt x="13392" y="21600"/>
                </a:cubicBezTo>
                <a:cubicBezTo>
                  <a:pt x="13806" y="21600"/>
                  <a:pt x="14177" y="21551"/>
                  <a:pt x="14506" y="21453"/>
                </a:cubicBezTo>
                <a:cubicBezTo>
                  <a:pt x="14834" y="21353"/>
                  <a:pt x="15104" y="21232"/>
                  <a:pt x="15316" y="21087"/>
                </a:cubicBezTo>
                <a:cubicBezTo>
                  <a:pt x="15527" y="20941"/>
                  <a:pt x="15707" y="20752"/>
                  <a:pt x="15856" y="20517"/>
                </a:cubicBezTo>
                <a:cubicBezTo>
                  <a:pt x="16004" y="20283"/>
                  <a:pt x="16112" y="20072"/>
                  <a:pt x="16180" y="19884"/>
                </a:cubicBezTo>
                <a:cubicBezTo>
                  <a:pt x="16247" y="19696"/>
                  <a:pt x="16301" y="19463"/>
                  <a:pt x="16342" y="19182"/>
                </a:cubicBezTo>
                <a:cubicBezTo>
                  <a:pt x="16382" y="18899"/>
                  <a:pt x="16405" y="18689"/>
                  <a:pt x="16409" y="18548"/>
                </a:cubicBezTo>
                <a:cubicBezTo>
                  <a:pt x="16414" y="18407"/>
                  <a:pt x="16416" y="18225"/>
                  <a:pt x="16416" y="18000"/>
                </a:cubicBezTo>
                <a:cubicBezTo>
                  <a:pt x="16416" y="17644"/>
                  <a:pt x="16371" y="17285"/>
                  <a:pt x="16281" y="16924"/>
                </a:cubicBezTo>
                <a:cubicBezTo>
                  <a:pt x="16191" y="16563"/>
                  <a:pt x="16105" y="16290"/>
                  <a:pt x="16024" y="16102"/>
                </a:cubicBezTo>
                <a:cubicBezTo>
                  <a:pt x="15943" y="15914"/>
                  <a:pt x="15822" y="15646"/>
                  <a:pt x="15660" y="15300"/>
                </a:cubicBezTo>
                <a:cubicBezTo>
                  <a:pt x="15633" y="15244"/>
                  <a:pt x="15588" y="15159"/>
                  <a:pt x="15525" y="15047"/>
                </a:cubicBezTo>
                <a:cubicBezTo>
                  <a:pt x="15462" y="14934"/>
                  <a:pt x="15412" y="14831"/>
                  <a:pt x="15376" y="14738"/>
                </a:cubicBezTo>
                <a:cubicBezTo>
                  <a:pt x="15340" y="14643"/>
                  <a:pt x="15304" y="14532"/>
                  <a:pt x="15268" y="14400"/>
                </a:cubicBezTo>
                <a:lnTo>
                  <a:pt x="19008" y="14400"/>
                </a:lnTo>
                <a:cubicBezTo>
                  <a:pt x="19710" y="14400"/>
                  <a:pt x="20315" y="14133"/>
                  <a:pt x="20824" y="13599"/>
                </a:cubicBezTo>
                <a:cubicBezTo>
                  <a:pt x="21332" y="13064"/>
                  <a:pt x="21591" y="12431"/>
                  <a:pt x="21600" y="11700"/>
                </a:cubicBezTo>
                <a:cubicBezTo>
                  <a:pt x="21600" y="10875"/>
                  <a:pt x="21352" y="10176"/>
                  <a:pt x="20858" y="9604"/>
                </a:cubicBezTo>
                <a:cubicBezTo>
                  <a:pt x="20992" y="9192"/>
                  <a:pt x="21060" y="8836"/>
                  <a:pt x="21060" y="8536"/>
                </a:cubicBezTo>
                <a:close/>
                <a:moveTo>
                  <a:pt x="3200" y="3861"/>
                </a:moveTo>
                <a:cubicBezTo>
                  <a:pt x="3028" y="3688"/>
                  <a:pt x="2826" y="3600"/>
                  <a:pt x="2592" y="3600"/>
                </a:cubicBezTo>
                <a:cubicBezTo>
                  <a:pt x="2349" y="3600"/>
                  <a:pt x="2144" y="3688"/>
                  <a:pt x="1978" y="3861"/>
                </a:cubicBezTo>
                <a:cubicBezTo>
                  <a:pt x="1811" y="4034"/>
                  <a:pt x="1728" y="4247"/>
                  <a:pt x="1728" y="4500"/>
                </a:cubicBezTo>
                <a:cubicBezTo>
                  <a:pt x="1728" y="4744"/>
                  <a:pt x="1811" y="4956"/>
                  <a:pt x="1978" y="5134"/>
                </a:cubicBezTo>
                <a:cubicBezTo>
                  <a:pt x="2144" y="5312"/>
                  <a:pt x="2349" y="5400"/>
                  <a:pt x="2592" y="5400"/>
                </a:cubicBezTo>
                <a:cubicBezTo>
                  <a:pt x="2826" y="5400"/>
                  <a:pt x="3028" y="5312"/>
                  <a:pt x="3200" y="5134"/>
                </a:cubicBezTo>
                <a:cubicBezTo>
                  <a:pt x="3370" y="4956"/>
                  <a:pt x="3456" y="4744"/>
                  <a:pt x="3456" y="4500"/>
                </a:cubicBezTo>
                <a:cubicBezTo>
                  <a:pt x="3456" y="4247"/>
                  <a:pt x="3370" y="4034"/>
                  <a:pt x="3200" y="3861"/>
                </a:cubicBezTo>
                <a:close/>
                <a:moveTo>
                  <a:pt x="5359" y="12333"/>
                </a:moveTo>
                <a:cubicBezTo>
                  <a:pt x="5189" y="12511"/>
                  <a:pt x="4986" y="12600"/>
                  <a:pt x="4752" y="12600"/>
                </a:cubicBezTo>
                <a:lnTo>
                  <a:pt x="864" y="12600"/>
                </a:lnTo>
                <a:cubicBezTo>
                  <a:pt x="630" y="12600"/>
                  <a:pt x="427" y="12511"/>
                  <a:pt x="257" y="12333"/>
                </a:cubicBezTo>
                <a:cubicBezTo>
                  <a:pt x="85" y="12155"/>
                  <a:pt x="0" y="11944"/>
                  <a:pt x="0" y="11700"/>
                </a:cubicBezTo>
                <a:lnTo>
                  <a:pt x="0" y="2701"/>
                </a:lnTo>
                <a:cubicBezTo>
                  <a:pt x="0" y="2456"/>
                  <a:pt x="85" y="2245"/>
                  <a:pt x="257" y="2067"/>
                </a:cubicBezTo>
                <a:cubicBezTo>
                  <a:pt x="427" y="1889"/>
                  <a:pt x="630" y="1801"/>
                  <a:pt x="864" y="1801"/>
                </a:cubicBezTo>
                <a:lnTo>
                  <a:pt x="4752" y="1801"/>
                </a:lnTo>
                <a:cubicBezTo>
                  <a:pt x="4986" y="1801"/>
                  <a:pt x="5189" y="1889"/>
                  <a:pt x="5359" y="2067"/>
                </a:cubicBezTo>
                <a:cubicBezTo>
                  <a:pt x="5530" y="2245"/>
                  <a:pt x="5616" y="2456"/>
                  <a:pt x="5616" y="2701"/>
                </a:cubicBezTo>
                <a:lnTo>
                  <a:pt x="5616" y="11700"/>
                </a:lnTo>
                <a:cubicBezTo>
                  <a:pt x="5616" y="11944"/>
                  <a:pt x="5530" y="12155"/>
                  <a:pt x="5359" y="12333"/>
                </a:cubicBezTo>
                <a:close/>
                <a:moveTo>
                  <a:pt x="5359" y="12333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8" name="AutoShape 356"/>
          <p:cNvSpPr>
            <a:spLocks/>
          </p:cNvSpPr>
          <p:nvPr/>
        </p:nvSpPr>
        <p:spPr bwMode="auto">
          <a:xfrm>
            <a:off x="13393738" y="9967913"/>
            <a:ext cx="368300" cy="398462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9800" y="11631"/>
                </a:moveTo>
                <a:cubicBezTo>
                  <a:pt x="19800" y="11328"/>
                  <a:pt x="19699" y="10978"/>
                  <a:pt x="19498" y="10579"/>
                </a:cubicBezTo>
                <a:cubicBezTo>
                  <a:pt x="19296" y="10181"/>
                  <a:pt x="19045" y="9977"/>
                  <a:pt x="18745" y="9969"/>
                </a:cubicBezTo>
                <a:cubicBezTo>
                  <a:pt x="18886" y="9822"/>
                  <a:pt x="19003" y="9617"/>
                  <a:pt x="19097" y="9353"/>
                </a:cubicBezTo>
                <a:cubicBezTo>
                  <a:pt x="19191" y="9089"/>
                  <a:pt x="19238" y="8849"/>
                  <a:pt x="19238" y="8632"/>
                </a:cubicBezTo>
                <a:cubicBezTo>
                  <a:pt x="19238" y="8035"/>
                  <a:pt x="18989" y="7521"/>
                  <a:pt x="18492" y="7088"/>
                </a:cubicBezTo>
                <a:cubicBezTo>
                  <a:pt x="18661" y="6810"/>
                  <a:pt x="18745" y="6512"/>
                  <a:pt x="18745" y="6192"/>
                </a:cubicBezTo>
                <a:cubicBezTo>
                  <a:pt x="18745" y="5872"/>
                  <a:pt x="18663" y="5554"/>
                  <a:pt x="18499" y="5237"/>
                </a:cubicBezTo>
                <a:cubicBezTo>
                  <a:pt x="18335" y="4922"/>
                  <a:pt x="18112" y="4695"/>
                  <a:pt x="17831" y="4556"/>
                </a:cubicBezTo>
                <a:cubicBezTo>
                  <a:pt x="17878" y="4297"/>
                  <a:pt x="17902" y="4054"/>
                  <a:pt x="17902" y="3829"/>
                </a:cubicBezTo>
                <a:cubicBezTo>
                  <a:pt x="17902" y="3093"/>
                  <a:pt x="17672" y="2548"/>
                  <a:pt x="17213" y="2194"/>
                </a:cubicBezTo>
                <a:cubicBezTo>
                  <a:pt x="16753" y="1839"/>
                  <a:pt x="16116" y="1661"/>
                  <a:pt x="15300" y="1661"/>
                </a:cubicBezTo>
                <a:lnTo>
                  <a:pt x="13500" y="1661"/>
                </a:lnTo>
                <a:cubicBezTo>
                  <a:pt x="12272" y="1661"/>
                  <a:pt x="10669" y="1977"/>
                  <a:pt x="8691" y="2610"/>
                </a:cubicBezTo>
                <a:cubicBezTo>
                  <a:pt x="8644" y="2627"/>
                  <a:pt x="8508" y="2672"/>
                  <a:pt x="8283" y="2746"/>
                </a:cubicBezTo>
                <a:cubicBezTo>
                  <a:pt x="8058" y="2819"/>
                  <a:pt x="7891" y="2874"/>
                  <a:pt x="7784" y="2908"/>
                </a:cubicBezTo>
                <a:cubicBezTo>
                  <a:pt x="7676" y="2943"/>
                  <a:pt x="7512" y="2992"/>
                  <a:pt x="7292" y="3057"/>
                </a:cubicBezTo>
                <a:cubicBezTo>
                  <a:pt x="7071" y="3122"/>
                  <a:pt x="6893" y="3169"/>
                  <a:pt x="6757" y="3200"/>
                </a:cubicBezTo>
                <a:cubicBezTo>
                  <a:pt x="6621" y="3231"/>
                  <a:pt x="6466" y="3258"/>
                  <a:pt x="6293" y="3284"/>
                </a:cubicBezTo>
                <a:cubicBezTo>
                  <a:pt x="6120" y="3310"/>
                  <a:pt x="5972" y="3324"/>
                  <a:pt x="5850" y="3324"/>
                </a:cubicBezTo>
                <a:lnTo>
                  <a:pt x="5400" y="3324"/>
                </a:lnTo>
                <a:lnTo>
                  <a:pt x="5400" y="11631"/>
                </a:lnTo>
                <a:lnTo>
                  <a:pt x="5850" y="11631"/>
                </a:lnTo>
                <a:cubicBezTo>
                  <a:pt x="6000" y="11631"/>
                  <a:pt x="6166" y="11669"/>
                  <a:pt x="6349" y="11747"/>
                </a:cubicBezTo>
                <a:cubicBezTo>
                  <a:pt x="6532" y="11825"/>
                  <a:pt x="6720" y="11942"/>
                  <a:pt x="6912" y="12097"/>
                </a:cubicBezTo>
                <a:cubicBezTo>
                  <a:pt x="7104" y="12254"/>
                  <a:pt x="7284" y="12408"/>
                  <a:pt x="7453" y="12559"/>
                </a:cubicBezTo>
                <a:cubicBezTo>
                  <a:pt x="7622" y="12710"/>
                  <a:pt x="7809" y="12901"/>
                  <a:pt x="8016" y="13130"/>
                </a:cubicBezTo>
                <a:cubicBezTo>
                  <a:pt x="8222" y="13360"/>
                  <a:pt x="8383" y="13543"/>
                  <a:pt x="8501" y="13682"/>
                </a:cubicBezTo>
                <a:cubicBezTo>
                  <a:pt x="8618" y="13820"/>
                  <a:pt x="8766" y="13998"/>
                  <a:pt x="8944" y="14214"/>
                </a:cubicBezTo>
                <a:cubicBezTo>
                  <a:pt x="9122" y="14431"/>
                  <a:pt x="9230" y="14560"/>
                  <a:pt x="9267" y="14603"/>
                </a:cubicBezTo>
                <a:cubicBezTo>
                  <a:pt x="9783" y="15192"/>
                  <a:pt x="10144" y="15585"/>
                  <a:pt x="10350" y="15785"/>
                </a:cubicBezTo>
                <a:cubicBezTo>
                  <a:pt x="10734" y="16156"/>
                  <a:pt x="11013" y="16630"/>
                  <a:pt x="11187" y="17206"/>
                </a:cubicBezTo>
                <a:cubicBezTo>
                  <a:pt x="11360" y="17781"/>
                  <a:pt x="11503" y="18324"/>
                  <a:pt x="11616" y="18835"/>
                </a:cubicBezTo>
                <a:cubicBezTo>
                  <a:pt x="11728" y="19345"/>
                  <a:pt x="11906" y="19713"/>
                  <a:pt x="12150" y="19939"/>
                </a:cubicBezTo>
                <a:cubicBezTo>
                  <a:pt x="13050" y="19939"/>
                  <a:pt x="13650" y="19735"/>
                  <a:pt x="13950" y="19328"/>
                </a:cubicBezTo>
                <a:cubicBezTo>
                  <a:pt x="14250" y="18921"/>
                  <a:pt x="14400" y="18293"/>
                  <a:pt x="14400" y="17446"/>
                </a:cubicBezTo>
                <a:cubicBezTo>
                  <a:pt x="14400" y="16936"/>
                  <a:pt x="14175" y="16241"/>
                  <a:pt x="13725" y="15363"/>
                </a:cubicBezTo>
                <a:cubicBezTo>
                  <a:pt x="13275" y="14484"/>
                  <a:pt x="13050" y="13794"/>
                  <a:pt x="13050" y="13292"/>
                </a:cubicBezTo>
                <a:lnTo>
                  <a:pt x="18000" y="13292"/>
                </a:lnTo>
                <a:cubicBezTo>
                  <a:pt x="18469" y="13292"/>
                  <a:pt x="18886" y="13125"/>
                  <a:pt x="19252" y="12792"/>
                </a:cubicBezTo>
                <a:cubicBezTo>
                  <a:pt x="19617" y="12459"/>
                  <a:pt x="19800" y="12073"/>
                  <a:pt x="19800" y="11631"/>
                </a:cubicBezTo>
                <a:close/>
                <a:moveTo>
                  <a:pt x="3333" y="4738"/>
                </a:moveTo>
                <a:cubicBezTo>
                  <a:pt x="3511" y="4573"/>
                  <a:pt x="3600" y="4378"/>
                  <a:pt x="3600" y="4154"/>
                </a:cubicBezTo>
                <a:cubicBezTo>
                  <a:pt x="3600" y="3929"/>
                  <a:pt x="3511" y="3734"/>
                  <a:pt x="3333" y="3569"/>
                </a:cubicBezTo>
                <a:cubicBezTo>
                  <a:pt x="3155" y="3405"/>
                  <a:pt x="2944" y="3324"/>
                  <a:pt x="2700" y="3324"/>
                </a:cubicBezTo>
                <a:cubicBezTo>
                  <a:pt x="2456" y="3324"/>
                  <a:pt x="2245" y="3405"/>
                  <a:pt x="2067" y="3569"/>
                </a:cubicBezTo>
                <a:cubicBezTo>
                  <a:pt x="1889" y="3734"/>
                  <a:pt x="1800" y="3929"/>
                  <a:pt x="1800" y="4154"/>
                </a:cubicBezTo>
                <a:cubicBezTo>
                  <a:pt x="1800" y="4378"/>
                  <a:pt x="1889" y="4573"/>
                  <a:pt x="2067" y="4738"/>
                </a:cubicBezTo>
                <a:cubicBezTo>
                  <a:pt x="2245" y="4902"/>
                  <a:pt x="2456" y="4985"/>
                  <a:pt x="2700" y="4985"/>
                </a:cubicBezTo>
                <a:cubicBezTo>
                  <a:pt x="2944" y="4985"/>
                  <a:pt x="3155" y="4902"/>
                  <a:pt x="3333" y="4738"/>
                </a:cubicBezTo>
                <a:close/>
                <a:moveTo>
                  <a:pt x="21600" y="11644"/>
                </a:moveTo>
                <a:cubicBezTo>
                  <a:pt x="21600" y="12535"/>
                  <a:pt x="21244" y="13310"/>
                  <a:pt x="20531" y="13967"/>
                </a:cubicBezTo>
                <a:cubicBezTo>
                  <a:pt x="19819" y="14625"/>
                  <a:pt x="18975" y="14954"/>
                  <a:pt x="18000" y="14954"/>
                </a:cubicBezTo>
                <a:lnTo>
                  <a:pt x="15525" y="14954"/>
                </a:lnTo>
                <a:cubicBezTo>
                  <a:pt x="15975" y="15811"/>
                  <a:pt x="16200" y="16641"/>
                  <a:pt x="16200" y="17446"/>
                </a:cubicBezTo>
                <a:cubicBezTo>
                  <a:pt x="16200" y="18467"/>
                  <a:pt x="16036" y="19271"/>
                  <a:pt x="15708" y="19861"/>
                </a:cubicBezTo>
                <a:cubicBezTo>
                  <a:pt x="15380" y="20458"/>
                  <a:pt x="14901" y="20896"/>
                  <a:pt x="14273" y="21178"/>
                </a:cubicBezTo>
                <a:cubicBezTo>
                  <a:pt x="13645" y="21459"/>
                  <a:pt x="12938" y="21600"/>
                  <a:pt x="12150" y="21600"/>
                </a:cubicBezTo>
                <a:cubicBezTo>
                  <a:pt x="11672" y="21600"/>
                  <a:pt x="11250" y="21439"/>
                  <a:pt x="10884" y="21120"/>
                </a:cubicBezTo>
                <a:cubicBezTo>
                  <a:pt x="10566" y="20834"/>
                  <a:pt x="10312" y="20479"/>
                  <a:pt x="10125" y="20056"/>
                </a:cubicBezTo>
                <a:cubicBezTo>
                  <a:pt x="9937" y="19631"/>
                  <a:pt x="9818" y="19240"/>
                  <a:pt x="9766" y="18880"/>
                </a:cubicBezTo>
                <a:cubicBezTo>
                  <a:pt x="9715" y="18521"/>
                  <a:pt x="9633" y="18155"/>
                  <a:pt x="9520" y="17784"/>
                </a:cubicBezTo>
                <a:cubicBezTo>
                  <a:pt x="9408" y="17412"/>
                  <a:pt x="9262" y="17134"/>
                  <a:pt x="9084" y="16953"/>
                </a:cubicBezTo>
                <a:cubicBezTo>
                  <a:pt x="8635" y="16520"/>
                  <a:pt x="8133" y="15971"/>
                  <a:pt x="7580" y="15304"/>
                </a:cubicBezTo>
                <a:cubicBezTo>
                  <a:pt x="6633" y="14171"/>
                  <a:pt x="5991" y="13500"/>
                  <a:pt x="5653" y="13292"/>
                </a:cubicBezTo>
                <a:lnTo>
                  <a:pt x="1800" y="13292"/>
                </a:lnTo>
                <a:cubicBezTo>
                  <a:pt x="1303" y="13292"/>
                  <a:pt x="879" y="13130"/>
                  <a:pt x="527" y="12806"/>
                </a:cubicBezTo>
                <a:cubicBezTo>
                  <a:pt x="176" y="12480"/>
                  <a:pt x="0" y="12090"/>
                  <a:pt x="0" y="11631"/>
                </a:cubicBezTo>
                <a:lnTo>
                  <a:pt x="0" y="3324"/>
                </a:lnTo>
                <a:cubicBezTo>
                  <a:pt x="0" y="2865"/>
                  <a:pt x="176" y="2473"/>
                  <a:pt x="527" y="2148"/>
                </a:cubicBezTo>
                <a:cubicBezTo>
                  <a:pt x="879" y="1824"/>
                  <a:pt x="1303" y="1661"/>
                  <a:pt x="1800" y="1661"/>
                </a:cubicBezTo>
                <a:lnTo>
                  <a:pt x="5850" y="1661"/>
                </a:lnTo>
                <a:cubicBezTo>
                  <a:pt x="6056" y="1661"/>
                  <a:pt x="6703" y="1489"/>
                  <a:pt x="7791" y="1142"/>
                </a:cubicBezTo>
                <a:cubicBezTo>
                  <a:pt x="8991" y="761"/>
                  <a:pt x="10036" y="476"/>
                  <a:pt x="10926" y="286"/>
                </a:cubicBezTo>
                <a:cubicBezTo>
                  <a:pt x="11817" y="95"/>
                  <a:pt x="12755" y="0"/>
                  <a:pt x="13739" y="0"/>
                </a:cubicBezTo>
                <a:lnTo>
                  <a:pt x="15314" y="0"/>
                </a:lnTo>
                <a:cubicBezTo>
                  <a:pt x="16626" y="0"/>
                  <a:pt x="17688" y="342"/>
                  <a:pt x="18499" y="1025"/>
                </a:cubicBezTo>
                <a:cubicBezTo>
                  <a:pt x="19310" y="1709"/>
                  <a:pt x="19711" y="2644"/>
                  <a:pt x="19702" y="3829"/>
                </a:cubicBezTo>
                <a:lnTo>
                  <a:pt x="19702" y="3895"/>
                </a:lnTo>
                <a:cubicBezTo>
                  <a:pt x="20264" y="4561"/>
                  <a:pt x="20545" y="5330"/>
                  <a:pt x="20545" y="6205"/>
                </a:cubicBezTo>
                <a:cubicBezTo>
                  <a:pt x="20545" y="6395"/>
                  <a:pt x="20531" y="6581"/>
                  <a:pt x="20503" y="6763"/>
                </a:cubicBezTo>
                <a:cubicBezTo>
                  <a:pt x="20859" y="7343"/>
                  <a:pt x="21037" y="7966"/>
                  <a:pt x="21037" y="8632"/>
                </a:cubicBezTo>
                <a:cubicBezTo>
                  <a:pt x="21037" y="8944"/>
                  <a:pt x="20995" y="9242"/>
                  <a:pt x="20911" y="9527"/>
                </a:cubicBezTo>
                <a:cubicBezTo>
                  <a:pt x="21370" y="10169"/>
                  <a:pt x="21600" y="10874"/>
                  <a:pt x="21600" y="11644"/>
                </a:cubicBezTo>
                <a:close/>
                <a:moveTo>
                  <a:pt x="21600" y="11644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9" name="AutoShape 357"/>
          <p:cNvSpPr>
            <a:spLocks/>
          </p:cNvSpPr>
          <p:nvPr/>
        </p:nvSpPr>
        <p:spPr bwMode="auto">
          <a:xfrm>
            <a:off x="14123988" y="9967913"/>
            <a:ext cx="368300" cy="398462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9800" y="9968"/>
                </a:moveTo>
                <a:cubicBezTo>
                  <a:pt x="19800" y="9527"/>
                  <a:pt x="19617" y="9140"/>
                  <a:pt x="19252" y="8807"/>
                </a:cubicBezTo>
                <a:cubicBezTo>
                  <a:pt x="18886" y="8474"/>
                  <a:pt x="18469" y="8307"/>
                  <a:pt x="18000" y="8307"/>
                </a:cubicBezTo>
                <a:lnTo>
                  <a:pt x="13050" y="8307"/>
                </a:lnTo>
                <a:cubicBezTo>
                  <a:pt x="13050" y="7805"/>
                  <a:pt x="13275" y="7115"/>
                  <a:pt x="13725" y="6237"/>
                </a:cubicBezTo>
                <a:cubicBezTo>
                  <a:pt x="14175" y="5359"/>
                  <a:pt x="14400" y="4664"/>
                  <a:pt x="14400" y="4153"/>
                </a:cubicBezTo>
                <a:cubicBezTo>
                  <a:pt x="14400" y="3305"/>
                  <a:pt x="14250" y="2678"/>
                  <a:pt x="13950" y="2271"/>
                </a:cubicBezTo>
                <a:cubicBezTo>
                  <a:pt x="13650" y="1865"/>
                  <a:pt x="13050" y="1661"/>
                  <a:pt x="12150" y="1661"/>
                </a:cubicBezTo>
                <a:cubicBezTo>
                  <a:pt x="11906" y="1887"/>
                  <a:pt x="11728" y="2254"/>
                  <a:pt x="11616" y="2765"/>
                </a:cubicBezTo>
                <a:cubicBezTo>
                  <a:pt x="11503" y="3275"/>
                  <a:pt x="11360" y="3819"/>
                  <a:pt x="11187" y="4393"/>
                </a:cubicBezTo>
                <a:cubicBezTo>
                  <a:pt x="11013" y="4969"/>
                  <a:pt x="10734" y="5442"/>
                  <a:pt x="10350" y="5815"/>
                </a:cubicBezTo>
                <a:cubicBezTo>
                  <a:pt x="10144" y="6015"/>
                  <a:pt x="9783" y="6408"/>
                  <a:pt x="9267" y="6996"/>
                </a:cubicBezTo>
                <a:cubicBezTo>
                  <a:pt x="9230" y="7039"/>
                  <a:pt x="9122" y="7169"/>
                  <a:pt x="8944" y="7386"/>
                </a:cubicBezTo>
                <a:cubicBezTo>
                  <a:pt x="8766" y="7602"/>
                  <a:pt x="8618" y="7779"/>
                  <a:pt x="8501" y="7918"/>
                </a:cubicBezTo>
                <a:cubicBezTo>
                  <a:pt x="8383" y="8057"/>
                  <a:pt x="8222" y="8240"/>
                  <a:pt x="8016" y="8469"/>
                </a:cubicBezTo>
                <a:cubicBezTo>
                  <a:pt x="7809" y="8699"/>
                  <a:pt x="7622" y="8890"/>
                  <a:pt x="7453" y="9040"/>
                </a:cubicBezTo>
                <a:cubicBezTo>
                  <a:pt x="7284" y="9192"/>
                  <a:pt x="7104" y="9346"/>
                  <a:pt x="6912" y="9501"/>
                </a:cubicBezTo>
                <a:cubicBezTo>
                  <a:pt x="6720" y="9658"/>
                  <a:pt x="6532" y="9775"/>
                  <a:pt x="6349" y="9852"/>
                </a:cubicBezTo>
                <a:cubicBezTo>
                  <a:pt x="6166" y="9930"/>
                  <a:pt x="6000" y="9968"/>
                  <a:pt x="5850" y="9968"/>
                </a:cubicBezTo>
                <a:lnTo>
                  <a:pt x="5400" y="9968"/>
                </a:lnTo>
                <a:lnTo>
                  <a:pt x="5400" y="18276"/>
                </a:lnTo>
                <a:lnTo>
                  <a:pt x="5850" y="18276"/>
                </a:lnTo>
                <a:cubicBezTo>
                  <a:pt x="5972" y="18276"/>
                  <a:pt x="6120" y="18289"/>
                  <a:pt x="6293" y="18315"/>
                </a:cubicBezTo>
                <a:cubicBezTo>
                  <a:pt x="6466" y="18341"/>
                  <a:pt x="6621" y="18369"/>
                  <a:pt x="6757" y="18400"/>
                </a:cubicBezTo>
                <a:cubicBezTo>
                  <a:pt x="6893" y="18431"/>
                  <a:pt x="7071" y="18478"/>
                  <a:pt x="7292" y="18543"/>
                </a:cubicBezTo>
                <a:cubicBezTo>
                  <a:pt x="7512" y="18607"/>
                  <a:pt x="7676" y="18657"/>
                  <a:pt x="7784" y="18692"/>
                </a:cubicBezTo>
                <a:cubicBezTo>
                  <a:pt x="7891" y="18726"/>
                  <a:pt x="8058" y="18781"/>
                  <a:pt x="8283" y="18854"/>
                </a:cubicBezTo>
                <a:cubicBezTo>
                  <a:pt x="8508" y="18928"/>
                  <a:pt x="8644" y="18973"/>
                  <a:pt x="8691" y="18990"/>
                </a:cubicBezTo>
                <a:cubicBezTo>
                  <a:pt x="10669" y="19623"/>
                  <a:pt x="12272" y="19938"/>
                  <a:pt x="13500" y="19938"/>
                </a:cubicBezTo>
                <a:lnTo>
                  <a:pt x="15202" y="19938"/>
                </a:lnTo>
                <a:cubicBezTo>
                  <a:pt x="17001" y="19938"/>
                  <a:pt x="17902" y="19216"/>
                  <a:pt x="17902" y="17770"/>
                </a:cubicBezTo>
                <a:cubicBezTo>
                  <a:pt x="17902" y="17546"/>
                  <a:pt x="17878" y="17303"/>
                  <a:pt x="17831" y="17044"/>
                </a:cubicBezTo>
                <a:cubicBezTo>
                  <a:pt x="18112" y="16905"/>
                  <a:pt x="18335" y="16678"/>
                  <a:pt x="18499" y="16361"/>
                </a:cubicBezTo>
                <a:cubicBezTo>
                  <a:pt x="18663" y="16046"/>
                  <a:pt x="18745" y="15728"/>
                  <a:pt x="18745" y="15407"/>
                </a:cubicBezTo>
                <a:cubicBezTo>
                  <a:pt x="18745" y="15088"/>
                  <a:pt x="18661" y="14789"/>
                  <a:pt x="18492" y="14512"/>
                </a:cubicBezTo>
                <a:cubicBezTo>
                  <a:pt x="18989" y="14079"/>
                  <a:pt x="19238" y="13565"/>
                  <a:pt x="19238" y="12968"/>
                </a:cubicBezTo>
                <a:cubicBezTo>
                  <a:pt x="19238" y="12751"/>
                  <a:pt x="19191" y="12511"/>
                  <a:pt x="19097" y="12247"/>
                </a:cubicBezTo>
                <a:cubicBezTo>
                  <a:pt x="19003" y="11983"/>
                  <a:pt x="18886" y="11778"/>
                  <a:pt x="18745" y="11631"/>
                </a:cubicBezTo>
                <a:cubicBezTo>
                  <a:pt x="19045" y="11622"/>
                  <a:pt x="19296" y="11419"/>
                  <a:pt x="19498" y="11020"/>
                </a:cubicBezTo>
                <a:cubicBezTo>
                  <a:pt x="19699" y="10622"/>
                  <a:pt x="19800" y="10272"/>
                  <a:pt x="19800" y="9968"/>
                </a:cubicBezTo>
                <a:close/>
                <a:moveTo>
                  <a:pt x="3333" y="18029"/>
                </a:moveTo>
                <a:cubicBezTo>
                  <a:pt x="3511" y="17865"/>
                  <a:pt x="3600" y="17670"/>
                  <a:pt x="3600" y="17446"/>
                </a:cubicBezTo>
                <a:cubicBezTo>
                  <a:pt x="3600" y="17220"/>
                  <a:pt x="3511" y="17025"/>
                  <a:pt x="3333" y="16861"/>
                </a:cubicBezTo>
                <a:cubicBezTo>
                  <a:pt x="3155" y="16697"/>
                  <a:pt x="2944" y="16615"/>
                  <a:pt x="2700" y="16615"/>
                </a:cubicBezTo>
                <a:cubicBezTo>
                  <a:pt x="2456" y="16615"/>
                  <a:pt x="2245" y="16697"/>
                  <a:pt x="2067" y="16861"/>
                </a:cubicBezTo>
                <a:cubicBezTo>
                  <a:pt x="1889" y="17025"/>
                  <a:pt x="1800" y="17220"/>
                  <a:pt x="1800" y="17446"/>
                </a:cubicBezTo>
                <a:cubicBezTo>
                  <a:pt x="1800" y="17670"/>
                  <a:pt x="1889" y="17865"/>
                  <a:pt x="2067" y="18029"/>
                </a:cubicBezTo>
                <a:cubicBezTo>
                  <a:pt x="2245" y="18194"/>
                  <a:pt x="2456" y="18276"/>
                  <a:pt x="2700" y="18276"/>
                </a:cubicBezTo>
                <a:cubicBezTo>
                  <a:pt x="2944" y="18276"/>
                  <a:pt x="3155" y="18194"/>
                  <a:pt x="3333" y="18029"/>
                </a:cubicBezTo>
                <a:close/>
                <a:moveTo>
                  <a:pt x="21600" y="9956"/>
                </a:moveTo>
                <a:cubicBezTo>
                  <a:pt x="21600" y="10726"/>
                  <a:pt x="21370" y="11431"/>
                  <a:pt x="20911" y="12071"/>
                </a:cubicBezTo>
                <a:cubicBezTo>
                  <a:pt x="20995" y="12357"/>
                  <a:pt x="21037" y="12656"/>
                  <a:pt x="21037" y="12968"/>
                </a:cubicBezTo>
                <a:cubicBezTo>
                  <a:pt x="21037" y="13634"/>
                  <a:pt x="20859" y="14257"/>
                  <a:pt x="20503" y="14836"/>
                </a:cubicBezTo>
                <a:cubicBezTo>
                  <a:pt x="20531" y="15019"/>
                  <a:pt x="20545" y="15205"/>
                  <a:pt x="20545" y="15395"/>
                </a:cubicBezTo>
                <a:cubicBezTo>
                  <a:pt x="20545" y="16269"/>
                  <a:pt x="20264" y="17039"/>
                  <a:pt x="19702" y="17705"/>
                </a:cubicBezTo>
                <a:cubicBezTo>
                  <a:pt x="19711" y="18909"/>
                  <a:pt x="19312" y="19858"/>
                  <a:pt x="18506" y="20554"/>
                </a:cubicBezTo>
                <a:cubicBezTo>
                  <a:pt x="17700" y="21251"/>
                  <a:pt x="16636" y="21600"/>
                  <a:pt x="15314" y="21600"/>
                </a:cubicBezTo>
                <a:lnTo>
                  <a:pt x="14808" y="21600"/>
                </a:lnTo>
                <a:lnTo>
                  <a:pt x="13500" y="21600"/>
                </a:lnTo>
                <a:cubicBezTo>
                  <a:pt x="12600" y="21600"/>
                  <a:pt x="11712" y="21503"/>
                  <a:pt x="10835" y="21308"/>
                </a:cubicBezTo>
                <a:cubicBezTo>
                  <a:pt x="9958" y="21113"/>
                  <a:pt x="8944" y="20829"/>
                  <a:pt x="7791" y="20457"/>
                </a:cubicBezTo>
                <a:cubicBezTo>
                  <a:pt x="6703" y="20111"/>
                  <a:pt x="6056" y="19938"/>
                  <a:pt x="5850" y="19938"/>
                </a:cubicBezTo>
                <a:lnTo>
                  <a:pt x="1800" y="19938"/>
                </a:lnTo>
                <a:cubicBezTo>
                  <a:pt x="1303" y="19938"/>
                  <a:pt x="879" y="19776"/>
                  <a:pt x="527" y="19452"/>
                </a:cubicBezTo>
                <a:cubicBezTo>
                  <a:pt x="176" y="19126"/>
                  <a:pt x="0" y="18735"/>
                  <a:pt x="0" y="18276"/>
                </a:cubicBezTo>
                <a:lnTo>
                  <a:pt x="0" y="9968"/>
                </a:lnTo>
                <a:cubicBezTo>
                  <a:pt x="0" y="9510"/>
                  <a:pt x="176" y="9118"/>
                  <a:pt x="527" y="8794"/>
                </a:cubicBezTo>
                <a:cubicBezTo>
                  <a:pt x="879" y="8469"/>
                  <a:pt x="1303" y="8307"/>
                  <a:pt x="1800" y="8307"/>
                </a:cubicBezTo>
                <a:lnTo>
                  <a:pt x="5653" y="8307"/>
                </a:lnTo>
                <a:cubicBezTo>
                  <a:pt x="5991" y="8100"/>
                  <a:pt x="6633" y="7429"/>
                  <a:pt x="7580" y="6296"/>
                </a:cubicBezTo>
                <a:cubicBezTo>
                  <a:pt x="8123" y="5646"/>
                  <a:pt x="8625" y="5092"/>
                  <a:pt x="9084" y="4633"/>
                </a:cubicBezTo>
                <a:cubicBezTo>
                  <a:pt x="9309" y="4418"/>
                  <a:pt x="9476" y="4048"/>
                  <a:pt x="9583" y="3524"/>
                </a:cubicBezTo>
                <a:cubicBezTo>
                  <a:pt x="9691" y="3001"/>
                  <a:pt x="9834" y="2453"/>
                  <a:pt x="10013" y="1882"/>
                </a:cubicBezTo>
                <a:cubicBezTo>
                  <a:pt x="10191" y="1311"/>
                  <a:pt x="10481" y="843"/>
                  <a:pt x="10884" y="480"/>
                </a:cubicBezTo>
                <a:cubicBezTo>
                  <a:pt x="11250" y="160"/>
                  <a:pt x="11672" y="0"/>
                  <a:pt x="12150" y="0"/>
                </a:cubicBezTo>
                <a:cubicBezTo>
                  <a:pt x="12938" y="0"/>
                  <a:pt x="13645" y="141"/>
                  <a:pt x="14273" y="422"/>
                </a:cubicBezTo>
                <a:cubicBezTo>
                  <a:pt x="14901" y="703"/>
                  <a:pt x="15380" y="1142"/>
                  <a:pt x="15708" y="1739"/>
                </a:cubicBezTo>
                <a:cubicBezTo>
                  <a:pt x="16036" y="2337"/>
                  <a:pt x="16200" y="3141"/>
                  <a:pt x="16200" y="4153"/>
                </a:cubicBezTo>
                <a:cubicBezTo>
                  <a:pt x="16200" y="4959"/>
                  <a:pt x="15975" y="5789"/>
                  <a:pt x="15525" y="6646"/>
                </a:cubicBezTo>
                <a:lnTo>
                  <a:pt x="18000" y="6646"/>
                </a:lnTo>
                <a:cubicBezTo>
                  <a:pt x="18975" y="6646"/>
                  <a:pt x="19819" y="6975"/>
                  <a:pt x="20531" y="7633"/>
                </a:cubicBezTo>
                <a:cubicBezTo>
                  <a:pt x="21244" y="8290"/>
                  <a:pt x="21600" y="9065"/>
                  <a:pt x="21600" y="9956"/>
                </a:cubicBezTo>
                <a:close/>
                <a:moveTo>
                  <a:pt x="21600" y="9956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0" name="AutoShape 358"/>
          <p:cNvSpPr>
            <a:spLocks/>
          </p:cNvSpPr>
          <p:nvPr/>
        </p:nvSpPr>
        <p:spPr bwMode="auto">
          <a:xfrm>
            <a:off x="14852650" y="9988550"/>
            <a:ext cx="384175" cy="369888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9900"/>
                </a:moveTo>
                <a:cubicBezTo>
                  <a:pt x="21600" y="10707"/>
                  <a:pt x="21352" y="11404"/>
                  <a:pt x="20858" y="11994"/>
                </a:cubicBezTo>
                <a:cubicBezTo>
                  <a:pt x="20992" y="12408"/>
                  <a:pt x="21060" y="12764"/>
                  <a:pt x="21060" y="13064"/>
                </a:cubicBezTo>
                <a:cubicBezTo>
                  <a:pt x="21087" y="13777"/>
                  <a:pt x="20893" y="14419"/>
                  <a:pt x="20480" y="14990"/>
                </a:cubicBezTo>
                <a:cubicBezTo>
                  <a:pt x="20632" y="15515"/>
                  <a:pt x="20632" y="16064"/>
                  <a:pt x="20480" y="16636"/>
                </a:cubicBezTo>
                <a:cubicBezTo>
                  <a:pt x="20344" y="17170"/>
                  <a:pt x="20101" y="17610"/>
                  <a:pt x="19750" y="17958"/>
                </a:cubicBezTo>
                <a:cubicBezTo>
                  <a:pt x="19831" y="19007"/>
                  <a:pt x="19611" y="19856"/>
                  <a:pt x="19089" y="20503"/>
                </a:cubicBezTo>
                <a:cubicBezTo>
                  <a:pt x="18513" y="21215"/>
                  <a:pt x="17626" y="21580"/>
                  <a:pt x="16429" y="21600"/>
                </a:cubicBezTo>
                <a:lnTo>
                  <a:pt x="15943" y="21600"/>
                </a:lnTo>
                <a:lnTo>
                  <a:pt x="14917" y="21600"/>
                </a:lnTo>
                <a:lnTo>
                  <a:pt x="14688" y="21600"/>
                </a:lnTo>
                <a:cubicBezTo>
                  <a:pt x="14094" y="21600"/>
                  <a:pt x="13446" y="21526"/>
                  <a:pt x="12744" y="21382"/>
                </a:cubicBezTo>
                <a:cubicBezTo>
                  <a:pt x="12042" y="21235"/>
                  <a:pt x="11495" y="21100"/>
                  <a:pt x="11104" y="20974"/>
                </a:cubicBezTo>
                <a:cubicBezTo>
                  <a:pt x="10712" y="20848"/>
                  <a:pt x="10170" y="20662"/>
                  <a:pt x="9477" y="20418"/>
                </a:cubicBezTo>
                <a:cubicBezTo>
                  <a:pt x="8370" y="20015"/>
                  <a:pt x="7659" y="19809"/>
                  <a:pt x="7344" y="19799"/>
                </a:cubicBezTo>
                <a:cubicBezTo>
                  <a:pt x="7110" y="19791"/>
                  <a:pt x="6907" y="19699"/>
                  <a:pt x="6736" y="19525"/>
                </a:cubicBezTo>
                <a:cubicBezTo>
                  <a:pt x="6565" y="19352"/>
                  <a:pt x="6480" y="19144"/>
                  <a:pt x="6480" y="18899"/>
                </a:cubicBezTo>
                <a:lnTo>
                  <a:pt x="6480" y="9885"/>
                </a:lnTo>
                <a:cubicBezTo>
                  <a:pt x="6480" y="9651"/>
                  <a:pt x="6561" y="9447"/>
                  <a:pt x="6723" y="9274"/>
                </a:cubicBezTo>
                <a:cubicBezTo>
                  <a:pt x="6885" y="9101"/>
                  <a:pt x="7079" y="9004"/>
                  <a:pt x="7304" y="8986"/>
                </a:cubicBezTo>
                <a:cubicBezTo>
                  <a:pt x="7520" y="8967"/>
                  <a:pt x="7861" y="8690"/>
                  <a:pt x="8329" y="8156"/>
                </a:cubicBezTo>
                <a:cubicBezTo>
                  <a:pt x="8797" y="7622"/>
                  <a:pt x="9252" y="7055"/>
                  <a:pt x="9693" y="6454"/>
                </a:cubicBezTo>
                <a:cubicBezTo>
                  <a:pt x="10305" y="5639"/>
                  <a:pt x="10759" y="5076"/>
                  <a:pt x="11056" y="4767"/>
                </a:cubicBezTo>
                <a:cubicBezTo>
                  <a:pt x="11219" y="4598"/>
                  <a:pt x="11358" y="4374"/>
                  <a:pt x="11475" y="4093"/>
                </a:cubicBezTo>
                <a:cubicBezTo>
                  <a:pt x="11592" y="3810"/>
                  <a:pt x="11671" y="3583"/>
                  <a:pt x="11711" y="3410"/>
                </a:cubicBezTo>
                <a:cubicBezTo>
                  <a:pt x="11752" y="3237"/>
                  <a:pt x="11812" y="2953"/>
                  <a:pt x="11893" y="2559"/>
                </a:cubicBezTo>
                <a:cubicBezTo>
                  <a:pt x="11956" y="2194"/>
                  <a:pt x="12013" y="1908"/>
                  <a:pt x="12062" y="1701"/>
                </a:cubicBezTo>
                <a:cubicBezTo>
                  <a:pt x="12111" y="1495"/>
                  <a:pt x="12199" y="1252"/>
                  <a:pt x="12325" y="970"/>
                </a:cubicBezTo>
                <a:cubicBezTo>
                  <a:pt x="12451" y="689"/>
                  <a:pt x="12604" y="455"/>
                  <a:pt x="12784" y="268"/>
                </a:cubicBezTo>
                <a:cubicBezTo>
                  <a:pt x="12955" y="90"/>
                  <a:pt x="13158" y="0"/>
                  <a:pt x="13392" y="0"/>
                </a:cubicBezTo>
                <a:cubicBezTo>
                  <a:pt x="13806" y="0"/>
                  <a:pt x="14177" y="49"/>
                  <a:pt x="14506" y="147"/>
                </a:cubicBezTo>
                <a:cubicBezTo>
                  <a:pt x="14834" y="246"/>
                  <a:pt x="15104" y="368"/>
                  <a:pt x="15316" y="513"/>
                </a:cubicBezTo>
                <a:cubicBezTo>
                  <a:pt x="15527" y="659"/>
                  <a:pt x="15707" y="848"/>
                  <a:pt x="15856" y="1083"/>
                </a:cubicBezTo>
                <a:cubicBezTo>
                  <a:pt x="16004" y="1317"/>
                  <a:pt x="16112" y="1528"/>
                  <a:pt x="16180" y="1716"/>
                </a:cubicBezTo>
                <a:cubicBezTo>
                  <a:pt x="16247" y="1903"/>
                  <a:pt x="16301" y="2137"/>
                  <a:pt x="16342" y="2418"/>
                </a:cubicBezTo>
                <a:cubicBezTo>
                  <a:pt x="16382" y="2699"/>
                  <a:pt x="16405" y="2911"/>
                  <a:pt x="16409" y="3052"/>
                </a:cubicBezTo>
                <a:cubicBezTo>
                  <a:pt x="16414" y="3192"/>
                  <a:pt x="16416" y="3375"/>
                  <a:pt x="16416" y="3600"/>
                </a:cubicBezTo>
                <a:cubicBezTo>
                  <a:pt x="16416" y="3956"/>
                  <a:pt x="16373" y="4312"/>
                  <a:pt x="16288" y="4668"/>
                </a:cubicBezTo>
                <a:cubicBezTo>
                  <a:pt x="16202" y="5026"/>
                  <a:pt x="16117" y="5307"/>
                  <a:pt x="16031" y="5513"/>
                </a:cubicBezTo>
                <a:cubicBezTo>
                  <a:pt x="15946" y="5719"/>
                  <a:pt x="15822" y="5982"/>
                  <a:pt x="15660" y="6300"/>
                </a:cubicBezTo>
                <a:cubicBezTo>
                  <a:pt x="15633" y="6356"/>
                  <a:pt x="15588" y="6441"/>
                  <a:pt x="15525" y="6553"/>
                </a:cubicBezTo>
                <a:cubicBezTo>
                  <a:pt x="15462" y="6666"/>
                  <a:pt x="15412" y="6769"/>
                  <a:pt x="15376" y="6862"/>
                </a:cubicBezTo>
                <a:cubicBezTo>
                  <a:pt x="15340" y="6957"/>
                  <a:pt x="15304" y="7068"/>
                  <a:pt x="15268" y="7200"/>
                </a:cubicBezTo>
                <a:lnTo>
                  <a:pt x="19008" y="7200"/>
                </a:lnTo>
                <a:cubicBezTo>
                  <a:pt x="19710" y="7200"/>
                  <a:pt x="20318" y="7467"/>
                  <a:pt x="20830" y="8001"/>
                </a:cubicBezTo>
                <a:cubicBezTo>
                  <a:pt x="21343" y="8535"/>
                  <a:pt x="21600" y="9169"/>
                  <a:pt x="21600" y="9900"/>
                </a:cubicBezTo>
                <a:close/>
                <a:moveTo>
                  <a:pt x="3456" y="17100"/>
                </a:moveTo>
                <a:cubicBezTo>
                  <a:pt x="3456" y="16856"/>
                  <a:pt x="3370" y="16644"/>
                  <a:pt x="3200" y="16466"/>
                </a:cubicBezTo>
                <a:cubicBezTo>
                  <a:pt x="3028" y="16288"/>
                  <a:pt x="2826" y="16200"/>
                  <a:pt x="2592" y="16200"/>
                </a:cubicBezTo>
                <a:cubicBezTo>
                  <a:pt x="2349" y="16200"/>
                  <a:pt x="2144" y="16288"/>
                  <a:pt x="1978" y="16466"/>
                </a:cubicBezTo>
                <a:cubicBezTo>
                  <a:pt x="1811" y="16644"/>
                  <a:pt x="1728" y="16856"/>
                  <a:pt x="1728" y="17100"/>
                </a:cubicBezTo>
                <a:cubicBezTo>
                  <a:pt x="1728" y="17353"/>
                  <a:pt x="1811" y="17566"/>
                  <a:pt x="1978" y="17739"/>
                </a:cubicBezTo>
                <a:cubicBezTo>
                  <a:pt x="2144" y="17912"/>
                  <a:pt x="2349" y="18000"/>
                  <a:pt x="2592" y="18000"/>
                </a:cubicBezTo>
                <a:cubicBezTo>
                  <a:pt x="2826" y="18000"/>
                  <a:pt x="3028" y="17912"/>
                  <a:pt x="3200" y="17739"/>
                </a:cubicBezTo>
                <a:cubicBezTo>
                  <a:pt x="3370" y="17566"/>
                  <a:pt x="3456" y="17353"/>
                  <a:pt x="3456" y="17100"/>
                </a:cubicBezTo>
                <a:close/>
                <a:moveTo>
                  <a:pt x="5616" y="9900"/>
                </a:moveTo>
                <a:lnTo>
                  <a:pt x="5616" y="18899"/>
                </a:lnTo>
                <a:cubicBezTo>
                  <a:pt x="5616" y="19144"/>
                  <a:pt x="5530" y="19355"/>
                  <a:pt x="5359" y="19533"/>
                </a:cubicBezTo>
                <a:cubicBezTo>
                  <a:pt x="5189" y="19711"/>
                  <a:pt x="4986" y="19799"/>
                  <a:pt x="4752" y="19799"/>
                </a:cubicBezTo>
                <a:lnTo>
                  <a:pt x="864" y="19799"/>
                </a:lnTo>
                <a:cubicBezTo>
                  <a:pt x="630" y="19799"/>
                  <a:pt x="427" y="19711"/>
                  <a:pt x="257" y="19533"/>
                </a:cubicBezTo>
                <a:cubicBezTo>
                  <a:pt x="85" y="19355"/>
                  <a:pt x="0" y="19144"/>
                  <a:pt x="0" y="18899"/>
                </a:cubicBezTo>
                <a:lnTo>
                  <a:pt x="0" y="9900"/>
                </a:lnTo>
                <a:cubicBezTo>
                  <a:pt x="0" y="9656"/>
                  <a:pt x="85" y="9445"/>
                  <a:pt x="257" y="9267"/>
                </a:cubicBezTo>
                <a:cubicBezTo>
                  <a:pt x="427" y="9089"/>
                  <a:pt x="630" y="8999"/>
                  <a:pt x="864" y="8999"/>
                </a:cubicBezTo>
                <a:lnTo>
                  <a:pt x="4752" y="8999"/>
                </a:lnTo>
                <a:cubicBezTo>
                  <a:pt x="4986" y="8999"/>
                  <a:pt x="5189" y="9089"/>
                  <a:pt x="5359" y="9267"/>
                </a:cubicBezTo>
                <a:cubicBezTo>
                  <a:pt x="5530" y="9445"/>
                  <a:pt x="5616" y="9656"/>
                  <a:pt x="5616" y="9900"/>
                </a:cubicBezTo>
                <a:close/>
                <a:moveTo>
                  <a:pt x="5616" y="9900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1" name="AutoShape 359"/>
          <p:cNvSpPr>
            <a:spLocks/>
          </p:cNvSpPr>
          <p:nvPr/>
        </p:nvSpPr>
        <p:spPr bwMode="auto">
          <a:xfrm>
            <a:off x="15657513" y="9967913"/>
            <a:ext cx="404812" cy="404812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2434" y="5103"/>
                </a:moveTo>
                <a:lnTo>
                  <a:pt x="16485" y="9152"/>
                </a:lnTo>
                <a:lnTo>
                  <a:pt x="9153" y="16485"/>
                </a:lnTo>
                <a:lnTo>
                  <a:pt x="5102" y="12434"/>
                </a:lnTo>
                <a:cubicBezTo>
                  <a:pt x="5102" y="12434"/>
                  <a:pt x="12434" y="5103"/>
                  <a:pt x="12434" y="5103"/>
                </a:cubicBezTo>
                <a:close/>
                <a:moveTo>
                  <a:pt x="9730" y="17651"/>
                </a:moveTo>
                <a:lnTo>
                  <a:pt x="17652" y="9730"/>
                </a:lnTo>
                <a:cubicBezTo>
                  <a:pt x="17814" y="9567"/>
                  <a:pt x="17895" y="9375"/>
                  <a:pt x="17895" y="9152"/>
                </a:cubicBezTo>
                <a:cubicBezTo>
                  <a:pt x="17895" y="8931"/>
                  <a:pt x="17814" y="8738"/>
                  <a:pt x="17652" y="8576"/>
                </a:cubicBezTo>
                <a:lnTo>
                  <a:pt x="13011" y="3936"/>
                </a:lnTo>
                <a:cubicBezTo>
                  <a:pt x="12858" y="3782"/>
                  <a:pt x="12665" y="3705"/>
                  <a:pt x="12434" y="3705"/>
                </a:cubicBezTo>
                <a:cubicBezTo>
                  <a:pt x="12204" y="3705"/>
                  <a:pt x="12011" y="3782"/>
                  <a:pt x="11857" y="3936"/>
                </a:cubicBezTo>
                <a:lnTo>
                  <a:pt x="3936" y="11858"/>
                </a:lnTo>
                <a:cubicBezTo>
                  <a:pt x="3773" y="12020"/>
                  <a:pt x="3692" y="12213"/>
                  <a:pt x="3692" y="12434"/>
                </a:cubicBezTo>
                <a:cubicBezTo>
                  <a:pt x="3692" y="12657"/>
                  <a:pt x="3773" y="12849"/>
                  <a:pt x="3936" y="13012"/>
                </a:cubicBezTo>
                <a:lnTo>
                  <a:pt x="8576" y="17651"/>
                </a:lnTo>
                <a:cubicBezTo>
                  <a:pt x="8730" y="17805"/>
                  <a:pt x="8922" y="17883"/>
                  <a:pt x="9153" y="17883"/>
                </a:cubicBezTo>
                <a:cubicBezTo>
                  <a:pt x="9384" y="17883"/>
                  <a:pt x="9576" y="17805"/>
                  <a:pt x="9730" y="17651"/>
                </a:cubicBezTo>
                <a:close/>
                <a:moveTo>
                  <a:pt x="21126" y="9486"/>
                </a:moveTo>
                <a:lnTo>
                  <a:pt x="9499" y="21126"/>
                </a:lnTo>
                <a:cubicBezTo>
                  <a:pt x="9183" y="21441"/>
                  <a:pt x="8796" y="21600"/>
                  <a:pt x="8339" y="21600"/>
                </a:cubicBezTo>
                <a:cubicBezTo>
                  <a:pt x="7882" y="21600"/>
                  <a:pt x="7495" y="21441"/>
                  <a:pt x="7179" y="21126"/>
                </a:cubicBezTo>
                <a:lnTo>
                  <a:pt x="5564" y="19510"/>
                </a:lnTo>
                <a:cubicBezTo>
                  <a:pt x="6042" y="19032"/>
                  <a:pt x="6281" y="18451"/>
                  <a:pt x="6281" y="17767"/>
                </a:cubicBezTo>
                <a:cubicBezTo>
                  <a:pt x="6281" y="17084"/>
                  <a:pt x="6042" y="16502"/>
                  <a:pt x="5564" y="16024"/>
                </a:cubicBezTo>
                <a:cubicBezTo>
                  <a:pt x="5085" y="15545"/>
                  <a:pt x="4504" y="15306"/>
                  <a:pt x="3820" y="15306"/>
                </a:cubicBezTo>
                <a:cubicBezTo>
                  <a:pt x="3136" y="15306"/>
                  <a:pt x="2555" y="15545"/>
                  <a:pt x="2077" y="16024"/>
                </a:cubicBezTo>
                <a:lnTo>
                  <a:pt x="474" y="14408"/>
                </a:lnTo>
                <a:cubicBezTo>
                  <a:pt x="158" y="14093"/>
                  <a:pt x="0" y="13705"/>
                  <a:pt x="0" y="13248"/>
                </a:cubicBezTo>
                <a:cubicBezTo>
                  <a:pt x="0" y="12791"/>
                  <a:pt x="158" y="12404"/>
                  <a:pt x="474" y="12089"/>
                </a:cubicBezTo>
                <a:lnTo>
                  <a:pt x="12101" y="474"/>
                </a:lnTo>
                <a:cubicBezTo>
                  <a:pt x="12417" y="159"/>
                  <a:pt x="12804" y="0"/>
                  <a:pt x="13261" y="0"/>
                </a:cubicBezTo>
                <a:cubicBezTo>
                  <a:pt x="13718" y="0"/>
                  <a:pt x="14105" y="159"/>
                  <a:pt x="14421" y="474"/>
                </a:cubicBezTo>
                <a:lnTo>
                  <a:pt x="16024" y="2077"/>
                </a:lnTo>
                <a:cubicBezTo>
                  <a:pt x="15545" y="2556"/>
                  <a:pt x="15306" y="3137"/>
                  <a:pt x="15306" y="3820"/>
                </a:cubicBezTo>
                <a:cubicBezTo>
                  <a:pt x="15306" y="4504"/>
                  <a:pt x="15545" y="5085"/>
                  <a:pt x="16024" y="5564"/>
                </a:cubicBezTo>
                <a:cubicBezTo>
                  <a:pt x="16502" y="6043"/>
                  <a:pt x="17083" y="6281"/>
                  <a:pt x="17767" y="6281"/>
                </a:cubicBezTo>
                <a:cubicBezTo>
                  <a:pt x="18451" y="6281"/>
                  <a:pt x="19032" y="6043"/>
                  <a:pt x="19511" y="5564"/>
                </a:cubicBezTo>
                <a:lnTo>
                  <a:pt x="21126" y="7166"/>
                </a:lnTo>
                <a:cubicBezTo>
                  <a:pt x="21442" y="7483"/>
                  <a:pt x="21600" y="7869"/>
                  <a:pt x="21600" y="8326"/>
                </a:cubicBezTo>
                <a:cubicBezTo>
                  <a:pt x="21600" y="8783"/>
                  <a:pt x="21442" y="9170"/>
                  <a:pt x="21126" y="9486"/>
                </a:cubicBezTo>
                <a:close/>
                <a:moveTo>
                  <a:pt x="21126" y="9486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2" name="AutoShape 360"/>
          <p:cNvSpPr>
            <a:spLocks/>
          </p:cNvSpPr>
          <p:nvPr/>
        </p:nvSpPr>
        <p:spPr bwMode="auto">
          <a:xfrm>
            <a:off x="16452850" y="10031413"/>
            <a:ext cx="284163" cy="28575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17383"/>
                </a:moveTo>
                <a:cubicBezTo>
                  <a:pt x="21600" y="17867"/>
                  <a:pt x="21430" y="18280"/>
                  <a:pt x="21091" y="18619"/>
                </a:cubicBezTo>
                <a:lnTo>
                  <a:pt x="18618" y="21092"/>
                </a:lnTo>
                <a:cubicBezTo>
                  <a:pt x="18278" y="21430"/>
                  <a:pt x="17866" y="21600"/>
                  <a:pt x="17382" y="21600"/>
                </a:cubicBezTo>
                <a:cubicBezTo>
                  <a:pt x="16897" y="21600"/>
                  <a:pt x="16485" y="21430"/>
                  <a:pt x="16145" y="21092"/>
                </a:cubicBezTo>
                <a:lnTo>
                  <a:pt x="10800" y="15746"/>
                </a:lnTo>
                <a:lnTo>
                  <a:pt x="5455" y="21092"/>
                </a:lnTo>
                <a:cubicBezTo>
                  <a:pt x="5115" y="21430"/>
                  <a:pt x="4703" y="21600"/>
                  <a:pt x="4218" y="21600"/>
                </a:cubicBezTo>
                <a:cubicBezTo>
                  <a:pt x="3733" y="21600"/>
                  <a:pt x="3321" y="21430"/>
                  <a:pt x="2982" y="21092"/>
                </a:cubicBezTo>
                <a:lnTo>
                  <a:pt x="509" y="18619"/>
                </a:lnTo>
                <a:cubicBezTo>
                  <a:pt x="170" y="18280"/>
                  <a:pt x="0" y="17867"/>
                  <a:pt x="0" y="17383"/>
                </a:cubicBezTo>
                <a:cubicBezTo>
                  <a:pt x="0" y="16897"/>
                  <a:pt x="170" y="16486"/>
                  <a:pt x="509" y="16146"/>
                </a:cubicBezTo>
                <a:lnTo>
                  <a:pt x="5855" y="10801"/>
                </a:lnTo>
                <a:lnTo>
                  <a:pt x="509" y="5455"/>
                </a:lnTo>
                <a:cubicBezTo>
                  <a:pt x="170" y="5115"/>
                  <a:pt x="0" y="4704"/>
                  <a:pt x="0" y="4219"/>
                </a:cubicBezTo>
                <a:cubicBezTo>
                  <a:pt x="0" y="3735"/>
                  <a:pt x="170" y="3322"/>
                  <a:pt x="509" y="2982"/>
                </a:cubicBezTo>
                <a:lnTo>
                  <a:pt x="2982" y="509"/>
                </a:lnTo>
                <a:cubicBezTo>
                  <a:pt x="3321" y="170"/>
                  <a:pt x="3733" y="0"/>
                  <a:pt x="4218" y="0"/>
                </a:cubicBezTo>
                <a:cubicBezTo>
                  <a:pt x="4703" y="0"/>
                  <a:pt x="5115" y="170"/>
                  <a:pt x="5455" y="509"/>
                </a:cubicBezTo>
                <a:lnTo>
                  <a:pt x="10800" y="5855"/>
                </a:lnTo>
                <a:lnTo>
                  <a:pt x="16145" y="509"/>
                </a:lnTo>
                <a:cubicBezTo>
                  <a:pt x="16485" y="170"/>
                  <a:pt x="16897" y="0"/>
                  <a:pt x="17382" y="0"/>
                </a:cubicBezTo>
                <a:cubicBezTo>
                  <a:pt x="17866" y="0"/>
                  <a:pt x="18278" y="170"/>
                  <a:pt x="18618" y="509"/>
                </a:cubicBezTo>
                <a:lnTo>
                  <a:pt x="21091" y="2982"/>
                </a:lnTo>
                <a:cubicBezTo>
                  <a:pt x="21430" y="3322"/>
                  <a:pt x="21600" y="3735"/>
                  <a:pt x="21600" y="4219"/>
                </a:cubicBezTo>
                <a:cubicBezTo>
                  <a:pt x="21600" y="4704"/>
                  <a:pt x="21430" y="5115"/>
                  <a:pt x="21091" y="5455"/>
                </a:cubicBezTo>
                <a:lnTo>
                  <a:pt x="15745" y="10801"/>
                </a:lnTo>
                <a:lnTo>
                  <a:pt x="21091" y="16146"/>
                </a:lnTo>
                <a:cubicBezTo>
                  <a:pt x="21430" y="16486"/>
                  <a:pt x="21600" y="16897"/>
                  <a:pt x="21600" y="17383"/>
                </a:cubicBezTo>
                <a:close/>
                <a:moveTo>
                  <a:pt x="21600" y="17383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3" name="AutoShape 361"/>
          <p:cNvSpPr>
            <a:spLocks/>
          </p:cNvSpPr>
          <p:nvPr/>
        </p:nvSpPr>
        <p:spPr bwMode="auto">
          <a:xfrm>
            <a:off x="17181513" y="9988550"/>
            <a:ext cx="369887" cy="369888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6158" y="13978"/>
                </a:moveTo>
                <a:cubicBezTo>
                  <a:pt x="16158" y="13734"/>
                  <a:pt x="16068" y="13523"/>
                  <a:pt x="15891" y="13345"/>
                </a:cubicBezTo>
                <a:lnTo>
                  <a:pt x="13345" y="10800"/>
                </a:lnTo>
                <a:lnTo>
                  <a:pt x="15891" y="8254"/>
                </a:lnTo>
                <a:cubicBezTo>
                  <a:pt x="16068" y="8076"/>
                  <a:pt x="16158" y="7866"/>
                  <a:pt x="16158" y="7622"/>
                </a:cubicBezTo>
                <a:cubicBezTo>
                  <a:pt x="16158" y="7369"/>
                  <a:pt x="16068" y="7153"/>
                  <a:pt x="15891" y="6975"/>
                </a:cubicBezTo>
                <a:lnTo>
                  <a:pt x="14625" y="5709"/>
                </a:lnTo>
                <a:cubicBezTo>
                  <a:pt x="14447" y="5531"/>
                  <a:pt x="14231" y="5442"/>
                  <a:pt x="13978" y="5442"/>
                </a:cubicBezTo>
                <a:cubicBezTo>
                  <a:pt x="13734" y="5442"/>
                  <a:pt x="13523" y="5531"/>
                  <a:pt x="13345" y="5709"/>
                </a:cubicBezTo>
                <a:lnTo>
                  <a:pt x="10800" y="8254"/>
                </a:lnTo>
                <a:lnTo>
                  <a:pt x="8255" y="5709"/>
                </a:lnTo>
                <a:cubicBezTo>
                  <a:pt x="8077" y="5531"/>
                  <a:pt x="7865" y="5442"/>
                  <a:pt x="7622" y="5442"/>
                </a:cubicBezTo>
                <a:cubicBezTo>
                  <a:pt x="7369" y="5442"/>
                  <a:pt x="7153" y="5531"/>
                  <a:pt x="6975" y="5709"/>
                </a:cubicBezTo>
                <a:lnTo>
                  <a:pt x="5710" y="6975"/>
                </a:lnTo>
                <a:cubicBezTo>
                  <a:pt x="5531" y="7153"/>
                  <a:pt x="5442" y="7369"/>
                  <a:pt x="5442" y="7622"/>
                </a:cubicBezTo>
                <a:cubicBezTo>
                  <a:pt x="5442" y="7866"/>
                  <a:pt x="5531" y="8076"/>
                  <a:pt x="5710" y="8254"/>
                </a:cubicBezTo>
                <a:lnTo>
                  <a:pt x="8255" y="10800"/>
                </a:lnTo>
                <a:lnTo>
                  <a:pt x="5710" y="13345"/>
                </a:lnTo>
                <a:cubicBezTo>
                  <a:pt x="5531" y="13523"/>
                  <a:pt x="5442" y="13734"/>
                  <a:pt x="5442" y="13978"/>
                </a:cubicBezTo>
                <a:cubicBezTo>
                  <a:pt x="5442" y="14231"/>
                  <a:pt x="5531" y="14447"/>
                  <a:pt x="5710" y="14625"/>
                </a:cubicBezTo>
                <a:lnTo>
                  <a:pt x="6975" y="15891"/>
                </a:lnTo>
                <a:cubicBezTo>
                  <a:pt x="7153" y="16069"/>
                  <a:pt x="7369" y="16157"/>
                  <a:pt x="7622" y="16157"/>
                </a:cubicBezTo>
                <a:cubicBezTo>
                  <a:pt x="7865" y="16157"/>
                  <a:pt x="8077" y="16069"/>
                  <a:pt x="8255" y="15891"/>
                </a:cubicBezTo>
                <a:lnTo>
                  <a:pt x="10800" y="13345"/>
                </a:lnTo>
                <a:lnTo>
                  <a:pt x="13345" y="15891"/>
                </a:lnTo>
                <a:cubicBezTo>
                  <a:pt x="13523" y="16069"/>
                  <a:pt x="13734" y="16157"/>
                  <a:pt x="13978" y="16157"/>
                </a:cubicBezTo>
                <a:cubicBezTo>
                  <a:pt x="14231" y="16157"/>
                  <a:pt x="14447" y="16069"/>
                  <a:pt x="14625" y="15891"/>
                </a:cubicBezTo>
                <a:lnTo>
                  <a:pt x="15891" y="14625"/>
                </a:lnTo>
                <a:cubicBezTo>
                  <a:pt x="16068" y="14447"/>
                  <a:pt x="16158" y="14231"/>
                  <a:pt x="16158" y="13978"/>
                </a:cubicBezTo>
                <a:close/>
                <a:moveTo>
                  <a:pt x="20151" y="5379"/>
                </a:moveTo>
                <a:cubicBezTo>
                  <a:pt x="21117" y="7034"/>
                  <a:pt x="21600" y="8841"/>
                  <a:pt x="21600" y="10800"/>
                </a:cubicBezTo>
                <a:cubicBezTo>
                  <a:pt x="21600" y="12759"/>
                  <a:pt x="21117" y="14566"/>
                  <a:pt x="20151" y="16221"/>
                </a:cubicBezTo>
                <a:cubicBezTo>
                  <a:pt x="19186" y="17876"/>
                  <a:pt x="17876" y="19185"/>
                  <a:pt x="16221" y="20151"/>
                </a:cubicBezTo>
                <a:cubicBezTo>
                  <a:pt x="14566" y="21116"/>
                  <a:pt x="12759" y="21600"/>
                  <a:pt x="10800" y="21600"/>
                </a:cubicBezTo>
                <a:cubicBezTo>
                  <a:pt x="8840" y="21600"/>
                  <a:pt x="7033" y="21116"/>
                  <a:pt x="5379" y="20151"/>
                </a:cubicBezTo>
                <a:cubicBezTo>
                  <a:pt x="3724" y="19185"/>
                  <a:pt x="2414" y="17876"/>
                  <a:pt x="1449" y="16221"/>
                </a:cubicBezTo>
                <a:cubicBezTo>
                  <a:pt x="483" y="14566"/>
                  <a:pt x="0" y="12759"/>
                  <a:pt x="0" y="10800"/>
                </a:cubicBezTo>
                <a:cubicBezTo>
                  <a:pt x="0" y="8841"/>
                  <a:pt x="483" y="7034"/>
                  <a:pt x="1449" y="5379"/>
                </a:cubicBezTo>
                <a:cubicBezTo>
                  <a:pt x="2414" y="3724"/>
                  <a:pt x="3724" y="2415"/>
                  <a:pt x="5379" y="1449"/>
                </a:cubicBezTo>
                <a:cubicBezTo>
                  <a:pt x="7033" y="482"/>
                  <a:pt x="8840" y="0"/>
                  <a:pt x="10800" y="0"/>
                </a:cubicBezTo>
                <a:cubicBezTo>
                  <a:pt x="12759" y="0"/>
                  <a:pt x="14566" y="482"/>
                  <a:pt x="16221" y="1449"/>
                </a:cubicBezTo>
                <a:cubicBezTo>
                  <a:pt x="17876" y="2415"/>
                  <a:pt x="19186" y="3724"/>
                  <a:pt x="20151" y="5379"/>
                </a:cubicBezTo>
                <a:close/>
                <a:moveTo>
                  <a:pt x="20151" y="5379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4" name="AutoShape 362"/>
          <p:cNvSpPr>
            <a:spLocks/>
          </p:cNvSpPr>
          <p:nvPr/>
        </p:nvSpPr>
        <p:spPr bwMode="auto">
          <a:xfrm>
            <a:off x="17954625" y="9988550"/>
            <a:ext cx="368300" cy="369888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5426" y="13373"/>
                </a:moveTo>
                <a:lnTo>
                  <a:pt x="13373" y="15427"/>
                </a:lnTo>
                <a:cubicBezTo>
                  <a:pt x="13280" y="15520"/>
                  <a:pt x="13172" y="15567"/>
                  <a:pt x="13050" y="15567"/>
                </a:cubicBezTo>
                <a:cubicBezTo>
                  <a:pt x="12928" y="15567"/>
                  <a:pt x="12820" y="15520"/>
                  <a:pt x="12727" y="15427"/>
                </a:cubicBezTo>
                <a:lnTo>
                  <a:pt x="10800" y="13499"/>
                </a:lnTo>
                <a:lnTo>
                  <a:pt x="8873" y="15427"/>
                </a:lnTo>
                <a:cubicBezTo>
                  <a:pt x="8780" y="15520"/>
                  <a:pt x="8672" y="15567"/>
                  <a:pt x="8550" y="15567"/>
                </a:cubicBezTo>
                <a:cubicBezTo>
                  <a:pt x="8428" y="15567"/>
                  <a:pt x="8320" y="15520"/>
                  <a:pt x="8227" y="15427"/>
                </a:cubicBezTo>
                <a:lnTo>
                  <a:pt x="6174" y="13373"/>
                </a:lnTo>
                <a:cubicBezTo>
                  <a:pt x="6080" y="13280"/>
                  <a:pt x="6033" y="13172"/>
                  <a:pt x="6033" y="13050"/>
                </a:cubicBezTo>
                <a:cubicBezTo>
                  <a:pt x="6033" y="12927"/>
                  <a:pt x="6080" y="12821"/>
                  <a:pt x="6174" y="12726"/>
                </a:cubicBezTo>
                <a:lnTo>
                  <a:pt x="8100" y="10800"/>
                </a:lnTo>
                <a:lnTo>
                  <a:pt x="6174" y="8873"/>
                </a:lnTo>
                <a:cubicBezTo>
                  <a:pt x="6080" y="8779"/>
                  <a:pt x="6033" y="8671"/>
                  <a:pt x="6033" y="8550"/>
                </a:cubicBezTo>
                <a:cubicBezTo>
                  <a:pt x="6033" y="8428"/>
                  <a:pt x="6080" y="8320"/>
                  <a:pt x="6174" y="8226"/>
                </a:cubicBezTo>
                <a:lnTo>
                  <a:pt x="8227" y="6173"/>
                </a:lnTo>
                <a:cubicBezTo>
                  <a:pt x="8320" y="6080"/>
                  <a:pt x="8428" y="6032"/>
                  <a:pt x="8550" y="6032"/>
                </a:cubicBezTo>
                <a:cubicBezTo>
                  <a:pt x="8672" y="6032"/>
                  <a:pt x="8780" y="6080"/>
                  <a:pt x="8873" y="6173"/>
                </a:cubicBezTo>
                <a:lnTo>
                  <a:pt x="10800" y="8099"/>
                </a:lnTo>
                <a:lnTo>
                  <a:pt x="12727" y="6173"/>
                </a:lnTo>
                <a:cubicBezTo>
                  <a:pt x="12820" y="6080"/>
                  <a:pt x="12928" y="6032"/>
                  <a:pt x="13050" y="6032"/>
                </a:cubicBezTo>
                <a:cubicBezTo>
                  <a:pt x="13172" y="6032"/>
                  <a:pt x="13280" y="6080"/>
                  <a:pt x="13373" y="6173"/>
                </a:cubicBezTo>
                <a:lnTo>
                  <a:pt x="15426" y="8226"/>
                </a:lnTo>
                <a:cubicBezTo>
                  <a:pt x="15520" y="8320"/>
                  <a:pt x="15567" y="8428"/>
                  <a:pt x="15567" y="8550"/>
                </a:cubicBezTo>
                <a:cubicBezTo>
                  <a:pt x="15567" y="8671"/>
                  <a:pt x="15520" y="8779"/>
                  <a:pt x="15426" y="8873"/>
                </a:cubicBezTo>
                <a:lnTo>
                  <a:pt x="13500" y="10800"/>
                </a:lnTo>
                <a:lnTo>
                  <a:pt x="15426" y="12726"/>
                </a:lnTo>
                <a:cubicBezTo>
                  <a:pt x="15520" y="12821"/>
                  <a:pt x="15567" y="12927"/>
                  <a:pt x="15567" y="13050"/>
                </a:cubicBezTo>
                <a:cubicBezTo>
                  <a:pt x="15567" y="13172"/>
                  <a:pt x="15520" y="13280"/>
                  <a:pt x="15426" y="13373"/>
                </a:cubicBezTo>
                <a:close/>
                <a:moveTo>
                  <a:pt x="17423" y="14639"/>
                </a:moveTo>
                <a:cubicBezTo>
                  <a:pt x="18108" y="13467"/>
                  <a:pt x="18450" y="12187"/>
                  <a:pt x="18450" y="10800"/>
                </a:cubicBezTo>
                <a:cubicBezTo>
                  <a:pt x="18450" y="9413"/>
                  <a:pt x="18108" y="8133"/>
                  <a:pt x="17423" y="6960"/>
                </a:cubicBezTo>
                <a:cubicBezTo>
                  <a:pt x="16739" y="5789"/>
                  <a:pt x="15811" y="4861"/>
                  <a:pt x="14639" y="4176"/>
                </a:cubicBezTo>
                <a:cubicBezTo>
                  <a:pt x="13467" y="3492"/>
                  <a:pt x="12187" y="3150"/>
                  <a:pt x="10800" y="3150"/>
                </a:cubicBezTo>
                <a:cubicBezTo>
                  <a:pt x="9413" y="3150"/>
                  <a:pt x="8133" y="3492"/>
                  <a:pt x="6961" y="4176"/>
                </a:cubicBezTo>
                <a:cubicBezTo>
                  <a:pt x="5789" y="4861"/>
                  <a:pt x="4861" y="5789"/>
                  <a:pt x="4177" y="6960"/>
                </a:cubicBezTo>
                <a:cubicBezTo>
                  <a:pt x="3492" y="8133"/>
                  <a:pt x="3150" y="9413"/>
                  <a:pt x="3150" y="10800"/>
                </a:cubicBezTo>
                <a:cubicBezTo>
                  <a:pt x="3150" y="12187"/>
                  <a:pt x="3492" y="13467"/>
                  <a:pt x="4177" y="14639"/>
                </a:cubicBezTo>
                <a:cubicBezTo>
                  <a:pt x="4861" y="15811"/>
                  <a:pt x="5789" y="16739"/>
                  <a:pt x="6961" y="17423"/>
                </a:cubicBezTo>
                <a:cubicBezTo>
                  <a:pt x="8133" y="18108"/>
                  <a:pt x="9413" y="18450"/>
                  <a:pt x="10800" y="18450"/>
                </a:cubicBezTo>
                <a:cubicBezTo>
                  <a:pt x="12187" y="18450"/>
                  <a:pt x="13467" y="18108"/>
                  <a:pt x="14639" y="17423"/>
                </a:cubicBezTo>
                <a:cubicBezTo>
                  <a:pt x="15811" y="16739"/>
                  <a:pt x="16739" y="15811"/>
                  <a:pt x="17423" y="14639"/>
                </a:cubicBezTo>
                <a:close/>
                <a:moveTo>
                  <a:pt x="20151" y="5379"/>
                </a:moveTo>
                <a:cubicBezTo>
                  <a:pt x="21117" y="7034"/>
                  <a:pt x="21600" y="8841"/>
                  <a:pt x="21600" y="10800"/>
                </a:cubicBezTo>
                <a:cubicBezTo>
                  <a:pt x="21600" y="12759"/>
                  <a:pt x="21117" y="14566"/>
                  <a:pt x="20151" y="16221"/>
                </a:cubicBezTo>
                <a:cubicBezTo>
                  <a:pt x="19186" y="17876"/>
                  <a:pt x="17876" y="19185"/>
                  <a:pt x="16221" y="20151"/>
                </a:cubicBezTo>
                <a:cubicBezTo>
                  <a:pt x="14566" y="21116"/>
                  <a:pt x="12759" y="21600"/>
                  <a:pt x="10800" y="21600"/>
                </a:cubicBezTo>
                <a:cubicBezTo>
                  <a:pt x="8840" y="21600"/>
                  <a:pt x="7033" y="21116"/>
                  <a:pt x="5379" y="20151"/>
                </a:cubicBezTo>
                <a:cubicBezTo>
                  <a:pt x="3724" y="19185"/>
                  <a:pt x="2414" y="17876"/>
                  <a:pt x="1449" y="16221"/>
                </a:cubicBezTo>
                <a:cubicBezTo>
                  <a:pt x="483" y="14566"/>
                  <a:pt x="0" y="12759"/>
                  <a:pt x="0" y="10800"/>
                </a:cubicBezTo>
                <a:cubicBezTo>
                  <a:pt x="0" y="8841"/>
                  <a:pt x="483" y="7034"/>
                  <a:pt x="1449" y="5379"/>
                </a:cubicBezTo>
                <a:cubicBezTo>
                  <a:pt x="2414" y="3724"/>
                  <a:pt x="3724" y="2415"/>
                  <a:pt x="5379" y="1449"/>
                </a:cubicBezTo>
                <a:cubicBezTo>
                  <a:pt x="7033" y="482"/>
                  <a:pt x="8840" y="0"/>
                  <a:pt x="10800" y="0"/>
                </a:cubicBezTo>
                <a:cubicBezTo>
                  <a:pt x="12759" y="0"/>
                  <a:pt x="14566" y="482"/>
                  <a:pt x="16221" y="1449"/>
                </a:cubicBezTo>
                <a:cubicBezTo>
                  <a:pt x="17876" y="2415"/>
                  <a:pt x="19186" y="3724"/>
                  <a:pt x="20151" y="5379"/>
                </a:cubicBezTo>
                <a:close/>
                <a:moveTo>
                  <a:pt x="20151" y="5379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5" name="AutoShape 363"/>
          <p:cNvSpPr>
            <a:spLocks/>
          </p:cNvSpPr>
          <p:nvPr/>
        </p:nvSpPr>
        <p:spPr bwMode="auto">
          <a:xfrm>
            <a:off x="18738850" y="9999663"/>
            <a:ext cx="246063" cy="354012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0800" y="15965"/>
                </a:moveTo>
                <a:cubicBezTo>
                  <a:pt x="10800" y="15613"/>
                  <a:pt x="10659" y="15276"/>
                  <a:pt x="10379" y="14953"/>
                </a:cubicBezTo>
                <a:cubicBezTo>
                  <a:pt x="10364" y="14943"/>
                  <a:pt x="10255" y="14834"/>
                  <a:pt x="10051" y="14622"/>
                </a:cubicBezTo>
                <a:cubicBezTo>
                  <a:pt x="9847" y="14412"/>
                  <a:pt x="9668" y="14227"/>
                  <a:pt x="9513" y="14065"/>
                </a:cubicBezTo>
                <a:cubicBezTo>
                  <a:pt x="9358" y="13904"/>
                  <a:pt x="9183" y="13689"/>
                  <a:pt x="8986" y="13420"/>
                </a:cubicBezTo>
                <a:cubicBezTo>
                  <a:pt x="8789" y="13151"/>
                  <a:pt x="8641" y="12903"/>
                  <a:pt x="8543" y="12678"/>
                </a:cubicBezTo>
                <a:cubicBezTo>
                  <a:pt x="8487" y="12522"/>
                  <a:pt x="8339" y="12444"/>
                  <a:pt x="8101" y="12444"/>
                </a:cubicBezTo>
                <a:cubicBezTo>
                  <a:pt x="7861" y="12444"/>
                  <a:pt x="7713" y="12522"/>
                  <a:pt x="7657" y="12678"/>
                </a:cubicBezTo>
                <a:cubicBezTo>
                  <a:pt x="7558" y="12903"/>
                  <a:pt x="7410" y="13151"/>
                  <a:pt x="7214" y="13420"/>
                </a:cubicBezTo>
                <a:cubicBezTo>
                  <a:pt x="7017" y="13689"/>
                  <a:pt x="6841" y="13904"/>
                  <a:pt x="6687" y="14065"/>
                </a:cubicBezTo>
                <a:cubicBezTo>
                  <a:pt x="6532" y="14227"/>
                  <a:pt x="6352" y="14412"/>
                  <a:pt x="6149" y="14622"/>
                </a:cubicBezTo>
                <a:cubicBezTo>
                  <a:pt x="5944" y="14834"/>
                  <a:pt x="5836" y="14943"/>
                  <a:pt x="5822" y="14953"/>
                </a:cubicBezTo>
                <a:cubicBezTo>
                  <a:pt x="5540" y="15276"/>
                  <a:pt x="5399" y="15613"/>
                  <a:pt x="5399" y="15965"/>
                </a:cubicBezTo>
                <a:cubicBezTo>
                  <a:pt x="5399" y="16484"/>
                  <a:pt x="5664" y="16927"/>
                  <a:pt x="6191" y="17293"/>
                </a:cubicBezTo>
                <a:cubicBezTo>
                  <a:pt x="6718" y="17660"/>
                  <a:pt x="7355" y="17844"/>
                  <a:pt x="8101" y="17844"/>
                </a:cubicBezTo>
                <a:cubicBezTo>
                  <a:pt x="8845" y="17844"/>
                  <a:pt x="9482" y="17660"/>
                  <a:pt x="10008" y="17293"/>
                </a:cubicBezTo>
                <a:cubicBezTo>
                  <a:pt x="10537" y="16927"/>
                  <a:pt x="10800" y="16484"/>
                  <a:pt x="10800" y="15965"/>
                </a:cubicBezTo>
                <a:close/>
                <a:moveTo>
                  <a:pt x="21600" y="14087"/>
                </a:moveTo>
                <a:cubicBezTo>
                  <a:pt x="21600" y="16161"/>
                  <a:pt x="20545" y="17931"/>
                  <a:pt x="18436" y="19399"/>
                </a:cubicBezTo>
                <a:cubicBezTo>
                  <a:pt x="16326" y="20866"/>
                  <a:pt x="13781" y="21600"/>
                  <a:pt x="10800" y="21600"/>
                </a:cubicBezTo>
                <a:cubicBezTo>
                  <a:pt x="7819" y="21600"/>
                  <a:pt x="5273" y="20866"/>
                  <a:pt x="3164" y="19399"/>
                </a:cubicBezTo>
                <a:cubicBezTo>
                  <a:pt x="1055" y="17931"/>
                  <a:pt x="0" y="16161"/>
                  <a:pt x="0" y="14087"/>
                </a:cubicBezTo>
                <a:cubicBezTo>
                  <a:pt x="0" y="12669"/>
                  <a:pt x="569" y="11324"/>
                  <a:pt x="1709" y="10052"/>
                </a:cubicBezTo>
                <a:cubicBezTo>
                  <a:pt x="1793" y="9964"/>
                  <a:pt x="2232" y="9522"/>
                  <a:pt x="3027" y="8724"/>
                </a:cubicBezTo>
                <a:cubicBezTo>
                  <a:pt x="3821" y="7927"/>
                  <a:pt x="4532" y="7188"/>
                  <a:pt x="5157" y="6507"/>
                </a:cubicBezTo>
                <a:cubicBezTo>
                  <a:pt x="5782" y="5828"/>
                  <a:pt x="6482" y="4957"/>
                  <a:pt x="7256" y="3895"/>
                </a:cubicBezTo>
                <a:cubicBezTo>
                  <a:pt x="8029" y="2835"/>
                  <a:pt x="8613" y="1848"/>
                  <a:pt x="9007" y="939"/>
                </a:cubicBezTo>
                <a:cubicBezTo>
                  <a:pt x="9134" y="646"/>
                  <a:pt x="9373" y="416"/>
                  <a:pt x="9725" y="250"/>
                </a:cubicBezTo>
                <a:cubicBezTo>
                  <a:pt x="10076" y="83"/>
                  <a:pt x="10434" y="0"/>
                  <a:pt x="10800" y="0"/>
                </a:cubicBezTo>
                <a:cubicBezTo>
                  <a:pt x="11166" y="0"/>
                  <a:pt x="11528" y="83"/>
                  <a:pt x="11887" y="250"/>
                </a:cubicBezTo>
                <a:cubicBezTo>
                  <a:pt x="12245" y="416"/>
                  <a:pt x="12481" y="646"/>
                  <a:pt x="12594" y="939"/>
                </a:cubicBezTo>
                <a:cubicBezTo>
                  <a:pt x="12986" y="1848"/>
                  <a:pt x="13570" y="2835"/>
                  <a:pt x="14344" y="3895"/>
                </a:cubicBezTo>
                <a:cubicBezTo>
                  <a:pt x="15116" y="4957"/>
                  <a:pt x="15816" y="5828"/>
                  <a:pt x="16442" y="6507"/>
                </a:cubicBezTo>
                <a:cubicBezTo>
                  <a:pt x="17068" y="7188"/>
                  <a:pt x="17779" y="7927"/>
                  <a:pt x="18573" y="8724"/>
                </a:cubicBezTo>
                <a:cubicBezTo>
                  <a:pt x="19367" y="9522"/>
                  <a:pt x="19807" y="9964"/>
                  <a:pt x="19891" y="10052"/>
                </a:cubicBezTo>
                <a:cubicBezTo>
                  <a:pt x="21031" y="11294"/>
                  <a:pt x="21600" y="12639"/>
                  <a:pt x="21600" y="14087"/>
                </a:cubicBezTo>
                <a:close/>
                <a:moveTo>
                  <a:pt x="21600" y="14087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6" name="AutoShape 364"/>
          <p:cNvSpPr>
            <a:spLocks/>
          </p:cNvSpPr>
          <p:nvPr/>
        </p:nvSpPr>
        <p:spPr bwMode="auto">
          <a:xfrm>
            <a:off x="19467513" y="9988550"/>
            <a:ext cx="369887" cy="369888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6101" y="7692"/>
                </a:moveTo>
                <a:cubicBezTo>
                  <a:pt x="16271" y="8021"/>
                  <a:pt x="16248" y="8330"/>
                  <a:pt x="16032" y="8620"/>
                </a:cubicBezTo>
                <a:lnTo>
                  <a:pt x="11531" y="14920"/>
                </a:lnTo>
                <a:cubicBezTo>
                  <a:pt x="11353" y="15173"/>
                  <a:pt x="11110" y="15300"/>
                  <a:pt x="10801" y="15300"/>
                </a:cubicBezTo>
                <a:cubicBezTo>
                  <a:pt x="10490" y="15300"/>
                  <a:pt x="10247" y="15173"/>
                  <a:pt x="10069" y="14920"/>
                </a:cubicBezTo>
                <a:lnTo>
                  <a:pt x="5568" y="8620"/>
                </a:lnTo>
                <a:cubicBezTo>
                  <a:pt x="5352" y="8330"/>
                  <a:pt x="5329" y="8021"/>
                  <a:pt x="5499" y="7692"/>
                </a:cubicBezTo>
                <a:cubicBezTo>
                  <a:pt x="5658" y="7364"/>
                  <a:pt x="5925" y="7200"/>
                  <a:pt x="6300" y="7200"/>
                </a:cubicBezTo>
                <a:lnTo>
                  <a:pt x="15300" y="7200"/>
                </a:lnTo>
                <a:cubicBezTo>
                  <a:pt x="15675" y="7200"/>
                  <a:pt x="15942" y="7364"/>
                  <a:pt x="16101" y="7692"/>
                </a:cubicBezTo>
                <a:close/>
                <a:moveTo>
                  <a:pt x="18001" y="17549"/>
                </a:moveTo>
                <a:lnTo>
                  <a:pt x="18001" y="4050"/>
                </a:lnTo>
                <a:cubicBezTo>
                  <a:pt x="18001" y="3928"/>
                  <a:pt x="17955" y="3823"/>
                  <a:pt x="17867" y="3733"/>
                </a:cubicBezTo>
                <a:cubicBezTo>
                  <a:pt x="17777" y="3645"/>
                  <a:pt x="17672" y="3600"/>
                  <a:pt x="17550" y="3600"/>
                </a:cubicBezTo>
                <a:lnTo>
                  <a:pt x="4050" y="3600"/>
                </a:lnTo>
                <a:cubicBezTo>
                  <a:pt x="3928" y="3600"/>
                  <a:pt x="3823" y="3645"/>
                  <a:pt x="3733" y="3733"/>
                </a:cubicBezTo>
                <a:cubicBezTo>
                  <a:pt x="3644" y="3823"/>
                  <a:pt x="3599" y="3928"/>
                  <a:pt x="3599" y="4050"/>
                </a:cubicBezTo>
                <a:lnTo>
                  <a:pt x="3599" y="17549"/>
                </a:lnTo>
                <a:cubicBezTo>
                  <a:pt x="3599" y="17672"/>
                  <a:pt x="3644" y="17777"/>
                  <a:pt x="3733" y="17866"/>
                </a:cubicBezTo>
                <a:cubicBezTo>
                  <a:pt x="3823" y="17955"/>
                  <a:pt x="3928" y="18000"/>
                  <a:pt x="4050" y="18000"/>
                </a:cubicBezTo>
                <a:lnTo>
                  <a:pt x="17550" y="18000"/>
                </a:lnTo>
                <a:cubicBezTo>
                  <a:pt x="17672" y="18000"/>
                  <a:pt x="17777" y="17955"/>
                  <a:pt x="17867" y="17866"/>
                </a:cubicBezTo>
                <a:cubicBezTo>
                  <a:pt x="17955" y="17777"/>
                  <a:pt x="18001" y="17672"/>
                  <a:pt x="18001" y="17549"/>
                </a:cubicBezTo>
                <a:close/>
                <a:moveTo>
                  <a:pt x="21600" y="4050"/>
                </a:moveTo>
                <a:lnTo>
                  <a:pt x="21600" y="17549"/>
                </a:lnTo>
                <a:cubicBezTo>
                  <a:pt x="21600" y="18665"/>
                  <a:pt x="21205" y="19619"/>
                  <a:pt x="20412" y="20412"/>
                </a:cubicBezTo>
                <a:cubicBezTo>
                  <a:pt x="19620" y="21204"/>
                  <a:pt x="18666" y="21600"/>
                  <a:pt x="17550" y="21600"/>
                </a:cubicBezTo>
                <a:lnTo>
                  <a:pt x="4050" y="21600"/>
                </a:lnTo>
                <a:cubicBezTo>
                  <a:pt x="2934" y="21600"/>
                  <a:pt x="1980" y="21204"/>
                  <a:pt x="1188" y="20412"/>
                </a:cubicBezTo>
                <a:cubicBezTo>
                  <a:pt x="395" y="19619"/>
                  <a:pt x="0" y="18665"/>
                  <a:pt x="0" y="17549"/>
                </a:cubicBezTo>
                <a:lnTo>
                  <a:pt x="0" y="4050"/>
                </a:lnTo>
                <a:cubicBezTo>
                  <a:pt x="0" y="2934"/>
                  <a:pt x="395" y="1980"/>
                  <a:pt x="1188" y="1188"/>
                </a:cubicBezTo>
                <a:cubicBezTo>
                  <a:pt x="1980" y="396"/>
                  <a:pt x="2934" y="0"/>
                  <a:pt x="4050" y="0"/>
                </a:cubicBezTo>
                <a:lnTo>
                  <a:pt x="17550" y="0"/>
                </a:lnTo>
                <a:cubicBezTo>
                  <a:pt x="18666" y="0"/>
                  <a:pt x="19620" y="396"/>
                  <a:pt x="20412" y="1188"/>
                </a:cubicBezTo>
                <a:cubicBezTo>
                  <a:pt x="21205" y="1980"/>
                  <a:pt x="21600" y="2934"/>
                  <a:pt x="21600" y="4050"/>
                </a:cubicBezTo>
                <a:close/>
                <a:moveTo>
                  <a:pt x="21600" y="4050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7" name="AutoShape 365"/>
          <p:cNvSpPr>
            <a:spLocks/>
          </p:cNvSpPr>
          <p:nvPr/>
        </p:nvSpPr>
        <p:spPr bwMode="auto">
          <a:xfrm>
            <a:off x="20272375" y="9988550"/>
            <a:ext cx="369888" cy="369888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4400" y="6300"/>
                </a:moveTo>
                <a:lnTo>
                  <a:pt x="14400" y="15300"/>
                </a:lnTo>
                <a:cubicBezTo>
                  <a:pt x="14400" y="15543"/>
                  <a:pt x="14310" y="15754"/>
                  <a:pt x="14132" y="15932"/>
                </a:cubicBezTo>
                <a:cubicBezTo>
                  <a:pt x="13954" y="16110"/>
                  <a:pt x="13743" y="16200"/>
                  <a:pt x="13500" y="16200"/>
                </a:cubicBezTo>
                <a:cubicBezTo>
                  <a:pt x="13312" y="16200"/>
                  <a:pt x="13139" y="16144"/>
                  <a:pt x="12980" y="16031"/>
                </a:cubicBezTo>
                <a:lnTo>
                  <a:pt x="6679" y="11530"/>
                </a:lnTo>
                <a:cubicBezTo>
                  <a:pt x="6427" y="11352"/>
                  <a:pt x="6300" y="11109"/>
                  <a:pt x="6300" y="10800"/>
                </a:cubicBezTo>
                <a:cubicBezTo>
                  <a:pt x="6300" y="10491"/>
                  <a:pt x="6427" y="10246"/>
                  <a:pt x="6679" y="10068"/>
                </a:cubicBezTo>
                <a:lnTo>
                  <a:pt x="12980" y="5568"/>
                </a:lnTo>
                <a:cubicBezTo>
                  <a:pt x="13139" y="5456"/>
                  <a:pt x="13312" y="5400"/>
                  <a:pt x="13500" y="5400"/>
                </a:cubicBezTo>
                <a:cubicBezTo>
                  <a:pt x="13743" y="5400"/>
                  <a:pt x="13954" y="5490"/>
                  <a:pt x="14132" y="5668"/>
                </a:cubicBezTo>
                <a:cubicBezTo>
                  <a:pt x="14310" y="5846"/>
                  <a:pt x="14400" y="6057"/>
                  <a:pt x="14400" y="6300"/>
                </a:cubicBezTo>
                <a:close/>
                <a:moveTo>
                  <a:pt x="18001" y="17549"/>
                </a:moveTo>
                <a:lnTo>
                  <a:pt x="18001" y="4050"/>
                </a:lnTo>
                <a:cubicBezTo>
                  <a:pt x="18001" y="3928"/>
                  <a:pt x="17955" y="3823"/>
                  <a:pt x="17867" y="3733"/>
                </a:cubicBezTo>
                <a:cubicBezTo>
                  <a:pt x="17777" y="3645"/>
                  <a:pt x="17672" y="3600"/>
                  <a:pt x="17550" y="3600"/>
                </a:cubicBezTo>
                <a:lnTo>
                  <a:pt x="4050" y="3600"/>
                </a:lnTo>
                <a:cubicBezTo>
                  <a:pt x="3928" y="3600"/>
                  <a:pt x="3823" y="3645"/>
                  <a:pt x="3733" y="3733"/>
                </a:cubicBezTo>
                <a:cubicBezTo>
                  <a:pt x="3644" y="3823"/>
                  <a:pt x="3599" y="3928"/>
                  <a:pt x="3599" y="4050"/>
                </a:cubicBezTo>
                <a:lnTo>
                  <a:pt x="3599" y="17549"/>
                </a:lnTo>
                <a:cubicBezTo>
                  <a:pt x="3599" y="17672"/>
                  <a:pt x="3644" y="17777"/>
                  <a:pt x="3733" y="17866"/>
                </a:cubicBezTo>
                <a:cubicBezTo>
                  <a:pt x="3823" y="17955"/>
                  <a:pt x="3928" y="18000"/>
                  <a:pt x="4050" y="18000"/>
                </a:cubicBezTo>
                <a:lnTo>
                  <a:pt x="17550" y="18000"/>
                </a:lnTo>
                <a:cubicBezTo>
                  <a:pt x="17672" y="18000"/>
                  <a:pt x="17777" y="17955"/>
                  <a:pt x="17867" y="17866"/>
                </a:cubicBezTo>
                <a:cubicBezTo>
                  <a:pt x="17955" y="17777"/>
                  <a:pt x="18001" y="17672"/>
                  <a:pt x="18001" y="17549"/>
                </a:cubicBezTo>
                <a:close/>
                <a:moveTo>
                  <a:pt x="21600" y="4050"/>
                </a:moveTo>
                <a:lnTo>
                  <a:pt x="21600" y="17549"/>
                </a:lnTo>
                <a:cubicBezTo>
                  <a:pt x="21600" y="18665"/>
                  <a:pt x="21205" y="19619"/>
                  <a:pt x="20412" y="20412"/>
                </a:cubicBezTo>
                <a:cubicBezTo>
                  <a:pt x="19620" y="21204"/>
                  <a:pt x="18666" y="21600"/>
                  <a:pt x="17550" y="21600"/>
                </a:cubicBezTo>
                <a:lnTo>
                  <a:pt x="4050" y="21600"/>
                </a:lnTo>
                <a:cubicBezTo>
                  <a:pt x="2934" y="21600"/>
                  <a:pt x="1980" y="21204"/>
                  <a:pt x="1188" y="20412"/>
                </a:cubicBezTo>
                <a:cubicBezTo>
                  <a:pt x="395" y="19619"/>
                  <a:pt x="0" y="18665"/>
                  <a:pt x="0" y="17549"/>
                </a:cubicBezTo>
                <a:lnTo>
                  <a:pt x="0" y="4050"/>
                </a:lnTo>
                <a:cubicBezTo>
                  <a:pt x="0" y="2934"/>
                  <a:pt x="395" y="1980"/>
                  <a:pt x="1188" y="1188"/>
                </a:cubicBezTo>
                <a:cubicBezTo>
                  <a:pt x="1980" y="396"/>
                  <a:pt x="2934" y="0"/>
                  <a:pt x="4050" y="0"/>
                </a:cubicBezTo>
                <a:lnTo>
                  <a:pt x="17550" y="0"/>
                </a:lnTo>
                <a:cubicBezTo>
                  <a:pt x="18666" y="0"/>
                  <a:pt x="19620" y="396"/>
                  <a:pt x="20412" y="1188"/>
                </a:cubicBezTo>
                <a:cubicBezTo>
                  <a:pt x="21205" y="1980"/>
                  <a:pt x="21600" y="2934"/>
                  <a:pt x="21600" y="4050"/>
                </a:cubicBezTo>
                <a:close/>
                <a:moveTo>
                  <a:pt x="21600" y="4050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8" name="AutoShape 366"/>
          <p:cNvSpPr>
            <a:spLocks/>
          </p:cNvSpPr>
          <p:nvPr/>
        </p:nvSpPr>
        <p:spPr bwMode="auto">
          <a:xfrm>
            <a:off x="21045488" y="9988550"/>
            <a:ext cx="368300" cy="369888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5300" y="10800"/>
                </a:moveTo>
                <a:cubicBezTo>
                  <a:pt x="15300" y="11109"/>
                  <a:pt x="15173" y="11352"/>
                  <a:pt x="14921" y="11530"/>
                </a:cubicBezTo>
                <a:lnTo>
                  <a:pt x="8620" y="16031"/>
                </a:lnTo>
                <a:cubicBezTo>
                  <a:pt x="8329" y="16247"/>
                  <a:pt x="8020" y="16270"/>
                  <a:pt x="7692" y="16101"/>
                </a:cubicBezTo>
                <a:cubicBezTo>
                  <a:pt x="7363" y="15942"/>
                  <a:pt x="7200" y="15675"/>
                  <a:pt x="7200" y="15300"/>
                </a:cubicBezTo>
                <a:lnTo>
                  <a:pt x="7200" y="6300"/>
                </a:lnTo>
                <a:cubicBezTo>
                  <a:pt x="7200" y="5925"/>
                  <a:pt x="7363" y="5658"/>
                  <a:pt x="7692" y="5498"/>
                </a:cubicBezTo>
                <a:cubicBezTo>
                  <a:pt x="8020" y="5330"/>
                  <a:pt x="8329" y="5353"/>
                  <a:pt x="8620" y="5568"/>
                </a:cubicBezTo>
                <a:lnTo>
                  <a:pt x="14921" y="10068"/>
                </a:lnTo>
                <a:cubicBezTo>
                  <a:pt x="15173" y="10246"/>
                  <a:pt x="15300" y="10491"/>
                  <a:pt x="15300" y="10800"/>
                </a:cubicBezTo>
                <a:close/>
                <a:moveTo>
                  <a:pt x="18001" y="17549"/>
                </a:moveTo>
                <a:lnTo>
                  <a:pt x="18001" y="4050"/>
                </a:lnTo>
                <a:cubicBezTo>
                  <a:pt x="18001" y="3918"/>
                  <a:pt x="17958" y="3810"/>
                  <a:pt x="17874" y="3727"/>
                </a:cubicBezTo>
                <a:cubicBezTo>
                  <a:pt x="17789" y="3642"/>
                  <a:pt x="17681" y="3600"/>
                  <a:pt x="17550" y="3600"/>
                </a:cubicBezTo>
                <a:lnTo>
                  <a:pt x="4050" y="3600"/>
                </a:lnTo>
                <a:cubicBezTo>
                  <a:pt x="3919" y="3600"/>
                  <a:pt x="3811" y="3642"/>
                  <a:pt x="3726" y="3727"/>
                </a:cubicBezTo>
                <a:cubicBezTo>
                  <a:pt x="3642" y="3810"/>
                  <a:pt x="3599" y="3918"/>
                  <a:pt x="3599" y="4050"/>
                </a:cubicBezTo>
                <a:lnTo>
                  <a:pt x="3599" y="17549"/>
                </a:lnTo>
                <a:cubicBezTo>
                  <a:pt x="3599" y="17680"/>
                  <a:pt x="3642" y="17788"/>
                  <a:pt x="3726" y="17873"/>
                </a:cubicBezTo>
                <a:cubicBezTo>
                  <a:pt x="3811" y="17958"/>
                  <a:pt x="3919" y="18000"/>
                  <a:pt x="4050" y="18000"/>
                </a:cubicBezTo>
                <a:lnTo>
                  <a:pt x="17550" y="18000"/>
                </a:lnTo>
                <a:cubicBezTo>
                  <a:pt x="17681" y="18000"/>
                  <a:pt x="17789" y="17958"/>
                  <a:pt x="17874" y="17873"/>
                </a:cubicBezTo>
                <a:cubicBezTo>
                  <a:pt x="17958" y="17788"/>
                  <a:pt x="18001" y="17680"/>
                  <a:pt x="18001" y="17549"/>
                </a:cubicBezTo>
                <a:close/>
                <a:moveTo>
                  <a:pt x="21600" y="4050"/>
                </a:moveTo>
                <a:lnTo>
                  <a:pt x="21600" y="17549"/>
                </a:lnTo>
                <a:cubicBezTo>
                  <a:pt x="21600" y="18665"/>
                  <a:pt x="21205" y="19619"/>
                  <a:pt x="20412" y="20412"/>
                </a:cubicBezTo>
                <a:cubicBezTo>
                  <a:pt x="19620" y="21204"/>
                  <a:pt x="18666" y="21600"/>
                  <a:pt x="17550" y="21600"/>
                </a:cubicBezTo>
                <a:lnTo>
                  <a:pt x="4050" y="21600"/>
                </a:lnTo>
                <a:cubicBezTo>
                  <a:pt x="2934" y="21600"/>
                  <a:pt x="1980" y="21204"/>
                  <a:pt x="1188" y="20412"/>
                </a:cubicBezTo>
                <a:cubicBezTo>
                  <a:pt x="395" y="19619"/>
                  <a:pt x="0" y="18665"/>
                  <a:pt x="0" y="17549"/>
                </a:cubicBezTo>
                <a:lnTo>
                  <a:pt x="0" y="4050"/>
                </a:lnTo>
                <a:cubicBezTo>
                  <a:pt x="0" y="2934"/>
                  <a:pt x="395" y="1980"/>
                  <a:pt x="1188" y="1188"/>
                </a:cubicBezTo>
                <a:cubicBezTo>
                  <a:pt x="1980" y="396"/>
                  <a:pt x="2934" y="0"/>
                  <a:pt x="4050" y="0"/>
                </a:cubicBezTo>
                <a:lnTo>
                  <a:pt x="17550" y="0"/>
                </a:lnTo>
                <a:cubicBezTo>
                  <a:pt x="18666" y="0"/>
                  <a:pt x="19620" y="396"/>
                  <a:pt x="20412" y="1188"/>
                </a:cubicBezTo>
                <a:cubicBezTo>
                  <a:pt x="21205" y="1980"/>
                  <a:pt x="21600" y="2934"/>
                  <a:pt x="21600" y="4050"/>
                </a:cubicBezTo>
                <a:close/>
                <a:moveTo>
                  <a:pt x="21600" y="4050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9" name="AutoShape 367"/>
          <p:cNvSpPr>
            <a:spLocks/>
          </p:cNvSpPr>
          <p:nvPr/>
        </p:nvSpPr>
        <p:spPr bwMode="auto">
          <a:xfrm>
            <a:off x="22634575" y="9205913"/>
            <a:ext cx="368300" cy="3683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6101" y="13907"/>
                </a:moveTo>
                <a:cubicBezTo>
                  <a:pt x="15942" y="14236"/>
                  <a:pt x="15675" y="14399"/>
                  <a:pt x="15300" y="14399"/>
                </a:cubicBezTo>
                <a:lnTo>
                  <a:pt x="6300" y="14399"/>
                </a:lnTo>
                <a:cubicBezTo>
                  <a:pt x="5925" y="14399"/>
                  <a:pt x="5658" y="14236"/>
                  <a:pt x="5499" y="13907"/>
                </a:cubicBezTo>
                <a:cubicBezTo>
                  <a:pt x="5329" y="13579"/>
                  <a:pt x="5352" y="13270"/>
                  <a:pt x="5568" y="12979"/>
                </a:cubicBezTo>
                <a:lnTo>
                  <a:pt x="10069" y="6679"/>
                </a:lnTo>
                <a:cubicBezTo>
                  <a:pt x="10247" y="6426"/>
                  <a:pt x="10490" y="6300"/>
                  <a:pt x="10801" y="6300"/>
                </a:cubicBezTo>
                <a:cubicBezTo>
                  <a:pt x="11110" y="6300"/>
                  <a:pt x="11353" y="6426"/>
                  <a:pt x="11531" y="6679"/>
                </a:cubicBezTo>
                <a:lnTo>
                  <a:pt x="16032" y="12979"/>
                </a:lnTo>
                <a:cubicBezTo>
                  <a:pt x="16248" y="13270"/>
                  <a:pt x="16271" y="13579"/>
                  <a:pt x="16101" y="13907"/>
                </a:cubicBezTo>
                <a:close/>
                <a:moveTo>
                  <a:pt x="18001" y="17549"/>
                </a:moveTo>
                <a:lnTo>
                  <a:pt x="18001" y="4050"/>
                </a:lnTo>
                <a:cubicBezTo>
                  <a:pt x="18001" y="3928"/>
                  <a:pt x="17955" y="3823"/>
                  <a:pt x="17867" y="3733"/>
                </a:cubicBezTo>
                <a:cubicBezTo>
                  <a:pt x="17777" y="3645"/>
                  <a:pt x="17672" y="3600"/>
                  <a:pt x="17550" y="3600"/>
                </a:cubicBezTo>
                <a:lnTo>
                  <a:pt x="4050" y="3600"/>
                </a:lnTo>
                <a:cubicBezTo>
                  <a:pt x="3928" y="3600"/>
                  <a:pt x="3823" y="3645"/>
                  <a:pt x="3733" y="3733"/>
                </a:cubicBezTo>
                <a:cubicBezTo>
                  <a:pt x="3644" y="3823"/>
                  <a:pt x="3599" y="3928"/>
                  <a:pt x="3599" y="4050"/>
                </a:cubicBezTo>
                <a:lnTo>
                  <a:pt x="3599" y="17549"/>
                </a:lnTo>
                <a:cubicBezTo>
                  <a:pt x="3599" y="17672"/>
                  <a:pt x="3644" y="17777"/>
                  <a:pt x="3733" y="17866"/>
                </a:cubicBezTo>
                <a:cubicBezTo>
                  <a:pt x="3823" y="17955"/>
                  <a:pt x="3928" y="18000"/>
                  <a:pt x="4050" y="18000"/>
                </a:cubicBezTo>
                <a:lnTo>
                  <a:pt x="17550" y="18000"/>
                </a:lnTo>
                <a:cubicBezTo>
                  <a:pt x="17672" y="18000"/>
                  <a:pt x="17777" y="17955"/>
                  <a:pt x="17867" y="17866"/>
                </a:cubicBezTo>
                <a:cubicBezTo>
                  <a:pt x="17955" y="17777"/>
                  <a:pt x="18001" y="17672"/>
                  <a:pt x="18001" y="17549"/>
                </a:cubicBezTo>
                <a:close/>
                <a:moveTo>
                  <a:pt x="21600" y="4050"/>
                </a:moveTo>
                <a:lnTo>
                  <a:pt x="21600" y="17549"/>
                </a:lnTo>
                <a:cubicBezTo>
                  <a:pt x="21600" y="18665"/>
                  <a:pt x="21205" y="19619"/>
                  <a:pt x="20412" y="20412"/>
                </a:cubicBezTo>
                <a:cubicBezTo>
                  <a:pt x="19620" y="21204"/>
                  <a:pt x="18666" y="21600"/>
                  <a:pt x="17550" y="21600"/>
                </a:cubicBezTo>
                <a:lnTo>
                  <a:pt x="4050" y="21600"/>
                </a:lnTo>
                <a:cubicBezTo>
                  <a:pt x="2934" y="21600"/>
                  <a:pt x="1980" y="21204"/>
                  <a:pt x="1188" y="20412"/>
                </a:cubicBezTo>
                <a:cubicBezTo>
                  <a:pt x="395" y="19619"/>
                  <a:pt x="0" y="18665"/>
                  <a:pt x="0" y="17549"/>
                </a:cubicBezTo>
                <a:lnTo>
                  <a:pt x="0" y="4050"/>
                </a:lnTo>
                <a:cubicBezTo>
                  <a:pt x="0" y="2934"/>
                  <a:pt x="395" y="1980"/>
                  <a:pt x="1188" y="1188"/>
                </a:cubicBezTo>
                <a:cubicBezTo>
                  <a:pt x="1980" y="396"/>
                  <a:pt x="2934" y="0"/>
                  <a:pt x="4050" y="0"/>
                </a:cubicBezTo>
                <a:lnTo>
                  <a:pt x="17550" y="0"/>
                </a:lnTo>
                <a:cubicBezTo>
                  <a:pt x="18666" y="0"/>
                  <a:pt x="19620" y="396"/>
                  <a:pt x="20412" y="1188"/>
                </a:cubicBezTo>
                <a:cubicBezTo>
                  <a:pt x="21205" y="1980"/>
                  <a:pt x="21600" y="2934"/>
                  <a:pt x="21600" y="4050"/>
                </a:cubicBezTo>
                <a:close/>
                <a:moveTo>
                  <a:pt x="21600" y="4050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70" name="AutoShape 368"/>
          <p:cNvSpPr>
            <a:spLocks/>
          </p:cNvSpPr>
          <p:nvPr/>
        </p:nvSpPr>
        <p:spPr bwMode="auto">
          <a:xfrm>
            <a:off x="21904325" y="9205913"/>
            <a:ext cx="338138" cy="3683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5709" y="8550"/>
                </a:moveTo>
                <a:lnTo>
                  <a:pt x="15709" y="16649"/>
                </a:lnTo>
                <a:cubicBezTo>
                  <a:pt x="15709" y="16781"/>
                  <a:pt x="15663" y="16889"/>
                  <a:pt x="15571" y="16973"/>
                </a:cubicBezTo>
                <a:cubicBezTo>
                  <a:pt x="15479" y="17057"/>
                  <a:pt x="15361" y="17100"/>
                  <a:pt x="15219" y="17100"/>
                </a:cubicBezTo>
                <a:lnTo>
                  <a:pt x="14236" y="17100"/>
                </a:lnTo>
                <a:cubicBezTo>
                  <a:pt x="14092" y="17100"/>
                  <a:pt x="13976" y="17057"/>
                  <a:pt x="13884" y="16973"/>
                </a:cubicBezTo>
                <a:cubicBezTo>
                  <a:pt x="13791" y="16889"/>
                  <a:pt x="13746" y="16781"/>
                  <a:pt x="13746" y="16649"/>
                </a:cubicBezTo>
                <a:lnTo>
                  <a:pt x="13746" y="8550"/>
                </a:lnTo>
                <a:cubicBezTo>
                  <a:pt x="13746" y="8419"/>
                  <a:pt x="13791" y="8311"/>
                  <a:pt x="13884" y="8226"/>
                </a:cubicBezTo>
                <a:cubicBezTo>
                  <a:pt x="13976" y="8142"/>
                  <a:pt x="14092" y="8099"/>
                  <a:pt x="14236" y="8099"/>
                </a:cubicBezTo>
                <a:lnTo>
                  <a:pt x="15219" y="8099"/>
                </a:lnTo>
                <a:cubicBezTo>
                  <a:pt x="15361" y="8099"/>
                  <a:pt x="15479" y="8142"/>
                  <a:pt x="15571" y="8226"/>
                </a:cubicBezTo>
                <a:cubicBezTo>
                  <a:pt x="15663" y="8311"/>
                  <a:pt x="15709" y="8419"/>
                  <a:pt x="15709" y="8550"/>
                </a:cubicBezTo>
                <a:close/>
                <a:moveTo>
                  <a:pt x="11782" y="8550"/>
                </a:moveTo>
                <a:lnTo>
                  <a:pt x="11782" y="16649"/>
                </a:lnTo>
                <a:cubicBezTo>
                  <a:pt x="11782" y="16781"/>
                  <a:pt x="11735" y="16889"/>
                  <a:pt x="11643" y="16973"/>
                </a:cubicBezTo>
                <a:cubicBezTo>
                  <a:pt x="11552" y="17057"/>
                  <a:pt x="11434" y="17100"/>
                  <a:pt x="11291" y="17100"/>
                </a:cubicBezTo>
                <a:lnTo>
                  <a:pt x="10309" y="17100"/>
                </a:lnTo>
                <a:cubicBezTo>
                  <a:pt x="10166" y="17100"/>
                  <a:pt x="10048" y="17057"/>
                  <a:pt x="9956" y="16973"/>
                </a:cubicBezTo>
                <a:cubicBezTo>
                  <a:pt x="9865" y="16889"/>
                  <a:pt x="9818" y="16781"/>
                  <a:pt x="9818" y="16649"/>
                </a:cubicBezTo>
                <a:lnTo>
                  <a:pt x="9818" y="8550"/>
                </a:lnTo>
                <a:cubicBezTo>
                  <a:pt x="9818" y="8419"/>
                  <a:pt x="9865" y="8311"/>
                  <a:pt x="9956" y="8226"/>
                </a:cubicBezTo>
                <a:cubicBezTo>
                  <a:pt x="10048" y="8142"/>
                  <a:pt x="10166" y="8099"/>
                  <a:pt x="10309" y="8099"/>
                </a:cubicBezTo>
                <a:lnTo>
                  <a:pt x="11291" y="8099"/>
                </a:lnTo>
                <a:cubicBezTo>
                  <a:pt x="11434" y="8099"/>
                  <a:pt x="11552" y="8142"/>
                  <a:pt x="11643" y="8226"/>
                </a:cubicBezTo>
                <a:cubicBezTo>
                  <a:pt x="11735" y="8311"/>
                  <a:pt x="11782" y="8419"/>
                  <a:pt x="11782" y="8550"/>
                </a:cubicBezTo>
                <a:close/>
                <a:moveTo>
                  <a:pt x="7363" y="3600"/>
                </a:moveTo>
                <a:lnTo>
                  <a:pt x="14236" y="3600"/>
                </a:lnTo>
                <a:lnTo>
                  <a:pt x="13501" y="1954"/>
                </a:lnTo>
                <a:cubicBezTo>
                  <a:pt x="13428" y="1871"/>
                  <a:pt x="13341" y="1819"/>
                  <a:pt x="13239" y="1800"/>
                </a:cubicBezTo>
                <a:lnTo>
                  <a:pt x="8375" y="1800"/>
                </a:lnTo>
                <a:cubicBezTo>
                  <a:pt x="8274" y="1819"/>
                  <a:pt x="8187" y="1871"/>
                  <a:pt x="8116" y="1954"/>
                </a:cubicBezTo>
                <a:cubicBezTo>
                  <a:pt x="8116" y="1954"/>
                  <a:pt x="7363" y="3600"/>
                  <a:pt x="7363" y="3600"/>
                </a:cubicBezTo>
                <a:close/>
                <a:moveTo>
                  <a:pt x="7854" y="8550"/>
                </a:moveTo>
                <a:lnTo>
                  <a:pt x="7854" y="16649"/>
                </a:lnTo>
                <a:cubicBezTo>
                  <a:pt x="7854" y="16781"/>
                  <a:pt x="7809" y="16889"/>
                  <a:pt x="7716" y="16973"/>
                </a:cubicBezTo>
                <a:cubicBezTo>
                  <a:pt x="7624" y="17057"/>
                  <a:pt x="7506" y="17100"/>
                  <a:pt x="7363" y="17100"/>
                </a:cubicBezTo>
                <a:lnTo>
                  <a:pt x="6381" y="17100"/>
                </a:lnTo>
                <a:cubicBezTo>
                  <a:pt x="6238" y="17100"/>
                  <a:pt x="6120" y="17057"/>
                  <a:pt x="6029" y="16973"/>
                </a:cubicBezTo>
                <a:cubicBezTo>
                  <a:pt x="5937" y="16889"/>
                  <a:pt x="5891" y="16781"/>
                  <a:pt x="5891" y="16649"/>
                </a:cubicBezTo>
                <a:lnTo>
                  <a:pt x="5891" y="8550"/>
                </a:lnTo>
                <a:cubicBezTo>
                  <a:pt x="5891" y="8419"/>
                  <a:pt x="5937" y="8311"/>
                  <a:pt x="6029" y="8226"/>
                </a:cubicBezTo>
                <a:cubicBezTo>
                  <a:pt x="6120" y="8142"/>
                  <a:pt x="6238" y="8099"/>
                  <a:pt x="6381" y="8099"/>
                </a:cubicBezTo>
                <a:lnTo>
                  <a:pt x="7363" y="8099"/>
                </a:lnTo>
                <a:cubicBezTo>
                  <a:pt x="7506" y="8099"/>
                  <a:pt x="7624" y="8142"/>
                  <a:pt x="7716" y="8226"/>
                </a:cubicBezTo>
                <a:cubicBezTo>
                  <a:pt x="7809" y="8311"/>
                  <a:pt x="7854" y="8419"/>
                  <a:pt x="7854" y="8550"/>
                </a:cubicBezTo>
                <a:close/>
                <a:moveTo>
                  <a:pt x="17672" y="18731"/>
                </a:moveTo>
                <a:lnTo>
                  <a:pt x="17672" y="5400"/>
                </a:lnTo>
                <a:lnTo>
                  <a:pt x="3927" y="5400"/>
                </a:lnTo>
                <a:lnTo>
                  <a:pt x="3927" y="18731"/>
                </a:lnTo>
                <a:cubicBezTo>
                  <a:pt x="3927" y="18937"/>
                  <a:pt x="3963" y="19126"/>
                  <a:pt x="4035" y="19301"/>
                </a:cubicBezTo>
                <a:cubicBezTo>
                  <a:pt x="4106" y="19474"/>
                  <a:pt x="4180" y="19600"/>
                  <a:pt x="4257" y="19680"/>
                </a:cubicBezTo>
                <a:cubicBezTo>
                  <a:pt x="4334" y="19760"/>
                  <a:pt x="4387" y="19799"/>
                  <a:pt x="4418" y="19799"/>
                </a:cubicBezTo>
                <a:lnTo>
                  <a:pt x="17182" y="19799"/>
                </a:lnTo>
                <a:cubicBezTo>
                  <a:pt x="17213" y="19799"/>
                  <a:pt x="17266" y="19760"/>
                  <a:pt x="17343" y="19680"/>
                </a:cubicBezTo>
                <a:cubicBezTo>
                  <a:pt x="17419" y="19600"/>
                  <a:pt x="17494" y="19474"/>
                  <a:pt x="17565" y="19301"/>
                </a:cubicBezTo>
                <a:cubicBezTo>
                  <a:pt x="17637" y="19126"/>
                  <a:pt x="17672" y="18937"/>
                  <a:pt x="17672" y="18731"/>
                </a:cubicBezTo>
                <a:close/>
                <a:moveTo>
                  <a:pt x="21600" y="4050"/>
                </a:moveTo>
                <a:lnTo>
                  <a:pt x="21600" y="4949"/>
                </a:lnTo>
                <a:cubicBezTo>
                  <a:pt x="21600" y="5081"/>
                  <a:pt x="21554" y="5189"/>
                  <a:pt x="21462" y="5274"/>
                </a:cubicBezTo>
                <a:cubicBezTo>
                  <a:pt x="21370" y="5358"/>
                  <a:pt x="21252" y="5400"/>
                  <a:pt x="21109" y="5400"/>
                </a:cubicBezTo>
                <a:lnTo>
                  <a:pt x="19637" y="5400"/>
                </a:lnTo>
                <a:lnTo>
                  <a:pt x="19637" y="18731"/>
                </a:lnTo>
                <a:cubicBezTo>
                  <a:pt x="19637" y="19509"/>
                  <a:pt x="19396" y="20181"/>
                  <a:pt x="18915" y="20748"/>
                </a:cubicBezTo>
                <a:cubicBezTo>
                  <a:pt x="18434" y="21315"/>
                  <a:pt x="17857" y="21600"/>
                  <a:pt x="17182" y="21600"/>
                </a:cubicBezTo>
                <a:lnTo>
                  <a:pt x="4418" y="21600"/>
                </a:lnTo>
                <a:cubicBezTo>
                  <a:pt x="3743" y="21600"/>
                  <a:pt x="3165" y="21325"/>
                  <a:pt x="2684" y="20776"/>
                </a:cubicBezTo>
                <a:cubicBezTo>
                  <a:pt x="2203" y="20229"/>
                  <a:pt x="1963" y="19565"/>
                  <a:pt x="1963" y="18786"/>
                </a:cubicBezTo>
                <a:lnTo>
                  <a:pt x="1963" y="5400"/>
                </a:lnTo>
                <a:lnTo>
                  <a:pt x="490" y="5400"/>
                </a:lnTo>
                <a:cubicBezTo>
                  <a:pt x="347" y="5400"/>
                  <a:pt x="230" y="5358"/>
                  <a:pt x="138" y="5274"/>
                </a:cubicBezTo>
                <a:cubicBezTo>
                  <a:pt x="46" y="5189"/>
                  <a:pt x="0" y="5081"/>
                  <a:pt x="0" y="4949"/>
                </a:cubicBezTo>
                <a:lnTo>
                  <a:pt x="0" y="4050"/>
                </a:lnTo>
                <a:cubicBezTo>
                  <a:pt x="0" y="3918"/>
                  <a:pt x="46" y="3810"/>
                  <a:pt x="138" y="3727"/>
                </a:cubicBezTo>
                <a:cubicBezTo>
                  <a:pt x="230" y="3642"/>
                  <a:pt x="347" y="3600"/>
                  <a:pt x="490" y="3600"/>
                </a:cubicBezTo>
                <a:lnTo>
                  <a:pt x="5231" y="3600"/>
                </a:lnTo>
                <a:lnTo>
                  <a:pt x="6305" y="1252"/>
                </a:lnTo>
                <a:cubicBezTo>
                  <a:pt x="6458" y="905"/>
                  <a:pt x="6735" y="610"/>
                  <a:pt x="7134" y="366"/>
                </a:cubicBezTo>
                <a:cubicBezTo>
                  <a:pt x="7532" y="122"/>
                  <a:pt x="7936" y="0"/>
                  <a:pt x="8346" y="0"/>
                </a:cubicBezTo>
                <a:lnTo>
                  <a:pt x="13254" y="0"/>
                </a:lnTo>
                <a:cubicBezTo>
                  <a:pt x="13664" y="0"/>
                  <a:pt x="14067" y="122"/>
                  <a:pt x="14466" y="366"/>
                </a:cubicBezTo>
                <a:cubicBezTo>
                  <a:pt x="14865" y="610"/>
                  <a:pt x="15141" y="905"/>
                  <a:pt x="15295" y="1252"/>
                </a:cubicBezTo>
                <a:lnTo>
                  <a:pt x="16369" y="3600"/>
                </a:lnTo>
                <a:lnTo>
                  <a:pt x="21109" y="3600"/>
                </a:lnTo>
                <a:cubicBezTo>
                  <a:pt x="21252" y="3600"/>
                  <a:pt x="21370" y="3642"/>
                  <a:pt x="21462" y="3727"/>
                </a:cubicBezTo>
                <a:cubicBezTo>
                  <a:pt x="21554" y="3810"/>
                  <a:pt x="21600" y="3918"/>
                  <a:pt x="21600" y="4050"/>
                </a:cubicBezTo>
                <a:close/>
                <a:moveTo>
                  <a:pt x="21600" y="4050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71" name="AutoShape 369"/>
          <p:cNvSpPr>
            <a:spLocks/>
          </p:cNvSpPr>
          <p:nvPr/>
        </p:nvSpPr>
        <p:spPr bwMode="auto">
          <a:xfrm>
            <a:off x="21882100" y="9988550"/>
            <a:ext cx="369888" cy="369888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9350" y="11700"/>
                </a:moveTo>
                <a:lnTo>
                  <a:pt x="19350" y="2699"/>
                </a:lnTo>
                <a:cubicBezTo>
                  <a:pt x="19350" y="2569"/>
                  <a:pt x="19308" y="2461"/>
                  <a:pt x="19223" y="2377"/>
                </a:cubicBezTo>
                <a:cubicBezTo>
                  <a:pt x="19139" y="2292"/>
                  <a:pt x="19031" y="2250"/>
                  <a:pt x="18899" y="2250"/>
                </a:cubicBezTo>
                <a:lnTo>
                  <a:pt x="12150" y="2250"/>
                </a:lnTo>
                <a:cubicBezTo>
                  <a:pt x="12019" y="2250"/>
                  <a:pt x="11911" y="2292"/>
                  <a:pt x="11826" y="2377"/>
                </a:cubicBezTo>
                <a:cubicBezTo>
                  <a:pt x="11743" y="2461"/>
                  <a:pt x="11700" y="2569"/>
                  <a:pt x="11700" y="2699"/>
                </a:cubicBezTo>
                <a:lnTo>
                  <a:pt x="11700" y="11700"/>
                </a:lnTo>
                <a:cubicBezTo>
                  <a:pt x="11700" y="11831"/>
                  <a:pt x="11743" y="11939"/>
                  <a:pt x="11826" y="12023"/>
                </a:cubicBezTo>
                <a:cubicBezTo>
                  <a:pt x="11911" y="12107"/>
                  <a:pt x="12019" y="12149"/>
                  <a:pt x="12150" y="12149"/>
                </a:cubicBezTo>
                <a:lnTo>
                  <a:pt x="18899" y="12149"/>
                </a:lnTo>
                <a:cubicBezTo>
                  <a:pt x="19031" y="12149"/>
                  <a:pt x="19139" y="12107"/>
                  <a:pt x="19223" y="12023"/>
                </a:cubicBezTo>
                <a:cubicBezTo>
                  <a:pt x="19308" y="11939"/>
                  <a:pt x="19350" y="11831"/>
                  <a:pt x="19350" y="11700"/>
                </a:cubicBezTo>
                <a:close/>
                <a:moveTo>
                  <a:pt x="9900" y="17100"/>
                </a:moveTo>
                <a:lnTo>
                  <a:pt x="9900" y="2699"/>
                </a:lnTo>
                <a:cubicBezTo>
                  <a:pt x="9900" y="2569"/>
                  <a:pt x="9858" y="2461"/>
                  <a:pt x="9774" y="2377"/>
                </a:cubicBezTo>
                <a:cubicBezTo>
                  <a:pt x="9689" y="2292"/>
                  <a:pt x="9581" y="2250"/>
                  <a:pt x="9450" y="2250"/>
                </a:cubicBezTo>
                <a:lnTo>
                  <a:pt x="2701" y="2250"/>
                </a:lnTo>
                <a:cubicBezTo>
                  <a:pt x="2569" y="2250"/>
                  <a:pt x="2461" y="2292"/>
                  <a:pt x="2377" y="2377"/>
                </a:cubicBezTo>
                <a:cubicBezTo>
                  <a:pt x="2292" y="2461"/>
                  <a:pt x="2250" y="2569"/>
                  <a:pt x="2250" y="2699"/>
                </a:cubicBezTo>
                <a:lnTo>
                  <a:pt x="2250" y="17100"/>
                </a:lnTo>
                <a:cubicBezTo>
                  <a:pt x="2250" y="17231"/>
                  <a:pt x="2292" y="17339"/>
                  <a:pt x="2377" y="17423"/>
                </a:cubicBezTo>
                <a:cubicBezTo>
                  <a:pt x="2461" y="17507"/>
                  <a:pt x="2569" y="17549"/>
                  <a:pt x="2701" y="17549"/>
                </a:cubicBezTo>
                <a:lnTo>
                  <a:pt x="9450" y="17549"/>
                </a:lnTo>
                <a:cubicBezTo>
                  <a:pt x="9581" y="17549"/>
                  <a:pt x="9689" y="17507"/>
                  <a:pt x="9774" y="17423"/>
                </a:cubicBezTo>
                <a:cubicBezTo>
                  <a:pt x="9858" y="17339"/>
                  <a:pt x="9900" y="17231"/>
                  <a:pt x="9900" y="17100"/>
                </a:cubicBezTo>
                <a:close/>
                <a:moveTo>
                  <a:pt x="21600" y="900"/>
                </a:moveTo>
                <a:lnTo>
                  <a:pt x="21600" y="20699"/>
                </a:lnTo>
                <a:cubicBezTo>
                  <a:pt x="21600" y="20943"/>
                  <a:pt x="21510" y="21154"/>
                  <a:pt x="21332" y="21332"/>
                </a:cubicBezTo>
                <a:cubicBezTo>
                  <a:pt x="21154" y="21510"/>
                  <a:pt x="20943" y="21600"/>
                  <a:pt x="20700" y="21600"/>
                </a:cubicBezTo>
                <a:lnTo>
                  <a:pt x="900" y="21600"/>
                </a:lnTo>
                <a:cubicBezTo>
                  <a:pt x="657" y="21600"/>
                  <a:pt x="446" y="21510"/>
                  <a:pt x="268" y="21332"/>
                </a:cubicBezTo>
                <a:cubicBezTo>
                  <a:pt x="90" y="21154"/>
                  <a:pt x="0" y="20943"/>
                  <a:pt x="0" y="20699"/>
                </a:cubicBezTo>
                <a:lnTo>
                  <a:pt x="0" y="900"/>
                </a:lnTo>
                <a:cubicBezTo>
                  <a:pt x="0" y="657"/>
                  <a:pt x="90" y="446"/>
                  <a:pt x="268" y="268"/>
                </a:cubicBezTo>
                <a:cubicBezTo>
                  <a:pt x="446" y="90"/>
                  <a:pt x="657" y="0"/>
                  <a:pt x="900" y="0"/>
                </a:cubicBezTo>
                <a:lnTo>
                  <a:pt x="20700" y="0"/>
                </a:lnTo>
                <a:cubicBezTo>
                  <a:pt x="20943" y="0"/>
                  <a:pt x="21154" y="90"/>
                  <a:pt x="21332" y="268"/>
                </a:cubicBezTo>
                <a:cubicBezTo>
                  <a:pt x="21510" y="446"/>
                  <a:pt x="21600" y="657"/>
                  <a:pt x="21600" y="900"/>
                </a:cubicBezTo>
                <a:close/>
                <a:moveTo>
                  <a:pt x="21600" y="900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72" name="AutoShape 370"/>
          <p:cNvSpPr>
            <a:spLocks/>
          </p:cNvSpPr>
          <p:nvPr/>
        </p:nvSpPr>
        <p:spPr bwMode="auto">
          <a:xfrm>
            <a:off x="6804025" y="10718800"/>
            <a:ext cx="400050" cy="3683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9939" y="6750"/>
                </a:moveTo>
                <a:lnTo>
                  <a:pt x="19939" y="5400"/>
                </a:lnTo>
                <a:lnTo>
                  <a:pt x="16616" y="5400"/>
                </a:lnTo>
                <a:cubicBezTo>
                  <a:pt x="16616" y="7359"/>
                  <a:pt x="16295" y="9099"/>
                  <a:pt x="15655" y="10617"/>
                </a:cubicBezTo>
                <a:cubicBezTo>
                  <a:pt x="16875" y="10345"/>
                  <a:pt x="17894" y="9816"/>
                  <a:pt x="18712" y="9027"/>
                </a:cubicBezTo>
                <a:cubicBezTo>
                  <a:pt x="19530" y="8241"/>
                  <a:pt x="19939" y="7481"/>
                  <a:pt x="19939" y="6750"/>
                </a:cubicBezTo>
                <a:close/>
                <a:moveTo>
                  <a:pt x="5945" y="10617"/>
                </a:moveTo>
                <a:cubicBezTo>
                  <a:pt x="5305" y="9099"/>
                  <a:pt x="4985" y="7359"/>
                  <a:pt x="4985" y="5400"/>
                </a:cubicBezTo>
                <a:lnTo>
                  <a:pt x="1661" y="5400"/>
                </a:lnTo>
                <a:lnTo>
                  <a:pt x="1661" y="6750"/>
                </a:lnTo>
                <a:cubicBezTo>
                  <a:pt x="1661" y="7481"/>
                  <a:pt x="2071" y="8241"/>
                  <a:pt x="2888" y="9027"/>
                </a:cubicBezTo>
                <a:cubicBezTo>
                  <a:pt x="3706" y="9816"/>
                  <a:pt x="4725" y="10345"/>
                  <a:pt x="5945" y="10617"/>
                </a:cubicBezTo>
                <a:close/>
                <a:moveTo>
                  <a:pt x="21600" y="4949"/>
                </a:moveTo>
                <a:lnTo>
                  <a:pt x="21600" y="6750"/>
                </a:lnTo>
                <a:cubicBezTo>
                  <a:pt x="21600" y="7416"/>
                  <a:pt x="21420" y="8086"/>
                  <a:pt x="21061" y="8761"/>
                </a:cubicBezTo>
                <a:cubicBezTo>
                  <a:pt x="20702" y="9436"/>
                  <a:pt x="20218" y="10045"/>
                  <a:pt x="19608" y="10589"/>
                </a:cubicBezTo>
                <a:cubicBezTo>
                  <a:pt x="18997" y="11133"/>
                  <a:pt x="18249" y="11589"/>
                  <a:pt x="17362" y="11960"/>
                </a:cubicBezTo>
                <a:cubicBezTo>
                  <a:pt x="16475" y="12331"/>
                  <a:pt x="15542" y="12538"/>
                  <a:pt x="14564" y="12586"/>
                </a:cubicBezTo>
                <a:cubicBezTo>
                  <a:pt x="14201" y="13092"/>
                  <a:pt x="13790" y="13537"/>
                  <a:pt x="13331" y="13922"/>
                </a:cubicBezTo>
                <a:cubicBezTo>
                  <a:pt x="13002" y="14241"/>
                  <a:pt x="12775" y="14580"/>
                  <a:pt x="12650" y="14941"/>
                </a:cubicBezTo>
                <a:cubicBezTo>
                  <a:pt x="12524" y="15301"/>
                  <a:pt x="12462" y="15721"/>
                  <a:pt x="12462" y="16200"/>
                </a:cubicBezTo>
                <a:cubicBezTo>
                  <a:pt x="12462" y="16706"/>
                  <a:pt x="12593" y="17133"/>
                  <a:pt x="12857" y="17479"/>
                </a:cubicBezTo>
                <a:cubicBezTo>
                  <a:pt x="13121" y="17827"/>
                  <a:pt x="13543" y="18000"/>
                  <a:pt x="14123" y="18000"/>
                </a:cubicBezTo>
                <a:cubicBezTo>
                  <a:pt x="14772" y="18000"/>
                  <a:pt x="15350" y="18213"/>
                  <a:pt x="15856" y="18639"/>
                </a:cubicBezTo>
                <a:cubicBezTo>
                  <a:pt x="16362" y="19066"/>
                  <a:pt x="16616" y="19603"/>
                  <a:pt x="16616" y="20250"/>
                </a:cubicBezTo>
                <a:lnTo>
                  <a:pt x="16616" y="21149"/>
                </a:lnTo>
                <a:cubicBezTo>
                  <a:pt x="16616" y="21281"/>
                  <a:pt x="16576" y="21389"/>
                  <a:pt x="16499" y="21472"/>
                </a:cubicBezTo>
                <a:cubicBezTo>
                  <a:pt x="16421" y="21557"/>
                  <a:pt x="16321" y="21600"/>
                  <a:pt x="16200" y="21600"/>
                </a:cubicBezTo>
                <a:lnTo>
                  <a:pt x="5400" y="21600"/>
                </a:lnTo>
                <a:cubicBezTo>
                  <a:pt x="5279" y="21600"/>
                  <a:pt x="5179" y="21557"/>
                  <a:pt x="5101" y="21472"/>
                </a:cubicBezTo>
                <a:cubicBezTo>
                  <a:pt x="5024" y="21389"/>
                  <a:pt x="4985" y="21281"/>
                  <a:pt x="4985" y="21149"/>
                </a:cubicBezTo>
                <a:lnTo>
                  <a:pt x="4985" y="20250"/>
                </a:lnTo>
                <a:cubicBezTo>
                  <a:pt x="4985" y="19603"/>
                  <a:pt x="5238" y="19066"/>
                  <a:pt x="5744" y="18639"/>
                </a:cubicBezTo>
                <a:cubicBezTo>
                  <a:pt x="6250" y="18213"/>
                  <a:pt x="6828" y="18000"/>
                  <a:pt x="7477" y="18000"/>
                </a:cubicBezTo>
                <a:cubicBezTo>
                  <a:pt x="8057" y="18000"/>
                  <a:pt x="8479" y="17827"/>
                  <a:pt x="8743" y="17479"/>
                </a:cubicBezTo>
                <a:cubicBezTo>
                  <a:pt x="9006" y="17133"/>
                  <a:pt x="9138" y="16706"/>
                  <a:pt x="9138" y="16200"/>
                </a:cubicBezTo>
                <a:cubicBezTo>
                  <a:pt x="9138" y="15721"/>
                  <a:pt x="9076" y="15301"/>
                  <a:pt x="8950" y="14941"/>
                </a:cubicBezTo>
                <a:cubicBezTo>
                  <a:pt x="8825" y="14580"/>
                  <a:pt x="8598" y="14241"/>
                  <a:pt x="8269" y="13922"/>
                </a:cubicBezTo>
                <a:cubicBezTo>
                  <a:pt x="7810" y="13537"/>
                  <a:pt x="7399" y="13092"/>
                  <a:pt x="7036" y="12586"/>
                </a:cubicBezTo>
                <a:cubicBezTo>
                  <a:pt x="6058" y="12538"/>
                  <a:pt x="5125" y="12331"/>
                  <a:pt x="4238" y="11960"/>
                </a:cubicBezTo>
                <a:cubicBezTo>
                  <a:pt x="3351" y="11589"/>
                  <a:pt x="2603" y="11133"/>
                  <a:pt x="1993" y="10589"/>
                </a:cubicBezTo>
                <a:cubicBezTo>
                  <a:pt x="1382" y="10045"/>
                  <a:pt x="898" y="9436"/>
                  <a:pt x="539" y="8761"/>
                </a:cubicBezTo>
                <a:cubicBezTo>
                  <a:pt x="180" y="8086"/>
                  <a:pt x="0" y="7416"/>
                  <a:pt x="0" y="6750"/>
                </a:cubicBezTo>
                <a:lnTo>
                  <a:pt x="0" y="4949"/>
                </a:lnTo>
                <a:cubicBezTo>
                  <a:pt x="0" y="4575"/>
                  <a:pt x="121" y="4256"/>
                  <a:pt x="363" y="3993"/>
                </a:cubicBezTo>
                <a:cubicBezTo>
                  <a:pt x="606" y="3732"/>
                  <a:pt x="900" y="3600"/>
                  <a:pt x="1246" y="3600"/>
                </a:cubicBezTo>
                <a:lnTo>
                  <a:pt x="4985" y="3600"/>
                </a:lnTo>
                <a:lnTo>
                  <a:pt x="4985" y="2250"/>
                </a:lnTo>
                <a:cubicBezTo>
                  <a:pt x="4985" y="1631"/>
                  <a:pt x="5188" y="1101"/>
                  <a:pt x="5595" y="660"/>
                </a:cubicBezTo>
                <a:cubicBezTo>
                  <a:pt x="6001" y="221"/>
                  <a:pt x="6490" y="0"/>
                  <a:pt x="7062" y="0"/>
                </a:cubicBezTo>
                <a:lnTo>
                  <a:pt x="14538" y="0"/>
                </a:lnTo>
                <a:cubicBezTo>
                  <a:pt x="15110" y="0"/>
                  <a:pt x="15599" y="221"/>
                  <a:pt x="16005" y="660"/>
                </a:cubicBezTo>
                <a:cubicBezTo>
                  <a:pt x="16412" y="1101"/>
                  <a:pt x="16616" y="1631"/>
                  <a:pt x="16616" y="2250"/>
                </a:cubicBezTo>
                <a:lnTo>
                  <a:pt x="16616" y="3600"/>
                </a:lnTo>
                <a:lnTo>
                  <a:pt x="20354" y="3600"/>
                </a:lnTo>
                <a:cubicBezTo>
                  <a:pt x="20700" y="3600"/>
                  <a:pt x="20994" y="3732"/>
                  <a:pt x="21237" y="3993"/>
                </a:cubicBezTo>
                <a:cubicBezTo>
                  <a:pt x="21479" y="4256"/>
                  <a:pt x="21600" y="4575"/>
                  <a:pt x="21600" y="4949"/>
                </a:cubicBezTo>
                <a:close/>
                <a:moveTo>
                  <a:pt x="21600" y="4949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73" name="AutoShape 371"/>
          <p:cNvSpPr>
            <a:spLocks/>
          </p:cNvSpPr>
          <p:nvPr/>
        </p:nvSpPr>
        <p:spPr bwMode="auto">
          <a:xfrm>
            <a:off x="7534275" y="10729913"/>
            <a:ext cx="414338" cy="338137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7925" y="19053"/>
                </a:moveTo>
                <a:cubicBezTo>
                  <a:pt x="18242" y="18665"/>
                  <a:pt x="18400" y="18204"/>
                  <a:pt x="18400" y="17672"/>
                </a:cubicBezTo>
                <a:cubicBezTo>
                  <a:pt x="18400" y="17141"/>
                  <a:pt x="18242" y="16680"/>
                  <a:pt x="17925" y="16292"/>
                </a:cubicBezTo>
                <a:cubicBezTo>
                  <a:pt x="17608" y="15903"/>
                  <a:pt x="17233" y="15709"/>
                  <a:pt x="16800" y="15709"/>
                </a:cubicBezTo>
                <a:cubicBezTo>
                  <a:pt x="16367" y="15709"/>
                  <a:pt x="15992" y="15903"/>
                  <a:pt x="15675" y="16292"/>
                </a:cubicBezTo>
                <a:cubicBezTo>
                  <a:pt x="15358" y="16680"/>
                  <a:pt x="15200" y="17141"/>
                  <a:pt x="15200" y="17672"/>
                </a:cubicBezTo>
                <a:cubicBezTo>
                  <a:pt x="15200" y="18204"/>
                  <a:pt x="15358" y="18665"/>
                  <a:pt x="15675" y="19053"/>
                </a:cubicBezTo>
                <a:cubicBezTo>
                  <a:pt x="15992" y="19441"/>
                  <a:pt x="16367" y="19636"/>
                  <a:pt x="16800" y="19636"/>
                </a:cubicBezTo>
                <a:cubicBezTo>
                  <a:pt x="17233" y="19636"/>
                  <a:pt x="17608" y="19441"/>
                  <a:pt x="17925" y="19053"/>
                </a:cubicBezTo>
                <a:close/>
                <a:moveTo>
                  <a:pt x="6725" y="19053"/>
                </a:moveTo>
                <a:cubicBezTo>
                  <a:pt x="7042" y="18665"/>
                  <a:pt x="7200" y="18204"/>
                  <a:pt x="7200" y="17672"/>
                </a:cubicBezTo>
                <a:cubicBezTo>
                  <a:pt x="7200" y="17141"/>
                  <a:pt x="7042" y="16680"/>
                  <a:pt x="6725" y="16292"/>
                </a:cubicBezTo>
                <a:cubicBezTo>
                  <a:pt x="6408" y="15903"/>
                  <a:pt x="6033" y="15709"/>
                  <a:pt x="5600" y="15709"/>
                </a:cubicBezTo>
                <a:cubicBezTo>
                  <a:pt x="5167" y="15709"/>
                  <a:pt x="4791" y="15903"/>
                  <a:pt x="4475" y="16292"/>
                </a:cubicBezTo>
                <a:cubicBezTo>
                  <a:pt x="4158" y="16680"/>
                  <a:pt x="4000" y="17141"/>
                  <a:pt x="4000" y="17672"/>
                </a:cubicBezTo>
                <a:cubicBezTo>
                  <a:pt x="4000" y="18204"/>
                  <a:pt x="4158" y="18665"/>
                  <a:pt x="4475" y="19053"/>
                </a:cubicBezTo>
                <a:cubicBezTo>
                  <a:pt x="4791" y="19441"/>
                  <a:pt x="5167" y="19636"/>
                  <a:pt x="5600" y="19636"/>
                </a:cubicBezTo>
                <a:cubicBezTo>
                  <a:pt x="6033" y="19636"/>
                  <a:pt x="6408" y="19441"/>
                  <a:pt x="6725" y="19053"/>
                </a:cubicBezTo>
                <a:close/>
                <a:moveTo>
                  <a:pt x="2400" y="9818"/>
                </a:moveTo>
                <a:lnTo>
                  <a:pt x="7200" y="9818"/>
                </a:lnTo>
                <a:lnTo>
                  <a:pt x="7200" y="5891"/>
                </a:lnTo>
                <a:lnTo>
                  <a:pt x="5225" y="5891"/>
                </a:lnTo>
                <a:cubicBezTo>
                  <a:pt x="5117" y="5891"/>
                  <a:pt x="5025" y="5938"/>
                  <a:pt x="4950" y="6029"/>
                </a:cubicBezTo>
                <a:lnTo>
                  <a:pt x="2512" y="9020"/>
                </a:lnTo>
                <a:cubicBezTo>
                  <a:pt x="2437" y="9113"/>
                  <a:pt x="2400" y="9225"/>
                  <a:pt x="2400" y="9358"/>
                </a:cubicBezTo>
                <a:cubicBezTo>
                  <a:pt x="2400" y="9358"/>
                  <a:pt x="2400" y="9818"/>
                  <a:pt x="2400" y="9818"/>
                </a:cubicBezTo>
                <a:close/>
                <a:moveTo>
                  <a:pt x="21600" y="982"/>
                </a:moveTo>
                <a:lnTo>
                  <a:pt x="21600" y="16691"/>
                </a:lnTo>
                <a:cubicBezTo>
                  <a:pt x="21600" y="16843"/>
                  <a:pt x="21583" y="16980"/>
                  <a:pt x="21550" y="17097"/>
                </a:cubicBezTo>
                <a:cubicBezTo>
                  <a:pt x="21517" y="17214"/>
                  <a:pt x="21461" y="17309"/>
                  <a:pt x="21381" y="17380"/>
                </a:cubicBezTo>
                <a:cubicBezTo>
                  <a:pt x="21302" y="17453"/>
                  <a:pt x="21233" y="17512"/>
                  <a:pt x="21175" y="17557"/>
                </a:cubicBezTo>
                <a:cubicBezTo>
                  <a:pt x="21117" y="17603"/>
                  <a:pt x="21019" y="17634"/>
                  <a:pt x="20881" y="17650"/>
                </a:cubicBezTo>
                <a:cubicBezTo>
                  <a:pt x="20744" y="17664"/>
                  <a:pt x="20650" y="17675"/>
                  <a:pt x="20600" y="17680"/>
                </a:cubicBezTo>
                <a:cubicBezTo>
                  <a:pt x="20550" y="17686"/>
                  <a:pt x="20444" y="17686"/>
                  <a:pt x="20281" y="17680"/>
                </a:cubicBezTo>
                <a:cubicBezTo>
                  <a:pt x="20119" y="17675"/>
                  <a:pt x="20025" y="17672"/>
                  <a:pt x="20000" y="17672"/>
                </a:cubicBezTo>
                <a:cubicBezTo>
                  <a:pt x="20000" y="18757"/>
                  <a:pt x="19688" y="19682"/>
                  <a:pt x="19063" y="20448"/>
                </a:cubicBezTo>
                <a:cubicBezTo>
                  <a:pt x="18438" y="21216"/>
                  <a:pt x="17683" y="21600"/>
                  <a:pt x="16800" y="21600"/>
                </a:cubicBezTo>
                <a:cubicBezTo>
                  <a:pt x="15917" y="21600"/>
                  <a:pt x="15162" y="21216"/>
                  <a:pt x="14537" y="20448"/>
                </a:cubicBezTo>
                <a:cubicBezTo>
                  <a:pt x="13913" y="19682"/>
                  <a:pt x="13600" y="18757"/>
                  <a:pt x="13600" y="17672"/>
                </a:cubicBezTo>
                <a:lnTo>
                  <a:pt x="8800" y="17672"/>
                </a:lnTo>
                <a:cubicBezTo>
                  <a:pt x="8800" y="18757"/>
                  <a:pt x="8488" y="19682"/>
                  <a:pt x="7862" y="20448"/>
                </a:cubicBezTo>
                <a:cubicBezTo>
                  <a:pt x="7237" y="21216"/>
                  <a:pt x="6483" y="21600"/>
                  <a:pt x="5600" y="21600"/>
                </a:cubicBezTo>
                <a:cubicBezTo>
                  <a:pt x="4716" y="21600"/>
                  <a:pt x="3962" y="21216"/>
                  <a:pt x="3337" y="20448"/>
                </a:cubicBezTo>
                <a:cubicBezTo>
                  <a:pt x="2712" y="19682"/>
                  <a:pt x="2400" y="18757"/>
                  <a:pt x="2400" y="17672"/>
                </a:cubicBezTo>
                <a:lnTo>
                  <a:pt x="1600" y="17672"/>
                </a:lnTo>
                <a:cubicBezTo>
                  <a:pt x="1575" y="17672"/>
                  <a:pt x="1481" y="17675"/>
                  <a:pt x="1319" y="17680"/>
                </a:cubicBezTo>
                <a:cubicBezTo>
                  <a:pt x="1156" y="17686"/>
                  <a:pt x="1050" y="17686"/>
                  <a:pt x="1000" y="17680"/>
                </a:cubicBezTo>
                <a:cubicBezTo>
                  <a:pt x="950" y="17675"/>
                  <a:pt x="856" y="17664"/>
                  <a:pt x="719" y="17650"/>
                </a:cubicBezTo>
                <a:cubicBezTo>
                  <a:pt x="581" y="17634"/>
                  <a:pt x="483" y="17603"/>
                  <a:pt x="425" y="17557"/>
                </a:cubicBezTo>
                <a:cubicBezTo>
                  <a:pt x="366" y="17512"/>
                  <a:pt x="298" y="17453"/>
                  <a:pt x="219" y="17380"/>
                </a:cubicBezTo>
                <a:cubicBezTo>
                  <a:pt x="139" y="17309"/>
                  <a:pt x="83" y="17214"/>
                  <a:pt x="50" y="17097"/>
                </a:cubicBezTo>
                <a:cubicBezTo>
                  <a:pt x="16" y="16980"/>
                  <a:pt x="0" y="16843"/>
                  <a:pt x="0" y="16691"/>
                </a:cubicBezTo>
                <a:cubicBezTo>
                  <a:pt x="0" y="16424"/>
                  <a:pt x="79" y="16194"/>
                  <a:pt x="237" y="16000"/>
                </a:cubicBezTo>
                <a:cubicBezTo>
                  <a:pt x="396" y="15806"/>
                  <a:pt x="583" y="15709"/>
                  <a:pt x="800" y="15709"/>
                </a:cubicBezTo>
                <a:lnTo>
                  <a:pt x="800" y="10800"/>
                </a:lnTo>
                <a:cubicBezTo>
                  <a:pt x="800" y="10718"/>
                  <a:pt x="798" y="10539"/>
                  <a:pt x="794" y="10263"/>
                </a:cubicBezTo>
                <a:cubicBezTo>
                  <a:pt x="789" y="9987"/>
                  <a:pt x="789" y="9793"/>
                  <a:pt x="794" y="9680"/>
                </a:cubicBezTo>
                <a:cubicBezTo>
                  <a:pt x="798" y="9568"/>
                  <a:pt x="808" y="9391"/>
                  <a:pt x="825" y="9150"/>
                </a:cubicBezTo>
                <a:cubicBezTo>
                  <a:pt x="842" y="8911"/>
                  <a:pt x="869" y="8722"/>
                  <a:pt x="906" y="8584"/>
                </a:cubicBezTo>
                <a:cubicBezTo>
                  <a:pt x="944" y="8446"/>
                  <a:pt x="1002" y="8289"/>
                  <a:pt x="1081" y="8115"/>
                </a:cubicBezTo>
                <a:cubicBezTo>
                  <a:pt x="1160" y="7941"/>
                  <a:pt x="1254" y="7788"/>
                  <a:pt x="1362" y="7656"/>
                </a:cubicBezTo>
                <a:lnTo>
                  <a:pt x="3837" y="4617"/>
                </a:lnTo>
                <a:cubicBezTo>
                  <a:pt x="3996" y="4423"/>
                  <a:pt x="4206" y="4260"/>
                  <a:pt x="4469" y="4127"/>
                </a:cubicBezTo>
                <a:cubicBezTo>
                  <a:pt x="4731" y="3995"/>
                  <a:pt x="4975" y="3928"/>
                  <a:pt x="5200" y="3928"/>
                </a:cubicBezTo>
                <a:lnTo>
                  <a:pt x="7200" y="3928"/>
                </a:lnTo>
                <a:lnTo>
                  <a:pt x="7200" y="982"/>
                </a:lnTo>
                <a:cubicBezTo>
                  <a:pt x="7200" y="716"/>
                  <a:pt x="7279" y="486"/>
                  <a:pt x="7437" y="292"/>
                </a:cubicBezTo>
                <a:cubicBezTo>
                  <a:pt x="7596" y="98"/>
                  <a:pt x="7783" y="0"/>
                  <a:pt x="8000" y="0"/>
                </a:cubicBezTo>
                <a:lnTo>
                  <a:pt x="20800" y="0"/>
                </a:lnTo>
                <a:cubicBezTo>
                  <a:pt x="21017" y="0"/>
                  <a:pt x="21204" y="98"/>
                  <a:pt x="21363" y="292"/>
                </a:cubicBezTo>
                <a:cubicBezTo>
                  <a:pt x="21521" y="486"/>
                  <a:pt x="21600" y="716"/>
                  <a:pt x="21600" y="982"/>
                </a:cubicBezTo>
                <a:close/>
                <a:moveTo>
                  <a:pt x="21600" y="982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74" name="AutoShape 372"/>
          <p:cNvSpPr>
            <a:spLocks/>
          </p:cNvSpPr>
          <p:nvPr/>
        </p:nvSpPr>
        <p:spPr bwMode="auto">
          <a:xfrm>
            <a:off x="8478838" y="10729913"/>
            <a:ext cx="276225" cy="338137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10801"/>
                </a:moveTo>
                <a:cubicBezTo>
                  <a:pt x="21600" y="12753"/>
                  <a:pt x="21009" y="14558"/>
                  <a:pt x="19828" y="16215"/>
                </a:cubicBezTo>
                <a:cubicBezTo>
                  <a:pt x="18647" y="17873"/>
                  <a:pt x="17044" y="19184"/>
                  <a:pt x="15019" y="20151"/>
                </a:cubicBezTo>
                <a:cubicBezTo>
                  <a:pt x="12993" y="21117"/>
                  <a:pt x="10788" y="21600"/>
                  <a:pt x="8400" y="21600"/>
                </a:cubicBezTo>
                <a:lnTo>
                  <a:pt x="5400" y="21600"/>
                </a:lnTo>
                <a:cubicBezTo>
                  <a:pt x="5225" y="21600"/>
                  <a:pt x="5081" y="21554"/>
                  <a:pt x="4969" y="21462"/>
                </a:cubicBezTo>
                <a:cubicBezTo>
                  <a:pt x="4856" y="21370"/>
                  <a:pt x="4800" y="21253"/>
                  <a:pt x="4800" y="21110"/>
                </a:cubicBezTo>
                <a:lnTo>
                  <a:pt x="4800" y="11735"/>
                </a:lnTo>
                <a:lnTo>
                  <a:pt x="769" y="12748"/>
                </a:lnTo>
                <a:cubicBezTo>
                  <a:pt x="731" y="12759"/>
                  <a:pt x="675" y="12764"/>
                  <a:pt x="600" y="12764"/>
                </a:cubicBezTo>
                <a:cubicBezTo>
                  <a:pt x="475" y="12764"/>
                  <a:pt x="356" y="12733"/>
                  <a:pt x="244" y="12672"/>
                </a:cubicBezTo>
                <a:cubicBezTo>
                  <a:pt x="81" y="12570"/>
                  <a:pt x="0" y="12437"/>
                  <a:pt x="0" y="12272"/>
                </a:cubicBezTo>
                <a:lnTo>
                  <a:pt x="0" y="10309"/>
                </a:lnTo>
                <a:cubicBezTo>
                  <a:pt x="0" y="10073"/>
                  <a:pt x="144" y="9915"/>
                  <a:pt x="431" y="9834"/>
                </a:cubicBezTo>
                <a:lnTo>
                  <a:pt x="4800" y="8745"/>
                </a:lnTo>
                <a:lnTo>
                  <a:pt x="4800" y="7317"/>
                </a:lnTo>
                <a:lnTo>
                  <a:pt x="769" y="8330"/>
                </a:lnTo>
                <a:cubicBezTo>
                  <a:pt x="731" y="8341"/>
                  <a:pt x="675" y="8346"/>
                  <a:pt x="600" y="8346"/>
                </a:cubicBezTo>
                <a:cubicBezTo>
                  <a:pt x="475" y="8346"/>
                  <a:pt x="356" y="8315"/>
                  <a:pt x="244" y="8254"/>
                </a:cubicBezTo>
                <a:cubicBezTo>
                  <a:pt x="81" y="8152"/>
                  <a:pt x="0" y="8018"/>
                  <a:pt x="0" y="7854"/>
                </a:cubicBezTo>
                <a:lnTo>
                  <a:pt x="0" y="5891"/>
                </a:lnTo>
                <a:cubicBezTo>
                  <a:pt x="0" y="5655"/>
                  <a:pt x="144" y="5497"/>
                  <a:pt x="431" y="5416"/>
                </a:cubicBezTo>
                <a:lnTo>
                  <a:pt x="4800" y="4326"/>
                </a:lnTo>
                <a:lnTo>
                  <a:pt x="4800" y="491"/>
                </a:lnTo>
                <a:cubicBezTo>
                  <a:pt x="4800" y="348"/>
                  <a:pt x="4856" y="230"/>
                  <a:pt x="4969" y="138"/>
                </a:cubicBezTo>
                <a:cubicBezTo>
                  <a:pt x="5081" y="46"/>
                  <a:pt x="5225" y="0"/>
                  <a:pt x="5400" y="0"/>
                </a:cubicBezTo>
                <a:lnTo>
                  <a:pt x="8400" y="0"/>
                </a:lnTo>
                <a:cubicBezTo>
                  <a:pt x="8575" y="0"/>
                  <a:pt x="8719" y="46"/>
                  <a:pt x="8831" y="138"/>
                </a:cubicBezTo>
                <a:cubicBezTo>
                  <a:pt x="8944" y="230"/>
                  <a:pt x="9000" y="348"/>
                  <a:pt x="9000" y="491"/>
                </a:cubicBezTo>
                <a:lnTo>
                  <a:pt x="9000" y="3268"/>
                </a:lnTo>
                <a:lnTo>
                  <a:pt x="16031" y="1488"/>
                </a:lnTo>
                <a:cubicBezTo>
                  <a:pt x="16219" y="1437"/>
                  <a:pt x="16393" y="1462"/>
                  <a:pt x="16556" y="1564"/>
                </a:cubicBezTo>
                <a:cubicBezTo>
                  <a:pt x="16718" y="1667"/>
                  <a:pt x="16800" y="1800"/>
                  <a:pt x="16800" y="1963"/>
                </a:cubicBezTo>
                <a:lnTo>
                  <a:pt x="16800" y="3928"/>
                </a:lnTo>
                <a:cubicBezTo>
                  <a:pt x="16800" y="4162"/>
                  <a:pt x="16656" y="4322"/>
                  <a:pt x="16368" y="4403"/>
                </a:cubicBezTo>
                <a:lnTo>
                  <a:pt x="9000" y="6259"/>
                </a:lnTo>
                <a:lnTo>
                  <a:pt x="9000" y="7686"/>
                </a:lnTo>
                <a:lnTo>
                  <a:pt x="16031" y="5906"/>
                </a:lnTo>
                <a:cubicBezTo>
                  <a:pt x="16219" y="5855"/>
                  <a:pt x="16393" y="5880"/>
                  <a:pt x="16556" y="5984"/>
                </a:cubicBezTo>
                <a:cubicBezTo>
                  <a:pt x="16718" y="6085"/>
                  <a:pt x="16800" y="6218"/>
                  <a:pt x="16800" y="6381"/>
                </a:cubicBezTo>
                <a:lnTo>
                  <a:pt x="16800" y="8346"/>
                </a:lnTo>
                <a:cubicBezTo>
                  <a:pt x="16800" y="8582"/>
                  <a:pt x="16656" y="8740"/>
                  <a:pt x="16368" y="8821"/>
                </a:cubicBezTo>
                <a:lnTo>
                  <a:pt x="9000" y="10677"/>
                </a:lnTo>
                <a:lnTo>
                  <a:pt x="9000" y="18149"/>
                </a:lnTo>
                <a:cubicBezTo>
                  <a:pt x="11350" y="18016"/>
                  <a:pt x="13337" y="17244"/>
                  <a:pt x="14963" y="15832"/>
                </a:cubicBezTo>
                <a:cubicBezTo>
                  <a:pt x="16587" y="14421"/>
                  <a:pt x="17400" y="12744"/>
                  <a:pt x="17400" y="10801"/>
                </a:cubicBezTo>
                <a:cubicBezTo>
                  <a:pt x="17400" y="10657"/>
                  <a:pt x="17456" y="10540"/>
                  <a:pt x="17569" y="10447"/>
                </a:cubicBezTo>
                <a:cubicBezTo>
                  <a:pt x="17681" y="10355"/>
                  <a:pt x="17825" y="10309"/>
                  <a:pt x="18000" y="10309"/>
                </a:cubicBezTo>
                <a:lnTo>
                  <a:pt x="21000" y="10309"/>
                </a:lnTo>
                <a:cubicBezTo>
                  <a:pt x="21175" y="10309"/>
                  <a:pt x="21318" y="10355"/>
                  <a:pt x="21431" y="10447"/>
                </a:cubicBezTo>
                <a:cubicBezTo>
                  <a:pt x="21544" y="10540"/>
                  <a:pt x="21600" y="10657"/>
                  <a:pt x="21600" y="10801"/>
                </a:cubicBezTo>
                <a:close/>
                <a:moveTo>
                  <a:pt x="21600" y="10801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75" name="AutoShape 373"/>
          <p:cNvSpPr>
            <a:spLocks/>
          </p:cNvSpPr>
          <p:nvPr/>
        </p:nvSpPr>
        <p:spPr bwMode="auto">
          <a:xfrm>
            <a:off x="9336088" y="10718800"/>
            <a:ext cx="228600" cy="3683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7124" y="0"/>
                </a:moveTo>
                <a:lnTo>
                  <a:pt x="12124" y="0"/>
                </a:lnTo>
                <a:lnTo>
                  <a:pt x="12124" y="5456"/>
                </a:lnTo>
                <a:lnTo>
                  <a:pt x="20436" y="5456"/>
                </a:lnTo>
                <a:lnTo>
                  <a:pt x="20436" y="8845"/>
                </a:lnTo>
                <a:lnTo>
                  <a:pt x="12124" y="8845"/>
                </a:lnTo>
                <a:lnTo>
                  <a:pt x="12124" y="14386"/>
                </a:lnTo>
                <a:cubicBezTo>
                  <a:pt x="12124" y="15661"/>
                  <a:pt x="12231" y="16466"/>
                  <a:pt x="12444" y="16804"/>
                </a:cubicBezTo>
                <a:cubicBezTo>
                  <a:pt x="12642" y="17151"/>
                  <a:pt x="13038" y="17432"/>
                  <a:pt x="13632" y="17649"/>
                </a:cubicBezTo>
                <a:cubicBezTo>
                  <a:pt x="14393" y="17938"/>
                  <a:pt x="15283" y="18084"/>
                  <a:pt x="16303" y="18084"/>
                </a:cubicBezTo>
                <a:cubicBezTo>
                  <a:pt x="18084" y="18084"/>
                  <a:pt x="19849" y="17728"/>
                  <a:pt x="21600" y="17015"/>
                </a:cubicBezTo>
                <a:lnTo>
                  <a:pt x="21600" y="20418"/>
                </a:lnTo>
                <a:cubicBezTo>
                  <a:pt x="20048" y="20868"/>
                  <a:pt x="18692" y="21173"/>
                  <a:pt x="17536" y="21332"/>
                </a:cubicBezTo>
                <a:cubicBezTo>
                  <a:pt x="16363" y="21510"/>
                  <a:pt x="15047" y="21600"/>
                  <a:pt x="13586" y="21600"/>
                </a:cubicBezTo>
                <a:cubicBezTo>
                  <a:pt x="11987" y="21600"/>
                  <a:pt x="10572" y="21472"/>
                  <a:pt x="9339" y="21219"/>
                </a:cubicBezTo>
                <a:cubicBezTo>
                  <a:pt x="8151" y="20985"/>
                  <a:pt x="7101" y="20634"/>
                  <a:pt x="6188" y="20165"/>
                </a:cubicBezTo>
                <a:cubicBezTo>
                  <a:pt x="5305" y="19687"/>
                  <a:pt x="4703" y="19195"/>
                  <a:pt x="4384" y="18688"/>
                </a:cubicBezTo>
                <a:cubicBezTo>
                  <a:pt x="4049" y="18183"/>
                  <a:pt x="3882" y="17428"/>
                  <a:pt x="3882" y="16425"/>
                </a:cubicBezTo>
                <a:lnTo>
                  <a:pt x="3882" y="8845"/>
                </a:lnTo>
                <a:lnTo>
                  <a:pt x="0" y="8845"/>
                </a:lnTo>
                <a:lnTo>
                  <a:pt x="0" y="5794"/>
                </a:lnTo>
                <a:cubicBezTo>
                  <a:pt x="1385" y="5513"/>
                  <a:pt x="2565" y="5119"/>
                  <a:pt x="3539" y="4612"/>
                </a:cubicBezTo>
                <a:cubicBezTo>
                  <a:pt x="4513" y="4096"/>
                  <a:pt x="5297" y="3478"/>
                  <a:pt x="5891" y="2756"/>
                </a:cubicBezTo>
                <a:cubicBezTo>
                  <a:pt x="6484" y="2025"/>
                  <a:pt x="6896" y="1106"/>
                  <a:pt x="7124" y="0"/>
                </a:cubicBezTo>
                <a:close/>
                <a:moveTo>
                  <a:pt x="7124" y="0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76" name="AutoShape 374"/>
          <p:cNvSpPr>
            <a:spLocks/>
          </p:cNvSpPr>
          <p:nvPr/>
        </p:nvSpPr>
        <p:spPr bwMode="auto">
          <a:xfrm>
            <a:off x="10098088" y="10718800"/>
            <a:ext cx="369887" cy="3683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5792" y="18013"/>
                </a:moveTo>
                <a:lnTo>
                  <a:pt x="15792" y="15468"/>
                </a:lnTo>
                <a:cubicBezTo>
                  <a:pt x="14967" y="15994"/>
                  <a:pt x="14152" y="16255"/>
                  <a:pt x="13345" y="16255"/>
                </a:cubicBezTo>
                <a:cubicBezTo>
                  <a:pt x="12867" y="16255"/>
                  <a:pt x="12454" y="16148"/>
                  <a:pt x="12108" y="15932"/>
                </a:cubicBezTo>
                <a:cubicBezTo>
                  <a:pt x="11836" y="15773"/>
                  <a:pt x="11653" y="15562"/>
                  <a:pt x="11559" y="15300"/>
                </a:cubicBezTo>
                <a:cubicBezTo>
                  <a:pt x="11456" y="15018"/>
                  <a:pt x="11405" y="14414"/>
                  <a:pt x="11405" y="13486"/>
                </a:cubicBezTo>
                <a:lnTo>
                  <a:pt x="11405" y="9337"/>
                </a:lnTo>
                <a:lnTo>
                  <a:pt x="15258" y="9337"/>
                </a:lnTo>
                <a:lnTo>
                  <a:pt x="15258" y="6792"/>
                </a:lnTo>
                <a:lnTo>
                  <a:pt x="11405" y="6792"/>
                </a:lnTo>
                <a:lnTo>
                  <a:pt x="11405" y="2699"/>
                </a:lnTo>
                <a:lnTo>
                  <a:pt x="9099" y="2699"/>
                </a:lnTo>
                <a:cubicBezTo>
                  <a:pt x="8995" y="3544"/>
                  <a:pt x="8808" y="4233"/>
                  <a:pt x="8536" y="4767"/>
                </a:cubicBezTo>
                <a:cubicBezTo>
                  <a:pt x="8264" y="5302"/>
                  <a:pt x="7898" y="5766"/>
                  <a:pt x="7439" y="6159"/>
                </a:cubicBezTo>
                <a:cubicBezTo>
                  <a:pt x="6989" y="6534"/>
                  <a:pt x="6445" y="6830"/>
                  <a:pt x="5808" y="7045"/>
                </a:cubicBezTo>
                <a:lnTo>
                  <a:pt x="5808" y="9337"/>
                </a:lnTo>
                <a:lnTo>
                  <a:pt x="7594" y="9337"/>
                </a:lnTo>
                <a:lnTo>
                  <a:pt x="7594" y="15018"/>
                </a:lnTo>
                <a:cubicBezTo>
                  <a:pt x="7594" y="15749"/>
                  <a:pt x="7673" y="16317"/>
                  <a:pt x="7833" y="16720"/>
                </a:cubicBezTo>
                <a:cubicBezTo>
                  <a:pt x="7992" y="17113"/>
                  <a:pt x="8269" y="17479"/>
                  <a:pt x="8662" y="17817"/>
                </a:cubicBezTo>
                <a:cubicBezTo>
                  <a:pt x="9065" y="18164"/>
                  <a:pt x="9553" y="18430"/>
                  <a:pt x="10125" y="18618"/>
                </a:cubicBezTo>
                <a:cubicBezTo>
                  <a:pt x="10706" y="18806"/>
                  <a:pt x="11363" y="18899"/>
                  <a:pt x="12094" y="18899"/>
                </a:cubicBezTo>
                <a:cubicBezTo>
                  <a:pt x="12722" y="18899"/>
                  <a:pt x="13326" y="18834"/>
                  <a:pt x="13908" y="18703"/>
                </a:cubicBezTo>
                <a:cubicBezTo>
                  <a:pt x="14442" y="18581"/>
                  <a:pt x="15070" y="18351"/>
                  <a:pt x="15792" y="18013"/>
                </a:cubicBezTo>
                <a:close/>
                <a:moveTo>
                  <a:pt x="21600" y="4050"/>
                </a:moveTo>
                <a:lnTo>
                  <a:pt x="21600" y="17549"/>
                </a:lnTo>
                <a:cubicBezTo>
                  <a:pt x="21600" y="18665"/>
                  <a:pt x="21204" y="19619"/>
                  <a:pt x="20412" y="20412"/>
                </a:cubicBezTo>
                <a:cubicBezTo>
                  <a:pt x="19619" y="21204"/>
                  <a:pt x="18665" y="21600"/>
                  <a:pt x="17550" y="21600"/>
                </a:cubicBezTo>
                <a:lnTo>
                  <a:pt x="4050" y="21600"/>
                </a:lnTo>
                <a:cubicBezTo>
                  <a:pt x="2934" y="21600"/>
                  <a:pt x="1980" y="21204"/>
                  <a:pt x="1188" y="20412"/>
                </a:cubicBezTo>
                <a:cubicBezTo>
                  <a:pt x="396" y="19619"/>
                  <a:pt x="0" y="18665"/>
                  <a:pt x="0" y="17549"/>
                </a:cubicBezTo>
                <a:lnTo>
                  <a:pt x="0" y="4050"/>
                </a:lnTo>
                <a:cubicBezTo>
                  <a:pt x="0" y="2934"/>
                  <a:pt x="396" y="1980"/>
                  <a:pt x="1188" y="1188"/>
                </a:cubicBezTo>
                <a:cubicBezTo>
                  <a:pt x="1980" y="396"/>
                  <a:pt x="2934" y="0"/>
                  <a:pt x="4050" y="0"/>
                </a:cubicBezTo>
                <a:lnTo>
                  <a:pt x="17550" y="0"/>
                </a:lnTo>
                <a:cubicBezTo>
                  <a:pt x="18665" y="0"/>
                  <a:pt x="19619" y="396"/>
                  <a:pt x="20412" y="1188"/>
                </a:cubicBezTo>
                <a:cubicBezTo>
                  <a:pt x="21204" y="1980"/>
                  <a:pt x="21600" y="2934"/>
                  <a:pt x="21600" y="4050"/>
                </a:cubicBezTo>
                <a:close/>
                <a:moveTo>
                  <a:pt x="21600" y="4050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77" name="AutoShape 375"/>
          <p:cNvSpPr>
            <a:spLocks/>
          </p:cNvSpPr>
          <p:nvPr/>
        </p:nvSpPr>
        <p:spPr bwMode="auto">
          <a:xfrm>
            <a:off x="10979150" y="10729913"/>
            <a:ext cx="276225" cy="338137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10801"/>
                </a:moveTo>
                <a:cubicBezTo>
                  <a:pt x="21600" y="12753"/>
                  <a:pt x="21009" y="14558"/>
                  <a:pt x="19828" y="16215"/>
                </a:cubicBezTo>
                <a:cubicBezTo>
                  <a:pt x="18647" y="17873"/>
                  <a:pt x="17044" y="19184"/>
                  <a:pt x="15019" y="20151"/>
                </a:cubicBezTo>
                <a:cubicBezTo>
                  <a:pt x="12993" y="21117"/>
                  <a:pt x="10788" y="21600"/>
                  <a:pt x="8400" y="21600"/>
                </a:cubicBezTo>
                <a:lnTo>
                  <a:pt x="5400" y="21600"/>
                </a:lnTo>
                <a:cubicBezTo>
                  <a:pt x="5225" y="21600"/>
                  <a:pt x="5081" y="21554"/>
                  <a:pt x="4969" y="21462"/>
                </a:cubicBezTo>
                <a:cubicBezTo>
                  <a:pt x="4856" y="21370"/>
                  <a:pt x="4800" y="21253"/>
                  <a:pt x="4800" y="21110"/>
                </a:cubicBezTo>
                <a:lnTo>
                  <a:pt x="4800" y="11735"/>
                </a:lnTo>
                <a:lnTo>
                  <a:pt x="769" y="12748"/>
                </a:lnTo>
                <a:cubicBezTo>
                  <a:pt x="731" y="12759"/>
                  <a:pt x="675" y="12764"/>
                  <a:pt x="600" y="12764"/>
                </a:cubicBezTo>
                <a:cubicBezTo>
                  <a:pt x="475" y="12764"/>
                  <a:pt x="356" y="12733"/>
                  <a:pt x="244" y="12672"/>
                </a:cubicBezTo>
                <a:cubicBezTo>
                  <a:pt x="81" y="12570"/>
                  <a:pt x="0" y="12437"/>
                  <a:pt x="0" y="12272"/>
                </a:cubicBezTo>
                <a:lnTo>
                  <a:pt x="0" y="10309"/>
                </a:lnTo>
                <a:cubicBezTo>
                  <a:pt x="0" y="10073"/>
                  <a:pt x="144" y="9915"/>
                  <a:pt x="431" y="9834"/>
                </a:cubicBezTo>
                <a:lnTo>
                  <a:pt x="4800" y="8745"/>
                </a:lnTo>
                <a:lnTo>
                  <a:pt x="4800" y="7317"/>
                </a:lnTo>
                <a:lnTo>
                  <a:pt x="769" y="8330"/>
                </a:lnTo>
                <a:cubicBezTo>
                  <a:pt x="731" y="8341"/>
                  <a:pt x="675" y="8346"/>
                  <a:pt x="600" y="8346"/>
                </a:cubicBezTo>
                <a:cubicBezTo>
                  <a:pt x="475" y="8346"/>
                  <a:pt x="356" y="8315"/>
                  <a:pt x="244" y="8254"/>
                </a:cubicBezTo>
                <a:cubicBezTo>
                  <a:pt x="81" y="8152"/>
                  <a:pt x="0" y="8018"/>
                  <a:pt x="0" y="7854"/>
                </a:cubicBezTo>
                <a:lnTo>
                  <a:pt x="0" y="5891"/>
                </a:lnTo>
                <a:cubicBezTo>
                  <a:pt x="0" y="5655"/>
                  <a:pt x="144" y="5497"/>
                  <a:pt x="431" y="5416"/>
                </a:cubicBezTo>
                <a:lnTo>
                  <a:pt x="4800" y="4326"/>
                </a:lnTo>
                <a:lnTo>
                  <a:pt x="4800" y="491"/>
                </a:lnTo>
                <a:cubicBezTo>
                  <a:pt x="4800" y="348"/>
                  <a:pt x="4856" y="230"/>
                  <a:pt x="4969" y="138"/>
                </a:cubicBezTo>
                <a:cubicBezTo>
                  <a:pt x="5081" y="46"/>
                  <a:pt x="5225" y="0"/>
                  <a:pt x="5400" y="0"/>
                </a:cubicBezTo>
                <a:lnTo>
                  <a:pt x="8400" y="0"/>
                </a:lnTo>
                <a:cubicBezTo>
                  <a:pt x="8575" y="0"/>
                  <a:pt x="8719" y="46"/>
                  <a:pt x="8831" y="138"/>
                </a:cubicBezTo>
                <a:cubicBezTo>
                  <a:pt x="8944" y="230"/>
                  <a:pt x="9000" y="348"/>
                  <a:pt x="9000" y="491"/>
                </a:cubicBezTo>
                <a:lnTo>
                  <a:pt x="9000" y="3268"/>
                </a:lnTo>
                <a:lnTo>
                  <a:pt x="16031" y="1488"/>
                </a:lnTo>
                <a:cubicBezTo>
                  <a:pt x="16219" y="1437"/>
                  <a:pt x="16393" y="1462"/>
                  <a:pt x="16556" y="1564"/>
                </a:cubicBezTo>
                <a:cubicBezTo>
                  <a:pt x="16718" y="1667"/>
                  <a:pt x="16800" y="1800"/>
                  <a:pt x="16800" y="1963"/>
                </a:cubicBezTo>
                <a:lnTo>
                  <a:pt x="16800" y="3928"/>
                </a:lnTo>
                <a:cubicBezTo>
                  <a:pt x="16800" y="4162"/>
                  <a:pt x="16656" y="4322"/>
                  <a:pt x="16368" y="4403"/>
                </a:cubicBezTo>
                <a:lnTo>
                  <a:pt x="9000" y="6259"/>
                </a:lnTo>
                <a:lnTo>
                  <a:pt x="9000" y="7686"/>
                </a:lnTo>
                <a:lnTo>
                  <a:pt x="16031" y="5906"/>
                </a:lnTo>
                <a:cubicBezTo>
                  <a:pt x="16219" y="5855"/>
                  <a:pt x="16393" y="5880"/>
                  <a:pt x="16556" y="5984"/>
                </a:cubicBezTo>
                <a:cubicBezTo>
                  <a:pt x="16718" y="6085"/>
                  <a:pt x="16800" y="6218"/>
                  <a:pt x="16800" y="6381"/>
                </a:cubicBezTo>
                <a:lnTo>
                  <a:pt x="16800" y="8346"/>
                </a:lnTo>
                <a:cubicBezTo>
                  <a:pt x="16800" y="8582"/>
                  <a:pt x="16656" y="8740"/>
                  <a:pt x="16368" y="8821"/>
                </a:cubicBezTo>
                <a:lnTo>
                  <a:pt x="9000" y="10677"/>
                </a:lnTo>
                <a:lnTo>
                  <a:pt x="9000" y="18149"/>
                </a:lnTo>
                <a:cubicBezTo>
                  <a:pt x="11350" y="18016"/>
                  <a:pt x="13337" y="17244"/>
                  <a:pt x="14963" y="15832"/>
                </a:cubicBezTo>
                <a:cubicBezTo>
                  <a:pt x="16587" y="14421"/>
                  <a:pt x="17400" y="12744"/>
                  <a:pt x="17400" y="10801"/>
                </a:cubicBezTo>
                <a:cubicBezTo>
                  <a:pt x="17400" y="10657"/>
                  <a:pt x="17456" y="10540"/>
                  <a:pt x="17569" y="10447"/>
                </a:cubicBezTo>
                <a:cubicBezTo>
                  <a:pt x="17681" y="10355"/>
                  <a:pt x="17825" y="10309"/>
                  <a:pt x="18000" y="10309"/>
                </a:cubicBezTo>
                <a:lnTo>
                  <a:pt x="21000" y="10309"/>
                </a:lnTo>
                <a:cubicBezTo>
                  <a:pt x="21175" y="10309"/>
                  <a:pt x="21318" y="10355"/>
                  <a:pt x="21431" y="10447"/>
                </a:cubicBezTo>
                <a:cubicBezTo>
                  <a:pt x="21544" y="10540"/>
                  <a:pt x="21600" y="10657"/>
                  <a:pt x="21600" y="10801"/>
                </a:cubicBezTo>
                <a:close/>
                <a:moveTo>
                  <a:pt x="21600" y="10801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78" name="AutoShape 376"/>
          <p:cNvSpPr>
            <a:spLocks/>
          </p:cNvSpPr>
          <p:nvPr/>
        </p:nvSpPr>
        <p:spPr bwMode="auto">
          <a:xfrm>
            <a:off x="11752263" y="10750550"/>
            <a:ext cx="377825" cy="307975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2566"/>
                </a:moveTo>
                <a:cubicBezTo>
                  <a:pt x="20988" y="3668"/>
                  <a:pt x="20248" y="4608"/>
                  <a:pt x="19380" y="5384"/>
                </a:cubicBezTo>
                <a:cubicBezTo>
                  <a:pt x="19389" y="5542"/>
                  <a:pt x="19393" y="5777"/>
                  <a:pt x="19393" y="6093"/>
                </a:cubicBezTo>
                <a:cubicBezTo>
                  <a:pt x="19393" y="7556"/>
                  <a:pt x="19220" y="9014"/>
                  <a:pt x="18873" y="10471"/>
                </a:cubicBezTo>
                <a:cubicBezTo>
                  <a:pt x="18525" y="11929"/>
                  <a:pt x="17998" y="13326"/>
                  <a:pt x="17290" y="14665"/>
                </a:cubicBezTo>
                <a:cubicBezTo>
                  <a:pt x="16582" y="16004"/>
                  <a:pt x="15738" y="17188"/>
                  <a:pt x="14761" y="18216"/>
                </a:cubicBezTo>
                <a:cubicBezTo>
                  <a:pt x="13783" y="19246"/>
                  <a:pt x="12604" y="20068"/>
                  <a:pt x="11225" y="20681"/>
                </a:cubicBezTo>
                <a:cubicBezTo>
                  <a:pt x="9845" y="21294"/>
                  <a:pt x="8369" y="21600"/>
                  <a:pt x="6798" y="21600"/>
                </a:cubicBezTo>
                <a:cubicBezTo>
                  <a:pt x="4322" y="21600"/>
                  <a:pt x="2056" y="20785"/>
                  <a:pt x="0" y="19153"/>
                </a:cubicBezTo>
                <a:cubicBezTo>
                  <a:pt x="320" y="19199"/>
                  <a:pt x="676" y="19221"/>
                  <a:pt x="1069" y="19221"/>
                </a:cubicBezTo>
                <a:cubicBezTo>
                  <a:pt x="3125" y="19221"/>
                  <a:pt x="4957" y="18445"/>
                  <a:pt x="6565" y="16892"/>
                </a:cubicBezTo>
                <a:cubicBezTo>
                  <a:pt x="5606" y="16870"/>
                  <a:pt x="4747" y="16508"/>
                  <a:pt x="3988" y="15803"/>
                </a:cubicBezTo>
                <a:cubicBezTo>
                  <a:pt x="3230" y="15101"/>
                  <a:pt x="2709" y="14204"/>
                  <a:pt x="2426" y="13112"/>
                </a:cubicBezTo>
                <a:cubicBezTo>
                  <a:pt x="2728" y="13168"/>
                  <a:pt x="3006" y="13196"/>
                  <a:pt x="3262" y="13196"/>
                </a:cubicBezTo>
                <a:cubicBezTo>
                  <a:pt x="3655" y="13196"/>
                  <a:pt x="4043" y="13136"/>
                  <a:pt x="4427" y="13010"/>
                </a:cubicBezTo>
                <a:cubicBezTo>
                  <a:pt x="3404" y="12753"/>
                  <a:pt x="2556" y="12125"/>
                  <a:pt x="1885" y="11129"/>
                </a:cubicBezTo>
                <a:cubicBezTo>
                  <a:pt x="1213" y="10133"/>
                  <a:pt x="877" y="8979"/>
                  <a:pt x="877" y="7662"/>
                </a:cubicBezTo>
                <a:lnTo>
                  <a:pt x="877" y="7594"/>
                </a:lnTo>
                <a:cubicBezTo>
                  <a:pt x="1499" y="8022"/>
                  <a:pt x="2166" y="8252"/>
                  <a:pt x="2878" y="8286"/>
                </a:cubicBezTo>
                <a:cubicBezTo>
                  <a:pt x="2275" y="7791"/>
                  <a:pt x="1796" y="7145"/>
                  <a:pt x="1439" y="6346"/>
                </a:cubicBezTo>
                <a:cubicBezTo>
                  <a:pt x="1083" y="5546"/>
                  <a:pt x="904" y="4680"/>
                  <a:pt x="904" y="3746"/>
                </a:cubicBezTo>
                <a:cubicBezTo>
                  <a:pt x="904" y="2756"/>
                  <a:pt x="1105" y="1840"/>
                  <a:pt x="1508" y="996"/>
                </a:cubicBezTo>
                <a:cubicBezTo>
                  <a:pt x="2613" y="2672"/>
                  <a:pt x="3959" y="4014"/>
                  <a:pt x="5544" y="5020"/>
                </a:cubicBezTo>
                <a:cubicBezTo>
                  <a:pt x="7129" y="6028"/>
                  <a:pt x="8826" y="6588"/>
                  <a:pt x="10636" y="6700"/>
                </a:cubicBezTo>
                <a:cubicBezTo>
                  <a:pt x="10562" y="6272"/>
                  <a:pt x="10526" y="5856"/>
                  <a:pt x="10526" y="5450"/>
                </a:cubicBezTo>
                <a:cubicBezTo>
                  <a:pt x="10526" y="3943"/>
                  <a:pt x="10958" y="2659"/>
                  <a:pt x="11821" y="1595"/>
                </a:cubicBezTo>
                <a:cubicBezTo>
                  <a:pt x="12685" y="532"/>
                  <a:pt x="13728" y="0"/>
                  <a:pt x="14953" y="0"/>
                </a:cubicBezTo>
                <a:cubicBezTo>
                  <a:pt x="16232" y="0"/>
                  <a:pt x="17310" y="575"/>
                  <a:pt x="18187" y="1722"/>
                </a:cubicBezTo>
                <a:cubicBezTo>
                  <a:pt x="19183" y="1485"/>
                  <a:pt x="20120" y="1047"/>
                  <a:pt x="20997" y="405"/>
                </a:cubicBezTo>
                <a:cubicBezTo>
                  <a:pt x="20659" y="1700"/>
                  <a:pt x="20010" y="2700"/>
                  <a:pt x="19051" y="3409"/>
                </a:cubicBezTo>
                <a:cubicBezTo>
                  <a:pt x="19900" y="3297"/>
                  <a:pt x="20750" y="3015"/>
                  <a:pt x="21600" y="2566"/>
                </a:cubicBezTo>
                <a:close/>
                <a:moveTo>
                  <a:pt x="21600" y="2566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79" name="AutoShape 377"/>
          <p:cNvSpPr>
            <a:spLocks/>
          </p:cNvSpPr>
          <p:nvPr/>
        </p:nvSpPr>
        <p:spPr bwMode="auto">
          <a:xfrm>
            <a:off x="12566650" y="10718800"/>
            <a:ext cx="369888" cy="3683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8000" y="6779"/>
                </a:moveTo>
                <a:cubicBezTo>
                  <a:pt x="17475" y="7013"/>
                  <a:pt x="16908" y="7171"/>
                  <a:pt x="16298" y="7256"/>
                </a:cubicBezTo>
                <a:cubicBezTo>
                  <a:pt x="16936" y="6882"/>
                  <a:pt x="17372" y="6333"/>
                  <a:pt x="17606" y="5611"/>
                </a:cubicBezTo>
                <a:cubicBezTo>
                  <a:pt x="16997" y="5967"/>
                  <a:pt x="16369" y="6207"/>
                  <a:pt x="15722" y="6328"/>
                </a:cubicBezTo>
                <a:cubicBezTo>
                  <a:pt x="15150" y="5709"/>
                  <a:pt x="14433" y="5400"/>
                  <a:pt x="13570" y="5400"/>
                </a:cubicBezTo>
                <a:cubicBezTo>
                  <a:pt x="12755" y="5400"/>
                  <a:pt x="12059" y="5688"/>
                  <a:pt x="11482" y="6264"/>
                </a:cubicBezTo>
                <a:cubicBezTo>
                  <a:pt x="10906" y="6841"/>
                  <a:pt x="10617" y="7537"/>
                  <a:pt x="10617" y="8353"/>
                </a:cubicBezTo>
                <a:cubicBezTo>
                  <a:pt x="10617" y="8625"/>
                  <a:pt x="10640" y="8849"/>
                  <a:pt x="10687" y="9027"/>
                </a:cubicBezTo>
                <a:cubicBezTo>
                  <a:pt x="9478" y="8962"/>
                  <a:pt x="8344" y="8658"/>
                  <a:pt x="7284" y="8114"/>
                </a:cubicBezTo>
                <a:cubicBezTo>
                  <a:pt x="6225" y="7570"/>
                  <a:pt x="5325" y="6844"/>
                  <a:pt x="4584" y="5934"/>
                </a:cubicBezTo>
                <a:cubicBezTo>
                  <a:pt x="4313" y="6403"/>
                  <a:pt x="4177" y="6900"/>
                  <a:pt x="4177" y="7424"/>
                </a:cubicBezTo>
                <a:cubicBezTo>
                  <a:pt x="4177" y="8493"/>
                  <a:pt x="4603" y="9313"/>
                  <a:pt x="5456" y="9885"/>
                </a:cubicBezTo>
                <a:cubicBezTo>
                  <a:pt x="5016" y="9877"/>
                  <a:pt x="4547" y="9754"/>
                  <a:pt x="4050" y="9520"/>
                </a:cubicBezTo>
                <a:lnTo>
                  <a:pt x="4050" y="9548"/>
                </a:lnTo>
                <a:cubicBezTo>
                  <a:pt x="4050" y="10251"/>
                  <a:pt x="4284" y="10877"/>
                  <a:pt x="4753" y="11426"/>
                </a:cubicBezTo>
                <a:cubicBezTo>
                  <a:pt x="5222" y="11974"/>
                  <a:pt x="5799" y="12314"/>
                  <a:pt x="6483" y="12445"/>
                </a:cubicBezTo>
                <a:cubicBezTo>
                  <a:pt x="6211" y="12520"/>
                  <a:pt x="5972" y="12558"/>
                  <a:pt x="5766" y="12558"/>
                </a:cubicBezTo>
                <a:cubicBezTo>
                  <a:pt x="5644" y="12558"/>
                  <a:pt x="5461" y="12538"/>
                  <a:pt x="5217" y="12501"/>
                </a:cubicBezTo>
                <a:cubicBezTo>
                  <a:pt x="5414" y="13092"/>
                  <a:pt x="5763" y="13579"/>
                  <a:pt x="6265" y="13963"/>
                </a:cubicBezTo>
                <a:cubicBezTo>
                  <a:pt x="6766" y="14348"/>
                  <a:pt x="7336" y="14545"/>
                  <a:pt x="7973" y="14554"/>
                </a:cubicBezTo>
                <a:cubicBezTo>
                  <a:pt x="6886" y="15398"/>
                  <a:pt x="5662" y="15819"/>
                  <a:pt x="4303" y="15819"/>
                </a:cubicBezTo>
                <a:cubicBezTo>
                  <a:pt x="4059" y="15819"/>
                  <a:pt x="3825" y="15806"/>
                  <a:pt x="3600" y="15778"/>
                </a:cubicBezTo>
                <a:cubicBezTo>
                  <a:pt x="4987" y="16659"/>
                  <a:pt x="6497" y="17100"/>
                  <a:pt x="8128" y="17100"/>
                </a:cubicBezTo>
                <a:cubicBezTo>
                  <a:pt x="9178" y="17100"/>
                  <a:pt x="10162" y="16933"/>
                  <a:pt x="11081" y="16600"/>
                </a:cubicBezTo>
                <a:cubicBezTo>
                  <a:pt x="12000" y="16268"/>
                  <a:pt x="12787" y="15822"/>
                  <a:pt x="13444" y="15265"/>
                </a:cubicBezTo>
                <a:cubicBezTo>
                  <a:pt x="14100" y="14707"/>
                  <a:pt x="14665" y="14064"/>
                  <a:pt x="15138" y="13337"/>
                </a:cubicBezTo>
                <a:cubicBezTo>
                  <a:pt x="15612" y="12612"/>
                  <a:pt x="15963" y="11852"/>
                  <a:pt x="16193" y="11060"/>
                </a:cubicBezTo>
                <a:cubicBezTo>
                  <a:pt x="16423" y="10267"/>
                  <a:pt x="16537" y="9478"/>
                  <a:pt x="16537" y="8690"/>
                </a:cubicBezTo>
                <a:cubicBezTo>
                  <a:pt x="16537" y="8522"/>
                  <a:pt x="16533" y="8395"/>
                  <a:pt x="16523" y="8311"/>
                </a:cubicBezTo>
                <a:cubicBezTo>
                  <a:pt x="17114" y="7889"/>
                  <a:pt x="17606" y="7378"/>
                  <a:pt x="18000" y="6779"/>
                </a:cubicBezTo>
                <a:close/>
                <a:moveTo>
                  <a:pt x="21600" y="4050"/>
                </a:moveTo>
                <a:lnTo>
                  <a:pt x="21600" y="17549"/>
                </a:lnTo>
                <a:cubicBezTo>
                  <a:pt x="21600" y="18665"/>
                  <a:pt x="21204" y="19619"/>
                  <a:pt x="20412" y="20412"/>
                </a:cubicBezTo>
                <a:cubicBezTo>
                  <a:pt x="19619" y="21204"/>
                  <a:pt x="18665" y="21600"/>
                  <a:pt x="17550" y="21600"/>
                </a:cubicBezTo>
                <a:lnTo>
                  <a:pt x="4050" y="21600"/>
                </a:lnTo>
                <a:cubicBezTo>
                  <a:pt x="2934" y="21600"/>
                  <a:pt x="1980" y="21204"/>
                  <a:pt x="1188" y="20412"/>
                </a:cubicBezTo>
                <a:cubicBezTo>
                  <a:pt x="396" y="19619"/>
                  <a:pt x="0" y="18665"/>
                  <a:pt x="0" y="17549"/>
                </a:cubicBezTo>
                <a:lnTo>
                  <a:pt x="0" y="4050"/>
                </a:lnTo>
                <a:cubicBezTo>
                  <a:pt x="0" y="2934"/>
                  <a:pt x="396" y="1980"/>
                  <a:pt x="1188" y="1188"/>
                </a:cubicBezTo>
                <a:cubicBezTo>
                  <a:pt x="1980" y="396"/>
                  <a:pt x="2934" y="0"/>
                  <a:pt x="4050" y="0"/>
                </a:cubicBezTo>
                <a:lnTo>
                  <a:pt x="17550" y="0"/>
                </a:lnTo>
                <a:cubicBezTo>
                  <a:pt x="18665" y="0"/>
                  <a:pt x="19619" y="396"/>
                  <a:pt x="20412" y="1188"/>
                </a:cubicBezTo>
                <a:cubicBezTo>
                  <a:pt x="21204" y="1980"/>
                  <a:pt x="21600" y="2934"/>
                  <a:pt x="21600" y="4050"/>
                </a:cubicBezTo>
                <a:close/>
                <a:moveTo>
                  <a:pt x="21600" y="4050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0" name="AutoShape 378"/>
          <p:cNvSpPr>
            <a:spLocks/>
          </p:cNvSpPr>
          <p:nvPr/>
        </p:nvSpPr>
        <p:spPr bwMode="auto">
          <a:xfrm>
            <a:off x="13371513" y="10707688"/>
            <a:ext cx="400050" cy="384175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1631" y="864"/>
                </a:moveTo>
                <a:lnTo>
                  <a:pt x="11631" y="2187"/>
                </a:lnTo>
                <a:cubicBezTo>
                  <a:pt x="11267" y="2168"/>
                  <a:pt x="10990" y="2160"/>
                  <a:pt x="10800" y="2160"/>
                </a:cubicBezTo>
                <a:cubicBezTo>
                  <a:pt x="10609" y="2160"/>
                  <a:pt x="10333" y="2168"/>
                  <a:pt x="9969" y="2187"/>
                </a:cubicBezTo>
                <a:lnTo>
                  <a:pt x="9969" y="864"/>
                </a:lnTo>
                <a:cubicBezTo>
                  <a:pt x="9969" y="630"/>
                  <a:pt x="10051" y="428"/>
                  <a:pt x="10216" y="257"/>
                </a:cubicBezTo>
                <a:cubicBezTo>
                  <a:pt x="10380" y="86"/>
                  <a:pt x="10575" y="0"/>
                  <a:pt x="10800" y="0"/>
                </a:cubicBezTo>
                <a:cubicBezTo>
                  <a:pt x="11025" y="0"/>
                  <a:pt x="11220" y="86"/>
                  <a:pt x="11384" y="257"/>
                </a:cubicBezTo>
                <a:cubicBezTo>
                  <a:pt x="11549" y="428"/>
                  <a:pt x="11631" y="630"/>
                  <a:pt x="11631" y="864"/>
                </a:cubicBezTo>
                <a:close/>
                <a:moveTo>
                  <a:pt x="11631" y="10314"/>
                </a:moveTo>
                <a:lnTo>
                  <a:pt x="11631" y="18144"/>
                </a:lnTo>
                <a:cubicBezTo>
                  <a:pt x="11631" y="19079"/>
                  <a:pt x="11302" y="19889"/>
                  <a:pt x="10644" y="20574"/>
                </a:cubicBezTo>
                <a:cubicBezTo>
                  <a:pt x="9987" y="21257"/>
                  <a:pt x="9208" y="21600"/>
                  <a:pt x="8308" y="21600"/>
                </a:cubicBezTo>
                <a:cubicBezTo>
                  <a:pt x="7407" y="21600"/>
                  <a:pt x="6629" y="21257"/>
                  <a:pt x="5971" y="20574"/>
                </a:cubicBezTo>
                <a:cubicBezTo>
                  <a:pt x="5313" y="19889"/>
                  <a:pt x="4985" y="19079"/>
                  <a:pt x="4985" y="18144"/>
                </a:cubicBezTo>
                <a:cubicBezTo>
                  <a:pt x="4985" y="17909"/>
                  <a:pt x="5067" y="17708"/>
                  <a:pt x="5231" y="17535"/>
                </a:cubicBezTo>
                <a:cubicBezTo>
                  <a:pt x="5396" y="17365"/>
                  <a:pt x="5590" y="17280"/>
                  <a:pt x="5815" y="17280"/>
                </a:cubicBezTo>
                <a:cubicBezTo>
                  <a:pt x="6040" y="17280"/>
                  <a:pt x="6235" y="17365"/>
                  <a:pt x="6400" y="17535"/>
                </a:cubicBezTo>
                <a:cubicBezTo>
                  <a:pt x="6564" y="17708"/>
                  <a:pt x="6646" y="17909"/>
                  <a:pt x="6646" y="18144"/>
                </a:cubicBezTo>
                <a:cubicBezTo>
                  <a:pt x="6646" y="18594"/>
                  <a:pt x="6815" y="18994"/>
                  <a:pt x="7153" y="19344"/>
                </a:cubicBezTo>
                <a:cubicBezTo>
                  <a:pt x="7490" y="19696"/>
                  <a:pt x="7875" y="19871"/>
                  <a:pt x="8308" y="19871"/>
                </a:cubicBezTo>
                <a:cubicBezTo>
                  <a:pt x="8740" y="19871"/>
                  <a:pt x="9126" y="19696"/>
                  <a:pt x="9463" y="19344"/>
                </a:cubicBezTo>
                <a:cubicBezTo>
                  <a:pt x="9800" y="18994"/>
                  <a:pt x="9969" y="18594"/>
                  <a:pt x="9969" y="18144"/>
                </a:cubicBezTo>
                <a:lnTo>
                  <a:pt x="9969" y="10314"/>
                </a:lnTo>
                <a:cubicBezTo>
                  <a:pt x="10255" y="10215"/>
                  <a:pt x="10532" y="10165"/>
                  <a:pt x="10800" y="10165"/>
                </a:cubicBezTo>
                <a:cubicBezTo>
                  <a:pt x="11068" y="10165"/>
                  <a:pt x="11345" y="10215"/>
                  <a:pt x="11631" y="10314"/>
                </a:cubicBezTo>
                <a:close/>
                <a:moveTo>
                  <a:pt x="21600" y="10678"/>
                </a:moveTo>
                <a:cubicBezTo>
                  <a:pt x="21600" y="10795"/>
                  <a:pt x="21559" y="10896"/>
                  <a:pt x="21477" y="10982"/>
                </a:cubicBezTo>
                <a:cubicBezTo>
                  <a:pt x="21394" y="11068"/>
                  <a:pt x="21297" y="11111"/>
                  <a:pt x="21185" y="11111"/>
                </a:cubicBezTo>
                <a:cubicBezTo>
                  <a:pt x="21089" y="11111"/>
                  <a:pt x="20990" y="11066"/>
                  <a:pt x="20886" y="10975"/>
                </a:cubicBezTo>
                <a:cubicBezTo>
                  <a:pt x="20462" y="10561"/>
                  <a:pt x="20060" y="10250"/>
                  <a:pt x="19679" y="10044"/>
                </a:cubicBezTo>
                <a:cubicBezTo>
                  <a:pt x="19298" y="9837"/>
                  <a:pt x="18857" y="9733"/>
                  <a:pt x="18355" y="9733"/>
                </a:cubicBezTo>
                <a:cubicBezTo>
                  <a:pt x="17766" y="9733"/>
                  <a:pt x="17213" y="9900"/>
                  <a:pt x="16693" y="10233"/>
                </a:cubicBezTo>
                <a:cubicBezTo>
                  <a:pt x="16174" y="10566"/>
                  <a:pt x="15728" y="11002"/>
                  <a:pt x="15356" y="11542"/>
                </a:cubicBezTo>
                <a:cubicBezTo>
                  <a:pt x="15296" y="11633"/>
                  <a:pt x="15220" y="11759"/>
                  <a:pt x="15129" y="11920"/>
                </a:cubicBezTo>
                <a:cubicBezTo>
                  <a:pt x="15038" y="12082"/>
                  <a:pt x="14975" y="12190"/>
                  <a:pt x="14941" y="12244"/>
                </a:cubicBezTo>
                <a:cubicBezTo>
                  <a:pt x="14846" y="12397"/>
                  <a:pt x="14725" y="12474"/>
                  <a:pt x="14578" y="12474"/>
                </a:cubicBezTo>
                <a:cubicBezTo>
                  <a:pt x="14422" y="12474"/>
                  <a:pt x="14296" y="12397"/>
                  <a:pt x="14201" y="12244"/>
                </a:cubicBezTo>
                <a:cubicBezTo>
                  <a:pt x="14166" y="12190"/>
                  <a:pt x="14104" y="12082"/>
                  <a:pt x="14013" y="11920"/>
                </a:cubicBezTo>
                <a:cubicBezTo>
                  <a:pt x="13922" y="11759"/>
                  <a:pt x="13846" y="11633"/>
                  <a:pt x="13786" y="11542"/>
                </a:cubicBezTo>
                <a:cubicBezTo>
                  <a:pt x="13413" y="11002"/>
                  <a:pt x="12970" y="10566"/>
                  <a:pt x="12455" y="10233"/>
                </a:cubicBezTo>
                <a:cubicBezTo>
                  <a:pt x="11940" y="9900"/>
                  <a:pt x="11389" y="9733"/>
                  <a:pt x="10800" y="9733"/>
                </a:cubicBezTo>
                <a:cubicBezTo>
                  <a:pt x="10211" y="9733"/>
                  <a:pt x="9660" y="9900"/>
                  <a:pt x="9145" y="10233"/>
                </a:cubicBezTo>
                <a:cubicBezTo>
                  <a:pt x="8630" y="10566"/>
                  <a:pt x="8187" y="11002"/>
                  <a:pt x="7815" y="11542"/>
                </a:cubicBezTo>
                <a:cubicBezTo>
                  <a:pt x="7754" y="11633"/>
                  <a:pt x="7678" y="11759"/>
                  <a:pt x="7587" y="11920"/>
                </a:cubicBezTo>
                <a:cubicBezTo>
                  <a:pt x="7496" y="12082"/>
                  <a:pt x="7434" y="12190"/>
                  <a:pt x="7399" y="12244"/>
                </a:cubicBezTo>
                <a:cubicBezTo>
                  <a:pt x="7304" y="12397"/>
                  <a:pt x="7178" y="12474"/>
                  <a:pt x="7023" y="12474"/>
                </a:cubicBezTo>
                <a:cubicBezTo>
                  <a:pt x="6875" y="12474"/>
                  <a:pt x="6754" y="12397"/>
                  <a:pt x="6659" y="12244"/>
                </a:cubicBezTo>
                <a:cubicBezTo>
                  <a:pt x="6624" y="12190"/>
                  <a:pt x="6562" y="12082"/>
                  <a:pt x="6471" y="11920"/>
                </a:cubicBezTo>
                <a:cubicBezTo>
                  <a:pt x="6380" y="11759"/>
                  <a:pt x="6304" y="11633"/>
                  <a:pt x="6244" y="11542"/>
                </a:cubicBezTo>
                <a:cubicBezTo>
                  <a:pt x="5871" y="11002"/>
                  <a:pt x="5426" y="10566"/>
                  <a:pt x="4907" y="10233"/>
                </a:cubicBezTo>
                <a:cubicBezTo>
                  <a:pt x="4388" y="9900"/>
                  <a:pt x="3833" y="9733"/>
                  <a:pt x="3245" y="9733"/>
                </a:cubicBezTo>
                <a:cubicBezTo>
                  <a:pt x="2743" y="9733"/>
                  <a:pt x="2302" y="9837"/>
                  <a:pt x="1921" y="10044"/>
                </a:cubicBezTo>
                <a:cubicBezTo>
                  <a:pt x="1540" y="10250"/>
                  <a:pt x="1138" y="10561"/>
                  <a:pt x="714" y="10975"/>
                </a:cubicBezTo>
                <a:cubicBezTo>
                  <a:pt x="610" y="11066"/>
                  <a:pt x="510" y="11111"/>
                  <a:pt x="415" y="11111"/>
                </a:cubicBezTo>
                <a:cubicBezTo>
                  <a:pt x="303" y="11111"/>
                  <a:pt x="205" y="11068"/>
                  <a:pt x="123" y="10982"/>
                </a:cubicBezTo>
                <a:cubicBezTo>
                  <a:pt x="41" y="10896"/>
                  <a:pt x="0" y="10795"/>
                  <a:pt x="0" y="10678"/>
                </a:cubicBezTo>
                <a:cubicBezTo>
                  <a:pt x="0" y="10633"/>
                  <a:pt x="4" y="10601"/>
                  <a:pt x="13" y="10584"/>
                </a:cubicBezTo>
                <a:cubicBezTo>
                  <a:pt x="402" y="8936"/>
                  <a:pt x="1149" y="7499"/>
                  <a:pt x="2252" y="6271"/>
                </a:cubicBezTo>
                <a:cubicBezTo>
                  <a:pt x="3356" y="5041"/>
                  <a:pt x="4645" y="4122"/>
                  <a:pt x="6120" y="3509"/>
                </a:cubicBezTo>
                <a:cubicBezTo>
                  <a:pt x="7596" y="2898"/>
                  <a:pt x="9156" y="2591"/>
                  <a:pt x="10800" y="2591"/>
                </a:cubicBezTo>
                <a:cubicBezTo>
                  <a:pt x="12011" y="2591"/>
                  <a:pt x="13199" y="2772"/>
                  <a:pt x="14363" y="3132"/>
                </a:cubicBezTo>
                <a:cubicBezTo>
                  <a:pt x="15527" y="3492"/>
                  <a:pt x="16594" y="4002"/>
                  <a:pt x="17563" y="4664"/>
                </a:cubicBezTo>
                <a:cubicBezTo>
                  <a:pt x="18532" y="5325"/>
                  <a:pt x="19374" y="6167"/>
                  <a:pt x="20088" y="7189"/>
                </a:cubicBezTo>
                <a:cubicBezTo>
                  <a:pt x="20802" y="8210"/>
                  <a:pt x="21301" y="9342"/>
                  <a:pt x="21587" y="10584"/>
                </a:cubicBezTo>
                <a:cubicBezTo>
                  <a:pt x="21596" y="10601"/>
                  <a:pt x="21600" y="10633"/>
                  <a:pt x="21600" y="10678"/>
                </a:cubicBezTo>
                <a:close/>
                <a:moveTo>
                  <a:pt x="21600" y="10678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1" name="AutoShape 379"/>
          <p:cNvSpPr>
            <a:spLocks/>
          </p:cNvSpPr>
          <p:nvPr/>
        </p:nvSpPr>
        <p:spPr bwMode="auto">
          <a:xfrm>
            <a:off x="14123988" y="10718800"/>
            <a:ext cx="368300" cy="3683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21149"/>
                </a:moveTo>
                <a:lnTo>
                  <a:pt x="21600" y="20250"/>
                </a:lnTo>
                <a:cubicBezTo>
                  <a:pt x="21600" y="20118"/>
                  <a:pt x="21558" y="20010"/>
                  <a:pt x="21474" y="19926"/>
                </a:cubicBezTo>
                <a:cubicBezTo>
                  <a:pt x="21389" y="19842"/>
                  <a:pt x="21281" y="19799"/>
                  <a:pt x="21150" y="19799"/>
                </a:cubicBezTo>
                <a:lnTo>
                  <a:pt x="450" y="19799"/>
                </a:lnTo>
                <a:cubicBezTo>
                  <a:pt x="319" y="19799"/>
                  <a:pt x="211" y="19842"/>
                  <a:pt x="126" y="19926"/>
                </a:cubicBezTo>
                <a:cubicBezTo>
                  <a:pt x="42" y="20010"/>
                  <a:pt x="0" y="20118"/>
                  <a:pt x="0" y="20250"/>
                </a:cubicBezTo>
                <a:lnTo>
                  <a:pt x="0" y="21149"/>
                </a:lnTo>
                <a:cubicBezTo>
                  <a:pt x="0" y="21281"/>
                  <a:pt x="42" y="21389"/>
                  <a:pt x="126" y="21472"/>
                </a:cubicBezTo>
                <a:cubicBezTo>
                  <a:pt x="211" y="21557"/>
                  <a:pt x="319" y="21600"/>
                  <a:pt x="450" y="21600"/>
                </a:cubicBezTo>
                <a:lnTo>
                  <a:pt x="21150" y="21600"/>
                </a:lnTo>
                <a:cubicBezTo>
                  <a:pt x="21281" y="21600"/>
                  <a:pt x="21389" y="21557"/>
                  <a:pt x="21474" y="21472"/>
                </a:cubicBezTo>
                <a:cubicBezTo>
                  <a:pt x="21558" y="21389"/>
                  <a:pt x="21600" y="21281"/>
                  <a:pt x="21600" y="21149"/>
                </a:cubicBezTo>
                <a:close/>
                <a:moveTo>
                  <a:pt x="675" y="1336"/>
                </a:moveTo>
                <a:cubicBezTo>
                  <a:pt x="328" y="1317"/>
                  <a:pt x="117" y="1299"/>
                  <a:pt x="42" y="1279"/>
                </a:cubicBezTo>
                <a:lnTo>
                  <a:pt x="0" y="42"/>
                </a:lnTo>
                <a:cubicBezTo>
                  <a:pt x="122" y="33"/>
                  <a:pt x="309" y="28"/>
                  <a:pt x="563" y="28"/>
                </a:cubicBezTo>
                <a:cubicBezTo>
                  <a:pt x="1125" y="28"/>
                  <a:pt x="1650" y="47"/>
                  <a:pt x="2138" y="85"/>
                </a:cubicBezTo>
                <a:cubicBezTo>
                  <a:pt x="3375" y="150"/>
                  <a:pt x="4153" y="183"/>
                  <a:pt x="4472" y="183"/>
                </a:cubicBezTo>
                <a:cubicBezTo>
                  <a:pt x="5278" y="183"/>
                  <a:pt x="6066" y="168"/>
                  <a:pt x="6834" y="141"/>
                </a:cubicBezTo>
                <a:cubicBezTo>
                  <a:pt x="7922" y="103"/>
                  <a:pt x="8606" y="80"/>
                  <a:pt x="8887" y="70"/>
                </a:cubicBezTo>
                <a:cubicBezTo>
                  <a:pt x="9413" y="70"/>
                  <a:pt x="9816" y="61"/>
                  <a:pt x="10097" y="42"/>
                </a:cubicBezTo>
                <a:lnTo>
                  <a:pt x="10083" y="239"/>
                </a:lnTo>
                <a:lnTo>
                  <a:pt x="10111" y="1139"/>
                </a:lnTo>
                <a:lnTo>
                  <a:pt x="10111" y="1266"/>
                </a:lnTo>
                <a:cubicBezTo>
                  <a:pt x="9548" y="1350"/>
                  <a:pt x="8967" y="1392"/>
                  <a:pt x="8367" y="1392"/>
                </a:cubicBezTo>
                <a:cubicBezTo>
                  <a:pt x="7805" y="1392"/>
                  <a:pt x="7434" y="1510"/>
                  <a:pt x="7256" y="1743"/>
                </a:cubicBezTo>
                <a:cubicBezTo>
                  <a:pt x="7134" y="1876"/>
                  <a:pt x="7073" y="2494"/>
                  <a:pt x="7073" y="3600"/>
                </a:cubicBezTo>
                <a:cubicBezTo>
                  <a:pt x="7073" y="3722"/>
                  <a:pt x="7076" y="3874"/>
                  <a:pt x="7080" y="4057"/>
                </a:cubicBezTo>
                <a:cubicBezTo>
                  <a:pt x="7085" y="4240"/>
                  <a:pt x="7087" y="4359"/>
                  <a:pt x="7087" y="4416"/>
                </a:cubicBezTo>
                <a:lnTo>
                  <a:pt x="7102" y="7635"/>
                </a:lnTo>
                <a:lnTo>
                  <a:pt x="7298" y="11573"/>
                </a:lnTo>
                <a:cubicBezTo>
                  <a:pt x="7355" y="12736"/>
                  <a:pt x="7594" y="13682"/>
                  <a:pt x="8016" y="14414"/>
                </a:cubicBezTo>
                <a:cubicBezTo>
                  <a:pt x="8344" y="14968"/>
                  <a:pt x="8794" y="15398"/>
                  <a:pt x="9366" y="15708"/>
                </a:cubicBezTo>
                <a:cubicBezTo>
                  <a:pt x="10191" y="16148"/>
                  <a:pt x="11020" y="16368"/>
                  <a:pt x="11855" y="16368"/>
                </a:cubicBezTo>
                <a:cubicBezTo>
                  <a:pt x="12830" y="16368"/>
                  <a:pt x="13725" y="16237"/>
                  <a:pt x="14541" y="15974"/>
                </a:cubicBezTo>
                <a:cubicBezTo>
                  <a:pt x="15066" y="15806"/>
                  <a:pt x="15530" y="15567"/>
                  <a:pt x="15933" y="15257"/>
                </a:cubicBezTo>
                <a:cubicBezTo>
                  <a:pt x="16383" y="14920"/>
                  <a:pt x="16688" y="14620"/>
                  <a:pt x="16847" y="14357"/>
                </a:cubicBezTo>
                <a:cubicBezTo>
                  <a:pt x="17184" y="13832"/>
                  <a:pt x="17433" y="13298"/>
                  <a:pt x="17592" y="12754"/>
                </a:cubicBezTo>
                <a:cubicBezTo>
                  <a:pt x="17789" y="12071"/>
                  <a:pt x="17887" y="10996"/>
                  <a:pt x="17887" y="9534"/>
                </a:cubicBezTo>
                <a:cubicBezTo>
                  <a:pt x="17887" y="8794"/>
                  <a:pt x="17871" y="8194"/>
                  <a:pt x="17838" y="7734"/>
                </a:cubicBezTo>
                <a:cubicBezTo>
                  <a:pt x="17805" y="7274"/>
                  <a:pt x="17754" y="6701"/>
                  <a:pt x="17684" y="6011"/>
                </a:cubicBezTo>
                <a:cubicBezTo>
                  <a:pt x="17613" y="5323"/>
                  <a:pt x="17550" y="4575"/>
                  <a:pt x="17494" y="3769"/>
                </a:cubicBezTo>
                <a:lnTo>
                  <a:pt x="17438" y="2939"/>
                </a:lnTo>
                <a:cubicBezTo>
                  <a:pt x="17391" y="2311"/>
                  <a:pt x="17278" y="1898"/>
                  <a:pt x="17100" y="1701"/>
                </a:cubicBezTo>
                <a:cubicBezTo>
                  <a:pt x="16781" y="1374"/>
                  <a:pt x="16420" y="1214"/>
                  <a:pt x="16017" y="1224"/>
                </a:cubicBezTo>
                <a:lnTo>
                  <a:pt x="14611" y="1252"/>
                </a:lnTo>
                <a:lnTo>
                  <a:pt x="14414" y="1209"/>
                </a:lnTo>
                <a:lnTo>
                  <a:pt x="14442" y="0"/>
                </a:lnTo>
                <a:lnTo>
                  <a:pt x="15623" y="0"/>
                </a:lnTo>
                <a:lnTo>
                  <a:pt x="18506" y="141"/>
                </a:lnTo>
                <a:cubicBezTo>
                  <a:pt x="19218" y="168"/>
                  <a:pt x="20138" y="122"/>
                  <a:pt x="21262" y="0"/>
                </a:cubicBezTo>
                <a:lnTo>
                  <a:pt x="21516" y="28"/>
                </a:lnTo>
                <a:cubicBezTo>
                  <a:pt x="21572" y="384"/>
                  <a:pt x="21600" y="624"/>
                  <a:pt x="21600" y="745"/>
                </a:cubicBezTo>
                <a:cubicBezTo>
                  <a:pt x="21600" y="811"/>
                  <a:pt x="21581" y="956"/>
                  <a:pt x="21544" y="1181"/>
                </a:cubicBezTo>
                <a:cubicBezTo>
                  <a:pt x="21122" y="1294"/>
                  <a:pt x="20728" y="1355"/>
                  <a:pt x="20363" y="1364"/>
                </a:cubicBezTo>
                <a:cubicBezTo>
                  <a:pt x="19678" y="1467"/>
                  <a:pt x="19308" y="1547"/>
                  <a:pt x="19252" y="1603"/>
                </a:cubicBezTo>
                <a:cubicBezTo>
                  <a:pt x="19111" y="1743"/>
                  <a:pt x="19041" y="1936"/>
                  <a:pt x="19041" y="2180"/>
                </a:cubicBezTo>
                <a:cubicBezTo>
                  <a:pt x="19041" y="2245"/>
                  <a:pt x="19048" y="2372"/>
                  <a:pt x="19062" y="2559"/>
                </a:cubicBezTo>
                <a:cubicBezTo>
                  <a:pt x="19076" y="2747"/>
                  <a:pt x="19083" y="2892"/>
                  <a:pt x="19083" y="2995"/>
                </a:cubicBezTo>
                <a:cubicBezTo>
                  <a:pt x="19158" y="3173"/>
                  <a:pt x="19261" y="5029"/>
                  <a:pt x="19392" y="8563"/>
                </a:cubicBezTo>
                <a:cubicBezTo>
                  <a:pt x="19448" y="10392"/>
                  <a:pt x="19378" y="11818"/>
                  <a:pt x="19181" y="12839"/>
                </a:cubicBezTo>
                <a:cubicBezTo>
                  <a:pt x="19041" y="13551"/>
                  <a:pt x="18848" y="14123"/>
                  <a:pt x="18605" y="14554"/>
                </a:cubicBezTo>
                <a:cubicBezTo>
                  <a:pt x="18248" y="15164"/>
                  <a:pt x="17723" y="15741"/>
                  <a:pt x="17030" y="16283"/>
                </a:cubicBezTo>
                <a:cubicBezTo>
                  <a:pt x="16327" y="16819"/>
                  <a:pt x="15473" y="17236"/>
                  <a:pt x="14470" y="17536"/>
                </a:cubicBezTo>
                <a:cubicBezTo>
                  <a:pt x="13449" y="17845"/>
                  <a:pt x="12253" y="18000"/>
                  <a:pt x="10884" y="18000"/>
                </a:cubicBezTo>
                <a:cubicBezTo>
                  <a:pt x="9319" y="18000"/>
                  <a:pt x="7988" y="17784"/>
                  <a:pt x="6891" y="17353"/>
                </a:cubicBezTo>
                <a:cubicBezTo>
                  <a:pt x="5775" y="16912"/>
                  <a:pt x="4936" y="16340"/>
                  <a:pt x="4374" y="15637"/>
                </a:cubicBezTo>
                <a:cubicBezTo>
                  <a:pt x="3802" y="14925"/>
                  <a:pt x="3412" y="14011"/>
                  <a:pt x="3206" y="12895"/>
                </a:cubicBezTo>
                <a:cubicBezTo>
                  <a:pt x="3056" y="12145"/>
                  <a:pt x="2981" y="11034"/>
                  <a:pt x="2981" y="9563"/>
                </a:cubicBezTo>
                <a:lnTo>
                  <a:pt x="2981" y="4880"/>
                </a:lnTo>
                <a:cubicBezTo>
                  <a:pt x="2981" y="3117"/>
                  <a:pt x="2901" y="2119"/>
                  <a:pt x="2742" y="1884"/>
                </a:cubicBezTo>
                <a:cubicBezTo>
                  <a:pt x="2508" y="1547"/>
                  <a:pt x="1819" y="1364"/>
                  <a:pt x="675" y="1336"/>
                </a:cubicBezTo>
                <a:close/>
                <a:moveTo>
                  <a:pt x="675" y="1336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2" name="AutoShape 380"/>
          <p:cNvSpPr>
            <a:spLocks/>
          </p:cNvSpPr>
          <p:nvPr/>
        </p:nvSpPr>
        <p:spPr bwMode="auto">
          <a:xfrm>
            <a:off x="14863763" y="10718800"/>
            <a:ext cx="368300" cy="3683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0742" y="6609"/>
                </a:moveTo>
                <a:cubicBezTo>
                  <a:pt x="21314" y="7941"/>
                  <a:pt x="21600" y="9337"/>
                  <a:pt x="21600" y="10800"/>
                </a:cubicBezTo>
                <a:cubicBezTo>
                  <a:pt x="21600" y="12262"/>
                  <a:pt x="21314" y="13659"/>
                  <a:pt x="20742" y="14990"/>
                </a:cubicBezTo>
                <a:cubicBezTo>
                  <a:pt x="20170" y="16322"/>
                  <a:pt x="19401" y="17471"/>
                  <a:pt x="18436" y="18435"/>
                </a:cubicBezTo>
                <a:cubicBezTo>
                  <a:pt x="17470" y="19401"/>
                  <a:pt x="16322" y="20170"/>
                  <a:pt x="14991" y="20742"/>
                </a:cubicBezTo>
                <a:cubicBezTo>
                  <a:pt x="13659" y="21313"/>
                  <a:pt x="12263" y="21600"/>
                  <a:pt x="10800" y="21600"/>
                </a:cubicBezTo>
                <a:cubicBezTo>
                  <a:pt x="9188" y="21600"/>
                  <a:pt x="7655" y="21260"/>
                  <a:pt x="6201" y="20580"/>
                </a:cubicBezTo>
                <a:cubicBezTo>
                  <a:pt x="4748" y="19900"/>
                  <a:pt x="3511" y="18941"/>
                  <a:pt x="2489" y="17704"/>
                </a:cubicBezTo>
                <a:cubicBezTo>
                  <a:pt x="2423" y="17610"/>
                  <a:pt x="2393" y="17505"/>
                  <a:pt x="2398" y="17388"/>
                </a:cubicBezTo>
                <a:cubicBezTo>
                  <a:pt x="2402" y="17270"/>
                  <a:pt x="2442" y="17175"/>
                  <a:pt x="2517" y="17100"/>
                </a:cubicBezTo>
                <a:lnTo>
                  <a:pt x="4444" y="15159"/>
                </a:lnTo>
                <a:cubicBezTo>
                  <a:pt x="4537" y="15074"/>
                  <a:pt x="4655" y="15033"/>
                  <a:pt x="4795" y="15033"/>
                </a:cubicBezTo>
                <a:cubicBezTo>
                  <a:pt x="4945" y="15051"/>
                  <a:pt x="5053" y="15107"/>
                  <a:pt x="5119" y="15201"/>
                </a:cubicBezTo>
                <a:cubicBezTo>
                  <a:pt x="5803" y="16092"/>
                  <a:pt x="6642" y="16781"/>
                  <a:pt x="7636" y="17268"/>
                </a:cubicBezTo>
                <a:cubicBezTo>
                  <a:pt x="8630" y="17755"/>
                  <a:pt x="9684" y="18000"/>
                  <a:pt x="10800" y="18000"/>
                </a:cubicBezTo>
                <a:cubicBezTo>
                  <a:pt x="11775" y="18000"/>
                  <a:pt x="12706" y="17809"/>
                  <a:pt x="13592" y="17430"/>
                </a:cubicBezTo>
                <a:cubicBezTo>
                  <a:pt x="14477" y="17051"/>
                  <a:pt x="15244" y="16538"/>
                  <a:pt x="15891" y="15891"/>
                </a:cubicBezTo>
                <a:cubicBezTo>
                  <a:pt x="16537" y="15244"/>
                  <a:pt x="17051" y="14477"/>
                  <a:pt x="17431" y="13591"/>
                </a:cubicBezTo>
                <a:cubicBezTo>
                  <a:pt x="17810" y="12705"/>
                  <a:pt x="18000" y="11775"/>
                  <a:pt x="18000" y="10800"/>
                </a:cubicBezTo>
                <a:cubicBezTo>
                  <a:pt x="18000" y="9825"/>
                  <a:pt x="17810" y="8895"/>
                  <a:pt x="17431" y="8009"/>
                </a:cubicBezTo>
                <a:cubicBezTo>
                  <a:pt x="17051" y="7122"/>
                  <a:pt x="16537" y="6356"/>
                  <a:pt x="15891" y="5709"/>
                </a:cubicBezTo>
                <a:cubicBezTo>
                  <a:pt x="15244" y="5062"/>
                  <a:pt x="14477" y="4549"/>
                  <a:pt x="13592" y="4170"/>
                </a:cubicBezTo>
                <a:cubicBezTo>
                  <a:pt x="12706" y="3789"/>
                  <a:pt x="11775" y="3600"/>
                  <a:pt x="10800" y="3600"/>
                </a:cubicBezTo>
                <a:cubicBezTo>
                  <a:pt x="9881" y="3600"/>
                  <a:pt x="9000" y="3766"/>
                  <a:pt x="8156" y="4099"/>
                </a:cubicBezTo>
                <a:cubicBezTo>
                  <a:pt x="7312" y="4431"/>
                  <a:pt x="6562" y="4908"/>
                  <a:pt x="5906" y="5526"/>
                </a:cubicBezTo>
                <a:lnTo>
                  <a:pt x="7833" y="7467"/>
                </a:lnTo>
                <a:cubicBezTo>
                  <a:pt x="8123" y="7748"/>
                  <a:pt x="8189" y="8071"/>
                  <a:pt x="8030" y="8437"/>
                </a:cubicBezTo>
                <a:cubicBezTo>
                  <a:pt x="7870" y="8813"/>
                  <a:pt x="7594" y="8999"/>
                  <a:pt x="7200" y="8999"/>
                </a:cubicBezTo>
                <a:lnTo>
                  <a:pt x="900" y="8999"/>
                </a:lnTo>
                <a:cubicBezTo>
                  <a:pt x="656" y="8999"/>
                  <a:pt x="445" y="8911"/>
                  <a:pt x="267" y="8733"/>
                </a:cubicBezTo>
                <a:cubicBezTo>
                  <a:pt x="89" y="8555"/>
                  <a:pt x="0" y="8344"/>
                  <a:pt x="0" y="8099"/>
                </a:cubicBezTo>
                <a:lnTo>
                  <a:pt x="0" y="1800"/>
                </a:lnTo>
                <a:cubicBezTo>
                  <a:pt x="0" y="1407"/>
                  <a:pt x="188" y="1129"/>
                  <a:pt x="563" y="970"/>
                </a:cubicBezTo>
                <a:cubicBezTo>
                  <a:pt x="928" y="811"/>
                  <a:pt x="1252" y="876"/>
                  <a:pt x="1533" y="1167"/>
                </a:cubicBezTo>
                <a:lnTo>
                  <a:pt x="3361" y="2982"/>
                </a:lnTo>
                <a:cubicBezTo>
                  <a:pt x="4364" y="2034"/>
                  <a:pt x="5510" y="1301"/>
                  <a:pt x="6799" y="781"/>
                </a:cubicBezTo>
                <a:cubicBezTo>
                  <a:pt x="8088" y="260"/>
                  <a:pt x="9422" y="0"/>
                  <a:pt x="10800" y="0"/>
                </a:cubicBezTo>
                <a:cubicBezTo>
                  <a:pt x="12263" y="0"/>
                  <a:pt x="13659" y="286"/>
                  <a:pt x="14991" y="858"/>
                </a:cubicBezTo>
                <a:cubicBezTo>
                  <a:pt x="16322" y="1430"/>
                  <a:pt x="17470" y="2199"/>
                  <a:pt x="18436" y="3163"/>
                </a:cubicBezTo>
                <a:cubicBezTo>
                  <a:pt x="19401" y="4129"/>
                  <a:pt x="20170" y="5278"/>
                  <a:pt x="20742" y="6609"/>
                </a:cubicBezTo>
                <a:close/>
                <a:moveTo>
                  <a:pt x="20742" y="6609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3" name="AutoShape 381"/>
          <p:cNvSpPr>
            <a:spLocks/>
          </p:cNvSpPr>
          <p:nvPr/>
        </p:nvSpPr>
        <p:spPr bwMode="auto">
          <a:xfrm>
            <a:off x="15657513" y="10696575"/>
            <a:ext cx="400050" cy="40005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483" y="7178"/>
                </a:moveTo>
                <a:cubicBezTo>
                  <a:pt x="21561" y="7256"/>
                  <a:pt x="21600" y="7355"/>
                  <a:pt x="21600" y="7476"/>
                </a:cubicBezTo>
                <a:cubicBezTo>
                  <a:pt x="21600" y="7598"/>
                  <a:pt x="21561" y="7697"/>
                  <a:pt x="21483" y="7776"/>
                </a:cubicBezTo>
                <a:cubicBezTo>
                  <a:pt x="21405" y="7853"/>
                  <a:pt x="21306" y="7892"/>
                  <a:pt x="21185" y="7892"/>
                </a:cubicBezTo>
                <a:lnTo>
                  <a:pt x="17031" y="7892"/>
                </a:lnTo>
                <a:cubicBezTo>
                  <a:pt x="16910" y="7892"/>
                  <a:pt x="16810" y="7853"/>
                  <a:pt x="16732" y="7776"/>
                </a:cubicBezTo>
                <a:cubicBezTo>
                  <a:pt x="16654" y="7697"/>
                  <a:pt x="16616" y="7598"/>
                  <a:pt x="16616" y="7476"/>
                </a:cubicBezTo>
                <a:cubicBezTo>
                  <a:pt x="16616" y="7355"/>
                  <a:pt x="16654" y="7256"/>
                  <a:pt x="16732" y="7178"/>
                </a:cubicBezTo>
                <a:cubicBezTo>
                  <a:pt x="16810" y="7100"/>
                  <a:pt x="16910" y="7061"/>
                  <a:pt x="17031" y="7061"/>
                </a:cubicBezTo>
                <a:lnTo>
                  <a:pt x="21185" y="7061"/>
                </a:lnTo>
                <a:cubicBezTo>
                  <a:pt x="21306" y="7061"/>
                  <a:pt x="21405" y="7100"/>
                  <a:pt x="21483" y="7178"/>
                </a:cubicBezTo>
                <a:close/>
                <a:moveTo>
                  <a:pt x="19822" y="2375"/>
                </a:moveTo>
                <a:lnTo>
                  <a:pt x="16499" y="5699"/>
                </a:lnTo>
                <a:cubicBezTo>
                  <a:pt x="16403" y="5776"/>
                  <a:pt x="16304" y="5815"/>
                  <a:pt x="16200" y="5815"/>
                </a:cubicBezTo>
                <a:cubicBezTo>
                  <a:pt x="16096" y="5815"/>
                  <a:pt x="15997" y="5776"/>
                  <a:pt x="15902" y="5699"/>
                </a:cubicBezTo>
                <a:cubicBezTo>
                  <a:pt x="15824" y="5611"/>
                  <a:pt x="15785" y="5513"/>
                  <a:pt x="15785" y="5399"/>
                </a:cubicBezTo>
                <a:cubicBezTo>
                  <a:pt x="15785" y="5287"/>
                  <a:pt x="15824" y="5188"/>
                  <a:pt x="15902" y="5101"/>
                </a:cubicBezTo>
                <a:lnTo>
                  <a:pt x="19225" y="1778"/>
                </a:lnTo>
                <a:cubicBezTo>
                  <a:pt x="19311" y="1700"/>
                  <a:pt x="19410" y="1661"/>
                  <a:pt x="19523" y="1661"/>
                </a:cubicBezTo>
                <a:cubicBezTo>
                  <a:pt x="19635" y="1661"/>
                  <a:pt x="19735" y="1700"/>
                  <a:pt x="19822" y="1778"/>
                </a:cubicBezTo>
                <a:cubicBezTo>
                  <a:pt x="19900" y="1865"/>
                  <a:pt x="19939" y="1964"/>
                  <a:pt x="19939" y="2077"/>
                </a:cubicBezTo>
                <a:cubicBezTo>
                  <a:pt x="19939" y="2189"/>
                  <a:pt x="19900" y="2289"/>
                  <a:pt x="19822" y="2375"/>
                </a:cubicBezTo>
                <a:close/>
                <a:moveTo>
                  <a:pt x="14538" y="415"/>
                </a:moveTo>
                <a:lnTo>
                  <a:pt x="14538" y="4569"/>
                </a:lnTo>
                <a:cubicBezTo>
                  <a:pt x="14538" y="4690"/>
                  <a:pt x="14500" y="4790"/>
                  <a:pt x="14422" y="4868"/>
                </a:cubicBezTo>
                <a:cubicBezTo>
                  <a:pt x="14344" y="4945"/>
                  <a:pt x="14244" y="4985"/>
                  <a:pt x="14123" y="4985"/>
                </a:cubicBezTo>
                <a:cubicBezTo>
                  <a:pt x="14002" y="4985"/>
                  <a:pt x="13902" y="4945"/>
                  <a:pt x="13825" y="4868"/>
                </a:cubicBezTo>
                <a:cubicBezTo>
                  <a:pt x="13747" y="4790"/>
                  <a:pt x="13708" y="4690"/>
                  <a:pt x="13708" y="4569"/>
                </a:cubicBezTo>
                <a:lnTo>
                  <a:pt x="13708" y="415"/>
                </a:lnTo>
                <a:cubicBezTo>
                  <a:pt x="13708" y="293"/>
                  <a:pt x="13747" y="195"/>
                  <a:pt x="13825" y="117"/>
                </a:cubicBezTo>
                <a:cubicBezTo>
                  <a:pt x="13902" y="39"/>
                  <a:pt x="14002" y="0"/>
                  <a:pt x="14123" y="0"/>
                </a:cubicBezTo>
                <a:cubicBezTo>
                  <a:pt x="14244" y="0"/>
                  <a:pt x="14344" y="39"/>
                  <a:pt x="14422" y="117"/>
                </a:cubicBezTo>
                <a:cubicBezTo>
                  <a:pt x="14500" y="195"/>
                  <a:pt x="14538" y="293"/>
                  <a:pt x="14538" y="415"/>
                </a:cubicBezTo>
                <a:close/>
                <a:moveTo>
                  <a:pt x="21392" y="15785"/>
                </a:moveTo>
                <a:cubicBezTo>
                  <a:pt x="21392" y="16823"/>
                  <a:pt x="21024" y="17701"/>
                  <a:pt x="20289" y="18419"/>
                </a:cubicBezTo>
                <a:lnTo>
                  <a:pt x="18381" y="20314"/>
                </a:lnTo>
                <a:cubicBezTo>
                  <a:pt x="17663" y="21032"/>
                  <a:pt x="16784" y="21392"/>
                  <a:pt x="15746" y="21392"/>
                </a:cubicBezTo>
                <a:cubicBezTo>
                  <a:pt x="14698" y="21392"/>
                  <a:pt x="13816" y="21024"/>
                  <a:pt x="13098" y="20289"/>
                </a:cubicBezTo>
                <a:lnTo>
                  <a:pt x="8762" y="15940"/>
                </a:lnTo>
                <a:cubicBezTo>
                  <a:pt x="8580" y="15759"/>
                  <a:pt x="8399" y="15516"/>
                  <a:pt x="8217" y="15212"/>
                </a:cubicBezTo>
                <a:lnTo>
                  <a:pt x="11319" y="14979"/>
                </a:lnTo>
                <a:lnTo>
                  <a:pt x="14863" y="18536"/>
                </a:lnTo>
                <a:cubicBezTo>
                  <a:pt x="15097" y="18769"/>
                  <a:pt x="15391" y="18888"/>
                  <a:pt x="15746" y="18893"/>
                </a:cubicBezTo>
                <a:cubicBezTo>
                  <a:pt x="16100" y="18897"/>
                  <a:pt x="16395" y="18783"/>
                  <a:pt x="16629" y="18550"/>
                </a:cubicBezTo>
                <a:lnTo>
                  <a:pt x="18537" y="16654"/>
                </a:lnTo>
                <a:cubicBezTo>
                  <a:pt x="18779" y="16411"/>
                  <a:pt x="18900" y="16121"/>
                  <a:pt x="18900" y="15785"/>
                </a:cubicBezTo>
                <a:cubicBezTo>
                  <a:pt x="18900" y="15438"/>
                  <a:pt x="18779" y="15143"/>
                  <a:pt x="18537" y="14902"/>
                </a:cubicBezTo>
                <a:lnTo>
                  <a:pt x="14980" y="11331"/>
                </a:lnTo>
                <a:lnTo>
                  <a:pt x="15214" y="8229"/>
                </a:lnTo>
                <a:cubicBezTo>
                  <a:pt x="15516" y="8411"/>
                  <a:pt x="15759" y="8593"/>
                  <a:pt x="15940" y="8775"/>
                </a:cubicBezTo>
                <a:lnTo>
                  <a:pt x="20302" y="13137"/>
                </a:lnTo>
                <a:cubicBezTo>
                  <a:pt x="21029" y="13881"/>
                  <a:pt x="21392" y="14763"/>
                  <a:pt x="21392" y="15785"/>
                </a:cubicBezTo>
                <a:close/>
                <a:moveTo>
                  <a:pt x="7892" y="17030"/>
                </a:moveTo>
                <a:lnTo>
                  <a:pt x="7892" y="21184"/>
                </a:lnTo>
                <a:cubicBezTo>
                  <a:pt x="7892" y="21305"/>
                  <a:pt x="7853" y="21405"/>
                  <a:pt x="7775" y="21482"/>
                </a:cubicBezTo>
                <a:cubicBezTo>
                  <a:pt x="7698" y="21560"/>
                  <a:pt x="7598" y="21600"/>
                  <a:pt x="7477" y="21600"/>
                </a:cubicBezTo>
                <a:cubicBezTo>
                  <a:pt x="7356" y="21600"/>
                  <a:pt x="7256" y="21560"/>
                  <a:pt x="7178" y="21482"/>
                </a:cubicBezTo>
                <a:cubicBezTo>
                  <a:pt x="7100" y="21405"/>
                  <a:pt x="7062" y="21305"/>
                  <a:pt x="7062" y="21184"/>
                </a:cubicBezTo>
                <a:lnTo>
                  <a:pt x="7062" y="17030"/>
                </a:lnTo>
                <a:cubicBezTo>
                  <a:pt x="7062" y="16909"/>
                  <a:pt x="7100" y="16809"/>
                  <a:pt x="7178" y="16732"/>
                </a:cubicBezTo>
                <a:cubicBezTo>
                  <a:pt x="7256" y="16654"/>
                  <a:pt x="7356" y="16615"/>
                  <a:pt x="7477" y="16615"/>
                </a:cubicBezTo>
                <a:cubicBezTo>
                  <a:pt x="7598" y="16615"/>
                  <a:pt x="7698" y="16654"/>
                  <a:pt x="7775" y="16732"/>
                </a:cubicBezTo>
                <a:cubicBezTo>
                  <a:pt x="7853" y="16809"/>
                  <a:pt x="7892" y="16909"/>
                  <a:pt x="7892" y="17030"/>
                </a:cubicBezTo>
                <a:close/>
                <a:moveTo>
                  <a:pt x="5699" y="16499"/>
                </a:moveTo>
                <a:lnTo>
                  <a:pt x="2375" y="19821"/>
                </a:lnTo>
                <a:cubicBezTo>
                  <a:pt x="2289" y="19899"/>
                  <a:pt x="2189" y="19938"/>
                  <a:pt x="2077" y="19938"/>
                </a:cubicBezTo>
                <a:cubicBezTo>
                  <a:pt x="1973" y="19938"/>
                  <a:pt x="1873" y="19899"/>
                  <a:pt x="1778" y="19821"/>
                </a:cubicBezTo>
                <a:cubicBezTo>
                  <a:pt x="1701" y="19735"/>
                  <a:pt x="1661" y="19635"/>
                  <a:pt x="1661" y="19523"/>
                </a:cubicBezTo>
                <a:cubicBezTo>
                  <a:pt x="1661" y="19411"/>
                  <a:pt x="1701" y="19311"/>
                  <a:pt x="1778" y="19224"/>
                </a:cubicBezTo>
                <a:lnTo>
                  <a:pt x="5101" y="15901"/>
                </a:lnTo>
                <a:cubicBezTo>
                  <a:pt x="5188" y="15823"/>
                  <a:pt x="5287" y="15785"/>
                  <a:pt x="5400" y="15785"/>
                </a:cubicBezTo>
                <a:cubicBezTo>
                  <a:pt x="5512" y="15785"/>
                  <a:pt x="5612" y="15823"/>
                  <a:pt x="5699" y="15901"/>
                </a:cubicBezTo>
                <a:cubicBezTo>
                  <a:pt x="5777" y="15988"/>
                  <a:pt x="5815" y="16087"/>
                  <a:pt x="5815" y="16199"/>
                </a:cubicBezTo>
                <a:cubicBezTo>
                  <a:pt x="5815" y="16312"/>
                  <a:pt x="5777" y="16411"/>
                  <a:pt x="5699" y="16499"/>
                </a:cubicBezTo>
                <a:close/>
                <a:moveTo>
                  <a:pt x="13383" y="6386"/>
                </a:moveTo>
                <a:lnTo>
                  <a:pt x="10281" y="6620"/>
                </a:lnTo>
                <a:lnTo>
                  <a:pt x="6737" y="3063"/>
                </a:lnTo>
                <a:cubicBezTo>
                  <a:pt x="6495" y="2820"/>
                  <a:pt x="6200" y="2699"/>
                  <a:pt x="5854" y="2699"/>
                </a:cubicBezTo>
                <a:cubicBezTo>
                  <a:pt x="5517" y="2699"/>
                  <a:pt x="5222" y="2817"/>
                  <a:pt x="4972" y="3050"/>
                </a:cubicBezTo>
                <a:lnTo>
                  <a:pt x="3063" y="4945"/>
                </a:lnTo>
                <a:cubicBezTo>
                  <a:pt x="2821" y="5188"/>
                  <a:pt x="2700" y="5478"/>
                  <a:pt x="2700" y="5815"/>
                </a:cubicBezTo>
                <a:cubicBezTo>
                  <a:pt x="2700" y="6161"/>
                  <a:pt x="2821" y="6456"/>
                  <a:pt x="3063" y="6698"/>
                </a:cubicBezTo>
                <a:lnTo>
                  <a:pt x="6620" y="10255"/>
                </a:lnTo>
                <a:lnTo>
                  <a:pt x="6386" y="13370"/>
                </a:lnTo>
                <a:cubicBezTo>
                  <a:pt x="6084" y="13188"/>
                  <a:pt x="5841" y="13006"/>
                  <a:pt x="5660" y="12825"/>
                </a:cubicBezTo>
                <a:lnTo>
                  <a:pt x="1298" y="8463"/>
                </a:lnTo>
                <a:cubicBezTo>
                  <a:pt x="571" y="7719"/>
                  <a:pt x="208" y="6836"/>
                  <a:pt x="208" y="5815"/>
                </a:cubicBezTo>
                <a:cubicBezTo>
                  <a:pt x="208" y="4776"/>
                  <a:pt x="575" y="3898"/>
                  <a:pt x="1311" y="3180"/>
                </a:cubicBezTo>
                <a:lnTo>
                  <a:pt x="3219" y="1285"/>
                </a:lnTo>
                <a:cubicBezTo>
                  <a:pt x="3937" y="567"/>
                  <a:pt x="4816" y="207"/>
                  <a:pt x="5854" y="207"/>
                </a:cubicBezTo>
                <a:cubicBezTo>
                  <a:pt x="6901" y="207"/>
                  <a:pt x="7784" y="576"/>
                  <a:pt x="8502" y="1311"/>
                </a:cubicBezTo>
                <a:lnTo>
                  <a:pt x="12838" y="5659"/>
                </a:lnTo>
                <a:cubicBezTo>
                  <a:pt x="13020" y="5841"/>
                  <a:pt x="13202" y="6084"/>
                  <a:pt x="13383" y="6386"/>
                </a:cubicBezTo>
                <a:close/>
                <a:moveTo>
                  <a:pt x="4868" y="13824"/>
                </a:moveTo>
                <a:cubicBezTo>
                  <a:pt x="4946" y="13901"/>
                  <a:pt x="4985" y="14001"/>
                  <a:pt x="4985" y="14122"/>
                </a:cubicBezTo>
                <a:cubicBezTo>
                  <a:pt x="4985" y="14244"/>
                  <a:pt x="4946" y="14343"/>
                  <a:pt x="4868" y="14422"/>
                </a:cubicBezTo>
                <a:cubicBezTo>
                  <a:pt x="4790" y="14499"/>
                  <a:pt x="4690" y="14538"/>
                  <a:pt x="4569" y="14538"/>
                </a:cubicBezTo>
                <a:lnTo>
                  <a:pt x="415" y="14538"/>
                </a:lnTo>
                <a:cubicBezTo>
                  <a:pt x="294" y="14538"/>
                  <a:pt x="195" y="14499"/>
                  <a:pt x="117" y="14422"/>
                </a:cubicBezTo>
                <a:cubicBezTo>
                  <a:pt x="39" y="14343"/>
                  <a:pt x="0" y="14244"/>
                  <a:pt x="0" y="14122"/>
                </a:cubicBezTo>
                <a:cubicBezTo>
                  <a:pt x="0" y="14001"/>
                  <a:pt x="39" y="13901"/>
                  <a:pt x="117" y="13824"/>
                </a:cubicBezTo>
                <a:cubicBezTo>
                  <a:pt x="195" y="13746"/>
                  <a:pt x="294" y="13708"/>
                  <a:pt x="415" y="13708"/>
                </a:cubicBezTo>
                <a:lnTo>
                  <a:pt x="4569" y="13708"/>
                </a:lnTo>
                <a:cubicBezTo>
                  <a:pt x="4690" y="13708"/>
                  <a:pt x="4790" y="13746"/>
                  <a:pt x="4868" y="13824"/>
                </a:cubicBezTo>
                <a:close/>
                <a:moveTo>
                  <a:pt x="4868" y="13824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4" name="AutoShape 382"/>
          <p:cNvSpPr>
            <a:spLocks/>
          </p:cNvSpPr>
          <p:nvPr/>
        </p:nvSpPr>
        <p:spPr bwMode="auto">
          <a:xfrm>
            <a:off x="16398875" y="10729913"/>
            <a:ext cx="400050" cy="338137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6873"/>
                </a:moveTo>
                <a:lnTo>
                  <a:pt x="21600" y="10801"/>
                </a:lnTo>
                <a:cubicBezTo>
                  <a:pt x="21600" y="11066"/>
                  <a:pt x="21518" y="11296"/>
                  <a:pt x="21354" y="11490"/>
                </a:cubicBezTo>
                <a:cubicBezTo>
                  <a:pt x="21189" y="11685"/>
                  <a:pt x="20994" y="11782"/>
                  <a:pt x="20769" y="11782"/>
                </a:cubicBezTo>
                <a:lnTo>
                  <a:pt x="19939" y="11782"/>
                </a:lnTo>
                <a:cubicBezTo>
                  <a:pt x="19713" y="11782"/>
                  <a:pt x="19519" y="11685"/>
                  <a:pt x="19354" y="11490"/>
                </a:cubicBezTo>
                <a:cubicBezTo>
                  <a:pt x="19190" y="11296"/>
                  <a:pt x="19108" y="11066"/>
                  <a:pt x="19108" y="10801"/>
                </a:cubicBezTo>
                <a:lnTo>
                  <a:pt x="19108" y="6873"/>
                </a:lnTo>
                <a:cubicBezTo>
                  <a:pt x="19108" y="5789"/>
                  <a:pt x="18783" y="4863"/>
                  <a:pt x="18134" y="4097"/>
                </a:cubicBezTo>
                <a:cubicBezTo>
                  <a:pt x="17485" y="3329"/>
                  <a:pt x="16702" y="2945"/>
                  <a:pt x="15785" y="2945"/>
                </a:cubicBezTo>
                <a:cubicBezTo>
                  <a:pt x="14867" y="2945"/>
                  <a:pt x="14084" y="3329"/>
                  <a:pt x="13435" y="4097"/>
                </a:cubicBezTo>
                <a:cubicBezTo>
                  <a:pt x="12786" y="4863"/>
                  <a:pt x="12462" y="5789"/>
                  <a:pt x="12462" y="6873"/>
                </a:cubicBezTo>
                <a:lnTo>
                  <a:pt x="12462" y="9818"/>
                </a:lnTo>
                <a:lnTo>
                  <a:pt x="13708" y="9818"/>
                </a:lnTo>
                <a:cubicBezTo>
                  <a:pt x="14054" y="9818"/>
                  <a:pt x="14348" y="9962"/>
                  <a:pt x="14591" y="10248"/>
                </a:cubicBezTo>
                <a:cubicBezTo>
                  <a:pt x="14832" y="10534"/>
                  <a:pt x="14954" y="10882"/>
                  <a:pt x="14954" y="11291"/>
                </a:cubicBezTo>
                <a:lnTo>
                  <a:pt x="14954" y="20128"/>
                </a:lnTo>
                <a:cubicBezTo>
                  <a:pt x="14954" y="20537"/>
                  <a:pt x="14832" y="20885"/>
                  <a:pt x="14591" y="21170"/>
                </a:cubicBezTo>
                <a:cubicBezTo>
                  <a:pt x="14348" y="21457"/>
                  <a:pt x="14054" y="21600"/>
                  <a:pt x="13708" y="21600"/>
                </a:cubicBezTo>
                <a:lnTo>
                  <a:pt x="1246" y="21600"/>
                </a:lnTo>
                <a:cubicBezTo>
                  <a:pt x="900" y="21600"/>
                  <a:pt x="606" y="21457"/>
                  <a:pt x="363" y="21170"/>
                </a:cubicBezTo>
                <a:cubicBezTo>
                  <a:pt x="121" y="20885"/>
                  <a:pt x="0" y="20537"/>
                  <a:pt x="0" y="20128"/>
                </a:cubicBezTo>
                <a:lnTo>
                  <a:pt x="0" y="11291"/>
                </a:lnTo>
                <a:cubicBezTo>
                  <a:pt x="0" y="10882"/>
                  <a:pt x="121" y="10534"/>
                  <a:pt x="363" y="10248"/>
                </a:cubicBezTo>
                <a:cubicBezTo>
                  <a:pt x="606" y="9962"/>
                  <a:pt x="900" y="9818"/>
                  <a:pt x="1246" y="9818"/>
                </a:cubicBezTo>
                <a:lnTo>
                  <a:pt x="9969" y="9818"/>
                </a:lnTo>
                <a:lnTo>
                  <a:pt x="9969" y="6873"/>
                </a:lnTo>
                <a:cubicBezTo>
                  <a:pt x="9969" y="4980"/>
                  <a:pt x="10538" y="3363"/>
                  <a:pt x="11676" y="2017"/>
                </a:cubicBezTo>
                <a:cubicBezTo>
                  <a:pt x="12814" y="672"/>
                  <a:pt x="14183" y="0"/>
                  <a:pt x="15785" y="0"/>
                </a:cubicBezTo>
                <a:cubicBezTo>
                  <a:pt x="17385" y="0"/>
                  <a:pt x="18755" y="672"/>
                  <a:pt x="19893" y="2017"/>
                </a:cubicBezTo>
                <a:cubicBezTo>
                  <a:pt x="21031" y="3363"/>
                  <a:pt x="21600" y="4980"/>
                  <a:pt x="21600" y="6873"/>
                </a:cubicBezTo>
                <a:close/>
                <a:moveTo>
                  <a:pt x="21600" y="6873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5" name="AutoShape 383"/>
          <p:cNvSpPr>
            <a:spLocks/>
          </p:cNvSpPr>
          <p:nvPr/>
        </p:nvSpPr>
        <p:spPr bwMode="auto">
          <a:xfrm>
            <a:off x="17224375" y="10718800"/>
            <a:ext cx="277813" cy="3683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9800" y="10799"/>
                </a:moveTo>
                <a:cubicBezTo>
                  <a:pt x="20300" y="10799"/>
                  <a:pt x="20725" y="10932"/>
                  <a:pt x="21075" y="11193"/>
                </a:cubicBezTo>
                <a:cubicBezTo>
                  <a:pt x="21424" y="11456"/>
                  <a:pt x="21600" y="11775"/>
                  <a:pt x="21600" y="12150"/>
                </a:cubicBezTo>
                <a:lnTo>
                  <a:pt x="21600" y="20251"/>
                </a:lnTo>
                <a:cubicBezTo>
                  <a:pt x="21600" y="20625"/>
                  <a:pt x="21424" y="20944"/>
                  <a:pt x="21075" y="21206"/>
                </a:cubicBezTo>
                <a:cubicBezTo>
                  <a:pt x="20725" y="21469"/>
                  <a:pt x="20300" y="21600"/>
                  <a:pt x="19800" y="21600"/>
                </a:cubicBezTo>
                <a:lnTo>
                  <a:pt x="1800" y="21600"/>
                </a:lnTo>
                <a:cubicBezTo>
                  <a:pt x="1300" y="21600"/>
                  <a:pt x="875" y="21469"/>
                  <a:pt x="525" y="21206"/>
                </a:cubicBezTo>
                <a:cubicBezTo>
                  <a:pt x="175" y="20944"/>
                  <a:pt x="0" y="20625"/>
                  <a:pt x="0" y="20251"/>
                </a:cubicBezTo>
                <a:lnTo>
                  <a:pt x="0" y="12150"/>
                </a:lnTo>
                <a:cubicBezTo>
                  <a:pt x="0" y="11775"/>
                  <a:pt x="175" y="11456"/>
                  <a:pt x="525" y="11193"/>
                </a:cubicBezTo>
                <a:cubicBezTo>
                  <a:pt x="875" y="10932"/>
                  <a:pt x="1300" y="10799"/>
                  <a:pt x="1800" y="10799"/>
                </a:cubicBezTo>
                <a:lnTo>
                  <a:pt x="2400" y="10799"/>
                </a:lnTo>
                <a:lnTo>
                  <a:pt x="2400" y="6300"/>
                </a:lnTo>
                <a:cubicBezTo>
                  <a:pt x="2400" y="4566"/>
                  <a:pt x="3222" y="3081"/>
                  <a:pt x="4866" y="1849"/>
                </a:cubicBezTo>
                <a:cubicBezTo>
                  <a:pt x="6509" y="616"/>
                  <a:pt x="8487" y="0"/>
                  <a:pt x="10800" y="0"/>
                </a:cubicBezTo>
                <a:cubicBezTo>
                  <a:pt x="13112" y="0"/>
                  <a:pt x="15091" y="616"/>
                  <a:pt x="16734" y="1849"/>
                </a:cubicBezTo>
                <a:cubicBezTo>
                  <a:pt x="18378" y="3081"/>
                  <a:pt x="19200" y="4566"/>
                  <a:pt x="19200" y="6300"/>
                </a:cubicBezTo>
                <a:cubicBezTo>
                  <a:pt x="19200" y="6543"/>
                  <a:pt x="19081" y="6754"/>
                  <a:pt x="18844" y="6932"/>
                </a:cubicBezTo>
                <a:cubicBezTo>
                  <a:pt x="18606" y="7110"/>
                  <a:pt x="18325" y="7200"/>
                  <a:pt x="18000" y="7200"/>
                </a:cubicBezTo>
                <a:lnTo>
                  <a:pt x="16800" y="7200"/>
                </a:lnTo>
                <a:cubicBezTo>
                  <a:pt x="16475" y="7200"/>
                  <a:pt x="16193" y="7110"/>
                  <a:pt x="15956" y="6932"/>
                </a:cubicBezTo>
                <a:cubicBezTo>
                  <a:pt x="15719" y="6754"/>
                  <a:pt x="15600" y="6543"/>
                  <a:pt x="15600" y="6300"/>
                </a:cubicBezTo>
                <a:cubicBezTo>
                  <a:pt x="15600" y="5306"/>
                  <a:pt x="15131" y="4457"/>
                  <a:pt x="14194" y="3754"/>
                </a:cubicBezTo>
                <a:cubicBezTo>
                  <a:pt x="13256" y="3052"/>
                  <a:pt x="12125" y="2700"/>
                  <a:pt x="10800" y="2700"/>
                </a:cubicBezTo>
                <a:cubicBezTo>
                  <a:pt x="9475" y="2700"/>
                  <a:pt x="8344" y="3052"/>
                  <a:pt x="7406" y="3754"/>
                </a:cubicBezTo>
                <a:cubicBezTo>
                  <a:pt x="6469" y="4457"/>
                  <a:pt x="6000" y="5306"/>
                  <a:pt x="6000" y="6300"/>
                </a:cubicBezTo>
                <a:lnTo>
                  <a:pt x="6000" y="10799"/>
                </a:lnTo>
                <a:cubicBezTo>
                  <a:pt x="6000" y="10799"/>
                  <a:pt x="19800" y="10799"/>
                  <a:pt x="19800" y="10799"/>
                </a:cubicBezTo>
                <a:close/>
                <a:moveTo>
                  <a:pt x="19800" y="10799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6" name="AutoShape 384"/>
          <p:cNvSpPr>
            <a:spLocks/>
          </p:cNvSpPr>
          <p:nvPr/>
        </p:nvSpPr>
        <p:spPr bwMode="auto">
          <a:xfrm>
            <a:off x="18019713" y="10729913"/>
            <a:ext cx="246062" cy="338137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199" y="13056"/>
                </a:moveTo>
                <a:cubicBezTo>
                  <a:pt x="21467" y="13250"/>
                  <a:pt x="21600" y="13480"/>
                  <a:pt x="21600" y="13746"/>
                </a:cubicBezTo>
                <a:cubicBezTo>
                  <a:pt x="21600" y="14012"/>
                  <a:pt x="21467" y="14242"/>
                  <a:pt x="21199" y="14437"/>
                </a:cubicBezTo>
                <a:lnTo>
                  <a:pt x="11749" y="21309"/>
                </a:lnTo>
                <a:cubicBezTo>
                  <a:pt x="11482" y="21504"/>
                  <a:pt x="11166" y="21600"/>
                  <a:pt x="10800" y="21600"/>
                </a:cubicBezTo>
                <a:cubicBezTo>
                  <a:pt x="10434" y="21600"/>
                  <a:pt x="10118" y="21504"/>
                  <a:pt x="9851" y="21309"/>
                </a:cubicBezTo>
                <a:lnTo>
                  <a:pt x="401" y="14437"/>
                </a:lnTo>
                <a:cubicBezTo>
                  <a:pt x="134" y="14242"/>
                  <a:pt x="0" y="14012"/>
                  <a:pt x="0" y="13746"/>
                </a:cubicBezTo>
                <a:cubicBezTo>
                  <a:pt x="0" y="13480"/>
                  <a:pt x="134" y="13250"/>
                  <a:pt x="401" y="13056"/>
                </a:cubicBezTo>
                <a:cubicBezTo>
                  <a:pt x="668" y="12862"/>
                  <a:pt x="984" y="12764"/>
                  <a:pt x="1350" y="12764"/>
                </a:cubicBezTo>
                <a:lnTo>
                  <a:pt x="20250" y="12764"/>
                </a:lnTo>
                <a:cubicBezTo>
                  <a:pt x="20616" y="12764"/>
                  <a:pt x="20932" y="12862"/>
                  <a:pt x="21199" y="13056"/>
                </a:cubicBezTo>
                <a:close/>
                <a:moveTo>
                  <a:pt x="21600" y="7854"/>
                </a:moveTo>
                <a:cubicBezTo>
                  <a:pt x="21600" y="8121"/>
                  <a:pt x="21467" y="8351"/>
                  <a:pt x="21199" y="8545"/>
                </a:cubicBezTo>
                <a:cubicBezTo>
                  <a:pt x="20932" y="8740"/>
                  <a:pt x="20616" y="8836"/>
                  <a:pt x="20250" y="8836"/>
                </a:cubicBezTo>
                <a:lnTo>
                  <a:pt x="1350" y="8836"/>
                </a:lnTo>
                <a:cubicBezTo>
                  <a:pt x="984" y="8836"/>
                  <a:pt x="668" y="8740"/>
                  <a:pt x="401" y="8545"/>
                </a:cubicBezTo>
                <a:cubicBezTo>
                  <a:pt x="134" y="8351"/>
                  <a:pt x="0" y="8121"/>
                  <a:pt x="0" y="7854"/>
                </a:cubicBezTo>
                <a:cubicBezTo>
                  <a:pt x="0" y="7589"/>
                  <a:pt x="134" y="7359"/>
                  <a:pt x="401" y="7165"/>
                </a:cubicBezTo>
                <a:lnTo>
                  <a:pt x="9851" y="292"/>
                </a:lnTo>
                <a:cubicBezTo>
                  <a:pt x="10118" y="98"/>
                  <a:pt x="10434" y="0"/>
                  <a:pt x="10800" y="0"/>
                </a:cubicBezTo>
                <a:cubicBezTo>
                  <a:pt x="11166" y="0"/>
                  <a:pt x="11482" y="98"/>
                  <a:pt x="11749" y="292"/>
                </a:cubicBezTo>
                <a:lnTo>
                  <a:pt x="21199" y="7165"/>
                </a:lnTo>
                <a:cubicBezTo>
                  <a:pt x="21467" y="7359"/>
                  <a:pt x="21600" y="7589"/>
                  <a:pt x="21600" y="7854"/>
                </a:cubicBezTo>
                <a:close/>
                <a:moveTo>
                  <a:pt x="21600" y="7854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7" name="AutoShape 385"/>
          <p:cNvSpPr>
            <a:spLocks/>
          </p:cNvSpPr>
          <p:nvPr/>
        </p:nvSpPr>
        <p:spPr bwMode="auto">
          <a:xfrm>
            <a:off x="18662650" y="10707688"/>
            <a:ext cx="400050" cy="384175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9692" y="19615"/>
                </a:moveTo>
                <a:cubicBezTo>
                  <a:pt x="19856" y="19445"/>
                  <a:pt x="19939" y="19242"/>
                  <a:pt x="19939" y="19007"/>
                </a:cubicBezTo>
                <a:cubicBezTo>
                  <a:pt x="19939" y="18774"/>
                  <a:pt x="19856" y="18571"/>
                  <a:pt x="19692" y="18400"/>
                </a:cubicBezTo>
                <a:cubicBezTo>
                  <a:pt x="19527" y="18230"/>
                  <a:pt x="19333" y="18144"/>
                  <a:pt x="19108" y="18144"/>
                </a:cubicBezTo>
                <a:cubicBezTo>
                  <a:pt x="18883" y="18144"/>
                  <a:pt x="18688" y="18230"/>
                  <a:pt x="18524" y="18400"/>
                </a:cubicBezTo>
                <a:cubicBezTo>
                  <a:pt x="18359" y="18571"/>
                  <a:pt x="18277" y="18774"/>
                  <a:pt x="18277" y="19007"/>
                </a:cubicBezTo>
                <a:cubicBezTo>
                  <a:pt x="18277" y="19242"/>
                  <a:pt x="18359" y="19445"/>
                  <a:pt x="18524" y="19615"/>
                </a:cubicBezTo>
                <a:cubicBezTo>
                  <a:pt x="18688" y="19786"/>
                  <a:pt x="18883" y="19871"/>
                  <a:pt x="19108" y="19871"/>
                </a:cubicBezTo>
                <a:cubicBezTo>
                  <a:pt x="19333" y="19871"/>
                  <a:pt x="19527" y="19786"/>
                  <a:pt x="19692" y="19615"/>
                </a:cubicBezTo>
                <a:close/>
                <a:moveTo>
                  <a:pt x="16369" y="19615"/>
                </a:moveTo>
                <a:cubicBezTo>
                  <a:pt x="16533" y="19445"/>
                  <a:pt x="16616" y="19242"/>
                  <a:pt x="16616" y="19007"/>
                </a:cubicBezTo>
                <a:cubicBezTo>
                  <a:pt x="16616" y="18774"/>
                  <a:pt x="16533" y="18571"/>
                  <a:pt x="16369" y="18400"/>
                </a:cubicBezTo>
                <a:cubicBezTo>
                  <a:pt x="16204" y="18230"/>
                  <a:pt x="16010" y="18144"/>
                  <a:pt x="15785" y="18144"/>
                </a:cubicBezTo>
                <a:cubicBezTo>
                  <a:pt x="15559" y="18144"/>
                  <a:pt x="15365" y="18230"/>
                  <a:pt x="15200" y="18400"/>
                </a:cubicBezTo>
                <a:cubicBezTo>
                  <a:pt x="15036" y="18571"/>
                  <a:pt x="14954" y="18774"/>
                  <a:pt x="14954" y="19007"/>
                </a:cubicBezTo>
                <a:cubicBezTo>
                  <a:pt x="14954" y="19242"/>
                  <a:pt x="15036" y="19445"/>
                  <a:pt x="15200" y="19615"/>
                </a:cubicBezTo>
                <a:cubicBezTo>
                  <a:pt x="15365" y="19786"/>
                  <a:pt x="15559" y="19871"/>
                  <a:pt x="15785" y="19871"/>
                </a:cubicBezTo>
                <a:cubicBezTo>
                  <a:pt x="16010" y="19871"/>
                  <a:pt x="16204" y="19786"/>
                  <a:pt x="16369" y="19615"/>
                </a:cubicBezTo>
                <a:close/>
                <a:moveTo>
                  <a:pt x="17381" y="7236"/>
                </a:moveTo>
                <a:cubicBezTo>
                  <a:pt x="17234" y="7596"/>
                  <a:pt x="16979" y="7775"/>
                  <a:pt x="16616" y="7775"/>
                </a:cubicBezTo>
                <a:lnTo>
                  <a:pt x="13292" y="7775"/>
                </a:lnTo>
                <a:lnTo>
                  <a:pt x="13292" y="13823"/>
                </a:lnTo>
                <a:cubicBezTo>
                  <a:pt x="13292" y="14058"/>
                  <a:pt x="13210" y="14261"/>
                  <a:pt x="13046" y="14431"/>
                </a:cubicBezTo>
                <a:cubicBezTo>
                  <a:pt x="12881" y="14602"/>
                  <a:pt x="12687" y="14687"/>
                  <a:pt x="12462" y="14687"/>
                </a:cubicBezTo>
                <a:lnTo>
                  <a:pt x="9138" y="14687"/>
                </a:lnTo>
                <a:cubicBezTo>
                  <a:pt x="8913" y="14687"/>
                  <a:pt x="8719" y="14602"/>
                  <a:pt x="8554" y="14431"/>
                </a:cubicBezTo>
                <a:cubicBezTo>
                  <a:pt x="8390" y="14261"/>
                  <a:pt x="8308" y="14058"/>
                  <a:pt x="8308" y="13823"/>
                </a:cubicBezTo>
                <a:lnTo>
                  <a:pt x="8308" y="7775"/>
                </a:lnTo>
                <a:lnTo>
                  <a:pt x="4985" y="7775"/>
                </a:lnTo>
                <a:cubicBezTo>
                  <a:pt x="4621" y="7775"/>
                  <a:pt x="4366" y="7596"/>
                  <a:pt x="4219" y="7236"/>
                </a:cubicBezTo>
                <a:cubicBezTo>
                  <a:pt x="4071" y="6885"/>
                  <a:pt x="4132" y="6575"/>
                  <a:pt x="4401" y="6305"/>
                </a:cubicBezTo>
                <a:lnTo>
                  <a:pt x="10216" y="257"/>
                </a:lnTo>
                <a:cubicBezTo>
                  <a:pt x="10372" y="86"/>
                  <a:pt x="10566" y="0"/>
                  <a:pt x="10800" y="0"/>
                </a:cubicBezTo>
                <a:cubicBezTo>
                  <a:pt x="11034" y="0"/>
                  <a:pt x="11228" y="86"/>
                  <a:pt x="11384" y="257"/>
                </a:cubicBezTo>
                <a:lnTo>
                  <a:pt x="17200" y="6305"/>
                </a:lnTo>
                <a:cubicBezTo>
                  <a:pt x="17468" y="6575"/>
                  <a:pt x="17528" y="6885"/>
                  <a:pt x="17381" y="7236"/>
                </a:cubicBezTo>
                <a:close/>
                <a:moveTo>
                  <a:pt x="21600" y="15983"/>
                </a:moveTo>
                <a:lnTo>
                  <a:pt x="21600" y="20304"/>
                </a:lnTo>
                <a:cubicBezTo>
                  <a:pt x="21600" y="20663"/>
                  <a:pt x="21479" y="20970"/>
                  <a:pt x="21237" y="21222"/>
                </a:cubicBezTo>
                <a:cubicBezTo>
                  <a:pt x="20994" y="21474"/>
                  <a:pt x="20700" y="21600"/>
                  <a:pt x="20354" y="21600"/>
                </a:cubicBezTo>
                <a:lnTo>
                  <a:pt x="1246" y="21600"/>
                </a:lnTo>
                <a:cubicBezTo>
                  <a:pt x="900" y="21600"/>
                  <a:pt x="606" y="21474"/>
                  <a:pt x="363" y="21222"/>
                </a:cubicBezTo>
                <a:cubicBezTo>
                  <a:pt x="121" y="20970"/>
                  <a:pt x="0" y="20663"/>
                  <a:pt x="0" y="20304"/>
                </a:cubicBezTo>
                <a:lnTo>
                  <a:pt x="0" y="15983"/>
                </a:lnTo>
                <a:cubicBezTo>
                  <a:pt x="0" y="15624"/>
                  <a:pt x="121" y="15318"/>
                  <a:pt x="363" y="15065"/>
                </a:cubicBezTo>
                <a:cubicBezTo>
                  <a:pt x="606" y="14813"/>
                  <a:pt x="900" y="14687"/>
                  <a:pt x="1246" y="14687"/>
                </a:cubicBezTo>
                <a:lnTo>
                  <a:pt x="6789" y="14687"/>
                </a:lnTo>
                <a:cubicBezTo>
                  <a:pt x="6971" y="15192"/>
                  <a:pt x="7276" y="15605"/>
                  <a:pt x="7704" y="15929"/>
                </a:cubicBezTo>
                <a:cubicBezTo>
                  <a:pt x="8132" y="16253"/>
                  <a:pt x="8611" y="16416"/>
                  <a:pt x="9138" y="16416"/>
                </a:cubicBezTo>
                <a:lnTo>
                  <a:pt x="12462" y="16416"/>
                </a:lnTo>
                <a:cubicBezTo>
                  <a:pt x="12989" y="16416"/>
                  <a:pt x="13468" y="16253"/>
                  <a:pt x="13896" y="15929"/>
                </a:cubicBezTo>
                <a:cubicBezTo>
                  <a:pt x="14324" y="15605"/>
                  <a:pt x="14629" y="15192"/>
                  <a:pt x="14811" y="14687"/>
                </a:cubicBezTo>
                <a:lnTo>
                  <a:pt x="20354" y="14687"/>
                </a:lnTo>
                <a:cubicBezTo>
                  <a:pt x="20700" y="14687"/>
                  <a:pt x="20994" y="14813"/>
                  <a:pt x="21237" y="15065"/>
                </a:cubicBezTo>
                <a:cubicBezTo>
                  <a:pt x="21479" y="15318"/>
                  <a:pt x="21600" y="15624"/>
                  <a:pt x="21600" y="15983"/>
                </a:cubicBezTo>
                <a:close/>
                <a:moveTo>
                  <a:pt x="21600" y="15983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8" name="AutoShape 386"/>
          <p:cNvSpPr>
            <a:spLocks/>
          </p:cNvSpPr>
          <p:nvPr/>
        </p:nvSpPr>
        <p:spPr bwMode="auto">
          <a:xfrm>
            <a:off x="19532600" y="10687050"/>
            <a:ext cx="223838" cy="430213"/>
          </a:xfrm>
          <a:custGeom>
            <a:avLst/>
            <a:gdLst/>
            <a:ahLst/>
            <a:cxnLst/>
            <a:rect l="0" t="0" r="r" b="b"/>
            <a:pathLst>
              <a:path w="21532" h="21600">
                <a:moveTo>
                  <a:pt x="21532" y="14283"/>
                </a:moveTo>
                <a:cubicBezTo>
                  <a:pt x="21532" y="15513"/>
                  <a:pt x="20766" y="16571"/>
                  <a:pt x="19235" y="17460"/>
                </a:cubicBezTo>
                <a:cubicBezTo>
                  <a:pt x="17704" y="18348"/>
                  <a:pt x="15717" y="18896"/>
                  <a:pt x="13270" y="19105"/>
                </a:cubicBezTo>
                <a:lnTo>
                  <a:pt x="13270" y="21214"/>
                </a:lnTo>
                <a:cubicBezTo>
                  <a:pt x="13270" y="21326"/>
                  <a:pt x="13201" y="21419"/>
                  <a:pt x="13063" y="21492"/>
                </a:cubicBezTo>
                <a:cubicBezTo>
                  <a:pt x="12924" y="21563"/>
                  <a:pt x="12747" y="21600"/>
                  <a:pt x="12532" y="21600"/>
                </a:cubicBezTo>
                <a:lnTo>
                  <a:pt x="9416" y="21600"/>
                </a:lnTo>
                <a:cubicBezTo>
                  <a:pt x="9216" y="21600"/>
                  <a:pt x="9043" y="21562"/>
                  <a:pt x="8897" y="21485"/>
                </a:cubicBezTo>
                <a:cubicBezTo>
                  <a:pt x="8751" y="21408"/>
                  <a:pt x="8678" y="21318"/>
                  <a:pt x="8678" y="21214"/>
                </a:cubicBezTo>
                <a:lnTo>
                  <a:pt x="8678" y="19105"/>
                </a:lnTo>
                <a:cubicBezTo>
                  <a:pt x="7663" y="19033"/>
                  <a:pt x="6682" y="18907"/>
                  <a:pt x="5736" y="18731"/>
                </a:cubicBezTo>
                <a:cubicBezTo>
                  <a:pt x="4789" y="18554"/>
                  <a:pt x="4008" y="18376"/>
                  <a:pt x="3393" y="18195"/>
                </a:cubicBezTo>
                <a:cubicBezTo>
                  <a:pt x="2778" y="18014"/>
                  <a:pt x="2208" y="17821"/>
                  <a:pt x="1686" y="17616"/>
                </a:cubicBezTo>
                <a:cubicBezTo>
                  <a:pt x="1162" y="17411"/>
                  <a:pt x="805" y="17261"/>
                  <a:pt x="612" y="17164"/>
                </a:cubicBezTo>
                <a:cubicBezTo>
                  <a:pt x="420" y="17068"/>
                  <a:pt x="286" y="16995"/>
                  <a:pt x="208" y="16947"/>
                </a:cubicBezTo>
                <a:cubicBezTo>
                  <a:pt x="-53" y="16779"/>
                  <a:pt x="-68" y="16614"/>
                  <a:pt x="163" y="16453"/>
                </a:cubicBezTo>
                <a:lnTo>
                  <a:pt x="2539" y="14826"/>
                </a:lnTo>
                <a:cubicBezTo>
                  <a:pt x="2647" y="14746"/>
                  <a:pt x="2824" y="14697"/>
                  <a:pt x="3070" y="14681"/>
                </a:cubicBezTo>
                <a:cubicBezTo>
                  <a:pt x="3301" y="14665"/>
                  <a:pt x="3486" y="14702"/>
                  <a:pt x="3624" y="14790"/>
                </a:cubicBezTo>
                <a:lnTo>
                  <a:pt x="3670" y="14813"/>
                </a:lnTo>
                <a:cubicBezTo>
                  <a:pt x="5408" y="15609"/>
                  <a:pt x="7278" y="16112"/>
                  <a:pt x="9278" y="16320"/>
                </a:cubicBezTo>
                <a:cubicBezTo>
                  <a:pt x="9847" y="16385"/>
                  <a:pt x="10416" y="16417"/>
                  <a:pt x="10986" y="16417"/>
                </a:cubicBezTo>
                <a:cubicBezTo>
                  <a:pt x="12232" y="16417"/>
                  <a:pt x="13328" y="16244"/>
                  <a:pt x="14274" y="15898"/>
                </a:cubicBezTo>
                <a:cubicBezTo>
                  <a:pt x="15220" y="15553"/>
                  <a:pt x="15693" y="15063"/>
                  <a:pt x="15693" y="14428"/>
                </a:cubicBezTo>
                <a:cubicBezTo>
                  <a:pt x="15693" y="14203"/>
                  <a:pt x="15578" y="13990"/>
                  <a:pt x="15347" y="13789"/>
                </a:cubicBezTo>
                <a:cubicBezTo>
                  <a:pt x="15116" y="13588"/>
                  <a:pt x="14858" y="13420"/>
                  <a:pt x="14574" y="13283"/>
                </a:cubicBezTo>
                <a:cubicBezTo>
                  <a:pt x="14289" y="13146"/>
                  <a:pt x="13839" y="12996"/>
                  <a:pt x="13224" y="12831"/>
                </a:cubicBezTo>
                <a:cubicBezTo>
                  <a:pt x="12609" y="12667"/>
                  <a:pt x="12101" y="12537"/>
                  <a:pt x="11701" y="12445"/>
                </a:cubicBezTo>
                <a:cubicBezTo>
                  <a:pt x="11301" y="12353"/>
                  <a:pt x="10685" y="12223"/>
                  <a:pt x="9855" y="12053"/>
                </a:cubicBezTo>
                <a:cubicBezTo>
                  <a:pt x="9255" y="11925"/>
                  <a:pt x="8782" y="11824"/>
                  <a:pt x="8436" y="11752"/>
                </a:cubicBezTo>
                <a:cubicBezTo>
                  <a:pt x="8089" y="11680"/>
                  <a:pt x="7616" y="11573"/>
                  <a:pt x="7017" y="11432"/>
                </a:cubicBezTo>
                <a:cubicBezTo>
                  <a:pt x="6416" y="11292"/>
                  <a:pt x="5935" y="11167"/>
                  <a:pt x="5574" y="11059"/>
                </a:cubicBezTo>
                <a:cubicBezTo>
                  <a:pt x="5213" y="10950"/>
                  <a:pt x="4778" y="10807"/>
                  <a:pt x="4270" y="10631"/>
                </a:cubicBezTo>
                <a:cubicBezTo>
                  <a:pt x="3763" y="10455"/>
                  <a:pt x="3351" y="10283"/>
                  <a:pt x="3036" y="10119"/>
                </a:cubicBezTo>
                <a:cubicBezTo>
                  <a:pt x="2720" y="9954"/>
                  <a:pt x="2386" y="9757"/>
                  <a:pt x="2032" y="9528"/>
                </a:cubicBezTo>
                <a:cubicBezTo>
                  <a:pt x="1678" y="9300"/>
                  <a:pt x="1405" y="9066"/>
                  <a:pt x="1213" y="8829"/>
                </a:cubicBezTo>
                <a:cubicBezTo>
                  <a:pt x="1020" y="8592"/>
                  <a:pt x="859" y="8325"/>
                  <a:pt x="728" y="8027"/>
                </a:cubicBezTo>
                <a:cubicBezTo>
                  <a:pt x="597" y="7731"/>
                  <a:pt x="532" y="7417"/>
                  <a:pt x="532" y="7088"/>
                </a:cubicBezTo>
                <a:cubicBezTo>
                  <a:pt x="532" y="5979"/>
                  <a:pt x="1285" y="5006"/>
                  <a:pt x="2793" y="4170"/>
                </a:cubicBezTo>
                <a:cubicBezTo>
                  <a:pt x="4301" y="3334"/>
                  <a:pt x="6263" y="2796"/>
                  <a:pt x="8678" y="2555"/>
                </a:cubicBezTo>
                <a:lnTo>
                  <a:pt x="8678" y="385"/>
                </a:lnTo>
                <a:cubicBezTo>
                  <a:pt x="8678" y="281"/>
                  <a:pt x="8751" y="190"/>
                  <a:pt x="8897" y="115"/>
                </a:cubicBezTo>
                <a:cubicBezTo>
                  <a:pt x="9043" y="38"/>
                  <a:pt x="9216" y="0"/>
                  <a:pt x="9416" y="0"/>
                </a:cubicBezTo>
                <a:lnTo>
                  <a:pt x="12532" y="0"/>
                </a:lnTo>
                <a:cubicBezTo>
                  <a:pt x="12747" y="0"/>
                  <a:pt x="12924" y="36"/>
                  <a:pt x="13063" y="108"/>
                </a:cubicBezTo>
                <a:cubicBezTo>
                  <a:pt x="13201" y="181"/>
                  <a:pt x="13270" y="273"/>
                  <a:pt x="13270" y="385"/>
                </a:cubicBezTo>
                <a:lnTo>
                  <a:pt x="13270" y="2506"/>
                </a:lnTo>
                <a:cubicBezTo>
                  <a:pt x="14147" y="2555"/>
                  <a:pt x="14997" y="2647"/>
                  <a:pt x="15820" y="2784"/>
                </a:cubicBezTo>
                <a:cubicBezTo>
                  <a:pt x="16643" y="2921"/>
                  <a:pt x="17312" y="3056"/>
                  <a:pt x="17828" y="3188"/>
                </a:cubicBezTo>
                <a:cubicBezTo>
                  <a:pt x="18343" y="3321"/>
                  <a:pt x="18832" y="3471"/>
                  <a:pt x="19293" y="3640"/>
                </a:cubicBezTo>
                <a:cubicBezTo>
                  <a:pt x="19755" y="3809"/>
                  <a:pt x="20055" y="3925"/>
                  <a:pt x="20193" y="3989"/>
                </a:cubicBezTo>
                <a:cubicBezTo>
                  <a:pt x="20332" y="4054"/>
                  <a:pt x="20447" y="4110"/>
                  <a:pt x="20539" y="4158"/>
                </a:cubicBezTo>
                <a:cubicBezTo>
                  <a:pt x="20801" y="4303"/>
                  <a:pt x="20840" y="4455"/>
                  <a:pt x="20655" y="4616"/>
                </a:cubicBezTo>
                <a:lnTo>
                  <a:pt x="18786" y="6376"/>
                </a:lnTo>
                <a:cubicBezTo>
                  <a:pt x="18662" y="6496"/>
                  <a:pt x="18486" y="6561"/>
                  <a:pt x="18255" y="6569"/>
                </a:cubicBezTo>
                <a:cubicBezTo>
                  <a:pt x="18039" y="6593"/>
                  <a:pt x="17831" y="6565"/>
                  <a:pt x="17632" y="6485"/>
                </a:cubicBezTo>
                <a:cubicBezTo>
                  <a:pt x="17586" y="6461"/>
                  <a:pt x="17474" y="6412"/>
                  <a:pt x="17297" y="6340"/>
                </a:cubicBezTo>
                <a:cubicBezTo>
                  <a:pt x="17120" y="6268"/>
                  <a:pt x="16820" y="6161"/>
                  <a:pt x="16397" y="6021"/>
                </a:cubicBezTo>
                <a:cubicBezTo>
                  <a:pt x="15974" y="5880"/>
                  <a:pt x="15524" y="5751"/>
                  <a:pt x="15047" y="5635"/>
                </a:cubicBezTo>
                <a:cubicBezTo>
                  <a:pt x="14570" y="5519"/>
                  <a:pt x="13997" y="5414"/>
                  <a:pt x="13328" y="5321"/>
                </a:cubicBezTo>
                <a:cubicBezTo>
                  <a:pt x="12659" y="5230"/>
                  <a:pt x="12001" y="5183"/>
                  <a:pt x="11355" y="5183"/>
                </a:cubicBezTo>
                <a:cubicBezTo>
                  <a:pt x="9893" y="5183"/>
                  <a:pt x="8701" y="5356"/>
                  <a:pt x="7778" y="5701"/>
                </a:cubicBezTo>
                <a:cubicBezTo>
                  <a:pt x="6855" y="6047"/>
                  <a:pt x="6394" y="6492"/>
                  <a:pt x="6394" y="7039"/>
                </a:cubicBezTo>
                <a:cubicBezTo>
                  <a:pt x="6394" y="7248"/>
                  <a:pt x="6458" y="7441"/>
                  <a:pt x="6589" y="7618"/>
                </a:cubicBezTo>
                <a:cubicBezTo>
                  <a:pt x="6720" y="7795"/>
                  <a:pt x="6947" y="7961"/>
                  <a:pt x="7270" y="8118"/>
                </a:cubicBezTo>
                <a:cubicBezTo>
                  <a:pt x="7593" y="8275"/>
                  <a:pt x="7897" y="8407"/>
                  <a:pt x="8182" y="8516"/>
                </a:cubicBezTo>
                <a:cubicBezTo>
                  <a:pt x="8466" y="8624"/>
                  <a:pt x="8897" y="8749"/>
                  <a:pt x="9474" y="8889"/>
                </a:cubicBezTo>
                <a:cubicBezTo>
                  <a:pt x="10051" y="9030"/>
                  <a:pt x="10516" y="9139"/>
                  <a:pt x="10870" y="9214"/>
                </a:cubicBezTo>
                <a:cubicBezTo>
                  <a:pt x="11224" y="9291"/>
                  <a:pt x="11762" y="9402"/>
                  <a:pt x="12486" y="9546"/>
                </a:cubicBezTo>
                <a:cubicBezTo>
                  <a:pt x="13301" y="9707"/>
                  <a:pt x="13924" y="9834"/>
                  <a:pt x="14355" y="9926"/>
                </a:cubicBezTo>
                <a:cubicBezTo>
                  <a:pt x="14785" y="10018"/>
                  <a:pt x="15370" y="10159"/>
                  <a:pt x="16109" y="10348"/>
                </a:cubicBezTo>
                <a:cubicBezTo>
                  <a:pt x="16847" y="10537"/>
                  <a:pt x="17428" y="10707"/>
                  <a:pt x="17851" y="10860"/>
                </a:cubicBezTo>
                <a:cubicBezTo>
                  <a:pt x="18274" y="11013"/>
                  <a:pt x="18751" y="11214"/>
                  <a:pt x="19282" y="11463"/>
                </a:cubicBezTo>
                <a:cubicBezTo>
                  <a:pt x="19813" y="11712"/>
                  <a:pt x="20220" y="11967"/>
                  <a:pt x="20505" y="12228"/>
                </a:cubicBezTo>
                <a:cubicBezTo>
                  <a:pt x="20789" y="12490"/>
                  <a:pt x="21032" y="12797"/>
                  <a:pt x="21232" y="13151"/>
                </a:cubicBezTo>
                <a:cubicBezTo>
                  <a:pt x="21432" y="13504"/>
                  <a:pt x="21532" y="13882"/>
                  <a:pt x="21532" y="14283"/>
                </a:cubicBezTo>
                <a:close/>
                <a:moveTo>
                  <a:pt x="21532" y="14283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9" name="AutoShape 387"/>
          <p:cNvSpPr>
            <a:spLocks/>
          </p:cNvSpPr>
          <p:nvPr/>
        </p:nvSpPr>
        <p:spPr bwMode="auto">
          <a:xfrm>
            <a:off x="20283488" y="10718800"/>
            <a:ext cx="338137" cy="3683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4965" y="1582"/>
                </a:moveTo>
                <a:cubicBezTo>
                  <a:pt x="16116" y="2637"/>
                  <a:pt x="16691" y="3910"/>
                  <a:pt x="16691" y="5400"/>
                </a:cubicBezTo>
                <a:cubicBezTo>
                  <a:pt x="16691" y="6890"/>
                  <a:pt x="16116" y="8163"/>
                  <a:pt x="14965" y="9218"/>
                </a:cubicBezTo>
                <a:cubicBezTo>
                  <a:pt x="13814" y="10272"/>
                  <a:pt x="12426" y="10800"/>
                  <a:pt x="10800" y="10800"/>
                </a:cubicBezTo>
                <a:cubicBezTo>
                  <a:pt x="9174" y="10800"/>
                  <a:pt x="7786" y="10272"/>
                  <a:pt x="6635" y="9218"/>
                </a:cubicBezTo>
                <a:cubicBezTo>
                  <a:pt x="5484" y="8163"/>
                  <a:pt x="4909" y="6890"/>
                  <a:pt x="4909" y="5400"/>
                </a:cubicBezTo>
                <a:cubicBezTo>
                  <a:pt x="4909" y="3910"/>
                  <a:pt x="5484" y="2637"/>
                  <a:pt x="6635" y="1582"/>
                </a:cubicBezTo>
                <a:cubicBezTo>
                  <a:pt x="7786" y="528"/>
                  <a:pt x="9174" y="0"/>
                  <a:pt x="10800" y="0"/>
                </a:cubicBezTo>
                <a:cubicBezTo>
                  <a:pt x="12426" y="0"/>
                  <a:pt x="13814" y="528"/>
                  <a:pt x="14965" y="1582"/>
                </a:cubicBezTo>
                <a:close/>
                <a:moveTo>
                  <a:pt x="21600" y="17958"/>
                </a:moveTo>
                <a:cubicBezTo>
                  <a:pt x="21600" y="19082"/>
                  <a:pt x="21226" y="19971"/>
                  <a:pt x="20480" y="20622"/>
                </a:cubicBezTo>
                <a:cubicBezTo>
                  <a:pt x="19734" y="21273"/>
                  <a:pt x="18741" y="21600"/>
                  <a:pt x="17504" y="21600"/>
                </a:cubicBezTo>
                <a:lnTo>
                  <a:pt x="4096" y="21600"/>
                </a:lnTo>
                <a:cubicBezTo>
                  <a:pt x="2858" y="21600"/>
                  <a:pt x="1866" y="21273"/>
                  <a:pt x="1120" y="20622"/>
                </a:cubicBezTo>
                <a:cubicBezTo>
                  <a:pt x="373" y="19971"/>
                  <a:pt x="0" y="19082"/>
                  <a:pt x="0" y="17958"/>
                </a:cubicBezTo>
                <a:cubicBezTo>
                  <a:pt x="0" y="17461"/>
                  <a:pt x="18" y="16976"/>
                  <a:pt x="54" y="16502"/>
                </a:cubicBezTo>
                <a:cubicBezTo>
                  <a:pt x="89" y="16028"/>
                  <a:pt x="161" y="15517"/>
                  <a:pt x="269" y="14969"/>
                </a:cubicBezTo>
                <a:cubicBezTo>
                  <a:pt x="376" y="14421"/>
                  <a:pt x="511" y="13912"/>
                  <a:pt x="675" y="13443"/>
                </a:cubicBezTo>
                <a:cubicBezTo>
                  <a:pt x="838" y="12975"/>
                  <a:pt x="1059" y="12517"/>
                  <a:pt x="1334" y="12072"/>
                </a:cubicBezTo>
                <a:cubicBezTo>
                  <a:pt x="1611" y="11627"/>
                  <a:pt x="1928" y="11248"/>
                  <a:pt x="2286" y="10934"/>
                </a:cubicBezTo>
                <a:cubicBezTo>
                  <a:pt x="2644" y="10620"/>
                  <a:pt x="3081" y="10369"/>
                  <a:pt x="3597" y="10181"/>
                </a:cubicBezTo>
                <a:cubicBezTo>
                  <a:pt x="4114" y="9994"/>
                  <a:pt x="4684" y="9900"/>
                  <a:pt x="5308" y="9900"/>
                </a:cubicBezTo>
                <a:cubicBezTo>
                  <a:pt x="5400" y="9900"/>
                  <a:pt x="5615" y="10001"/>
                  <a:pt x="5952" y="10202"/>
                </a:cubicBezTo>
                <a:cubicBezTo>
                  <a:pt x="6290" y="10404"/>
                  <a:pt x="6671" y="10629"/>
                  <a:pt x="7095" y="10877"/>
                </a:cubicBezTo>
                <a:cubicBezTo>
                  <a:pt x="7520" y="11125"/>
                  <a:pt x="8072" y="11351"/>
                  <a:pt x="8752" y="11552"/>
                </a:cubicBezTo>
                <a:cubicBezTo>
                  <a:pt x="9432" y="11754"/>
                  <a:pt x="10115" y="11854"/>
                  <a:pt x="10800" y="11854"/>
                </a:cubicBezTo>
                <a:cubicBezTo>
                  <a:pt x="11485" y="11854"/>
                  <a:pt x="12168" y="11754"/>
                  <a:pt x="12848" y="11552"/>
                </a:cubicBezTo>
                <a:cubicBezTo>
                  <a:pt x="13528" y="11351"/>
                  <a:pt x="14080" y="11125"/>
                  <a:pt x="14505" y="10877"/>
                </a:cubicBezTo>
                <a:cubicBezTo>
                  <a:pt x="14929" y="10629"/>
                  <a:pt x="15310" y="10404"/>
                  <a:pt x="15648" y="10202"/>
                </a:cubicBezTo>
                <a:cubicBezTo>
                  <a:pt x="15985" y="10001"/>
                  <a:pt x="16200" y="9900"/>
                  <a:pt x="16292" y="9900"/>
                </a:cubicBezTo>
                <a:cubicBezTo>
                  <a:pt x="16916" y="9900"/>
                  <a:pt x="17486" y="9994"/>
                  <a:pt x="18003" y="10181"/>
                </a:cubicBezTo>
                <a:cubicBezTo>
                  <a:pt x="18519" y="10369"/>
                  <a:pt x="18956" y="10620"/>
                  <a:pt x="19314" y="10934"/>
                </a:cubicBezTo>
                <a:cubicBezTo>
                  <a:pt x="19672" y="11248"/>
                  <a:pt x="19989" y="11627"/>
                  <a:pt x="20265" y="12072"/>
                </a:cubicBezTo>
                <a:cubicBezTo>
                  <a:pt x="20541" y="12517"/>
                  <a:pt x="20761" y="12975"/>
                  <a:pt x="20925" y="13443"/>
                </a:cubicBezTo>
                <a:cubicBezTo>
                  <a:pt x="21088" y="13912"/>
                  <a:pt x="21224" y="14421"/>
                  <a:pt x="21331" y="14969"/>
                </a:cubicBezTo>
                <a:cubicBezTo>
                  <a:pt x="21439" y="15517"/>
                  <a:pt x="21510" y="16028"/>
                  <a:pt x="21546" y="16502"/>
                </a:cubicBezTo>
                <a:cubicBezTo>
                  <a:pt x="21582" y="16976"/>
                  <a:pt x="21600" y="17461"/>
                  <a:pt x="21600" y="17958"/>
                </a:cubicBezTo>
                <a:close/>
                <a:moveTo>
                  <a:pt x="21600" y="17958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90" name="AutoShape 388"/>
          <p:cNvSpPr>
            <a:spLocks/>
          </p:cNvSpPr>
          <p:nvPr/>
        </p:nvSpPr>
        <p:spPr bwMode="auto">
          <a:xfrm>
            <a:off x="21056600" y="10718800"/>
            <a:ext cx="338138" cy="3683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4965" y="1582"/>
                </a:moveTo>
                <a:cubicBezTo>
                  <a:pt x="16116" y="2637"/>
                  <a:pt x="16691" y="3910"/>
                  <a:pt x="16691" y="5400"/>
                </a:cubicBezTo>
                <a:cubicBezTo>
                  <a:pt x="16691" y="6890"/>
                  <a:pt x="16116" y="8163"/>
                  <a:pt x="14965" y="9218"/>
                </a:cubicBezTo>
                <a:cubicBezTo>
                  <a:pt x="13814" y="10272"/>
                  <a:pt x="12426" y="10800"/>
                  <a:pt x="10800" y="10800"/>
                </a:cubicBezTo>
                <a:cubicBezTo>
                  <a:pt x="9174" y="10800"/>
                  <a:pt x="7786" y="10272"/>
                  <a:pt x="6635" y="9218"/>
                </a:cubicBezTo>
                <a:cubicBezTo>
                  <a:pt x="5484" y="8163"/>
                  <a:pt x="4909" y="6890"/>
                  <a:pt x="4909" y="5400"/>
                </a:cubicBezTo>
                <a:cubicBezTo>
                  <a:pt x="4909" y="3910"/>
                  <a:pt x="5484" y="2637"/>
                  <a:pt x="6635" y="1582"/>
                </a:cubicBezTo>
                <a:cubicBezTo>
                  <a:pt x="7786" y="528"/>
                  <a:pt x="9174" y="0"/>
                  <a:pt x="10800" y="0"/>
                </a:cubicBezTo>
                <a:cubicBezTo>
                  <a:pt x="12426" y="0"/>
                  <a:pt x="13814" y="528"/>
                  <a:pt x="14965" y="1582"/>
                </a:cubicBezTo>
                <a:close/>
                <a:moveTo>
                  <a:pt x="5599" y="16466"/>
                </a:moveTo>
                <a:cubicBezTo>
                  <a:pt x="5794" y="16644"/>
                  <a:pt x="5891" y="16856"/>
                  <a:pt x="5891" y="17100"/>
                </a:cubicBezTo>
                <a:cubicBezTo>
                  <a:pt x="5891" y="17343"/>
                  <a:pt x="5794" y="17554"/>
                  <a:pt x="5599" y="17732"/>
                </a:cubicBezTo>
                <a:cubicBezTo>
                  <a:pt x="5405" y="17910"/>
                  <a:pt x="5175" y="18000"/>
                  <a:pt x="4909" y="18000"/>
                </a:cubicBezTo>
                <a:cubicBezTo>
                  <a:pt x="4643" y="18000"/>
                  <a:pt x="4413" y="17910"/>
                  <a:pt x="4219" y="17732"/>
                </a:cubicBezTo>
                <a:cubicBezTo>
                  <a:pt x="4024" y="17554"/>
                  <a:pt x="3927" y="17343"/>
                  <a:pt x="3927" y="17100"/>
                </a:cubicBezTo>
                <a:cubicBezTo>
                  <a:pt x="3927" y="16856"/>
                  <a:pt x="4024" y="16644"/>
                  <a:pt x="4219" y="16466"/>
                </a:cubicBezTo>
                <a:cubicBezTo>
                  <a:pt x="4413" y="16288"/>
                  <a:pt x="4643" y="16200"/>
                  <a:pt x="4909" y="16200"/>
                </a:cubicBezTo>
                <a:cubicBezTo>
                  <a:pt x="5175" y="16200"/>
                  <a:pt x="5405" y="16288"/>
                  <a:pt x="5599" y="16466"/>
                </a:cubicBezTo>
                <a:close/>
                <a:moveTo>
                  <a:pt x="21600" y="17958"/>
                </a:moveTo>
                <a:cubicBezTo>
                  <a:pt x="21600" y="19092"/>
                  <a:pt x="21226" y="19982"/>
                  <a:pt x="20480" y="20629"/>
                </a:cubicBezTo>
                <a:cubicBezTo>
                  <a:pt x="19734" y="21276"/>
                  <a:pt x="18741" y="21600"/>
                  <a:pt x="17504" y="21600"/>
                </a:cubicBezTo>
                <a:lnTo>
                  <a:pt x="4096" y="21600"/>
                </a:lnTo>
                <a:cubicBezTo>
                  <a:pt x="2858" y="21600"/>
                  <a:pt x="1866" y="21276"/>
                  <a:pt x="1120" y="20629"/>
                </a:cubicBezTo>
                <a:cubicBezTo>
                  <a:pt x="373" y="19982"/>
                  <a:pt x="0" y="19092"/>
                  <a:pt x="0" y="17958"/>
                </a:cubicBezTo>
                <a:cubicBezTo>
                  <a:pt x="0" y="17320"/>
                  <a:pt x="28" y="16706"/>
                  <a:pt x="84" y="16115"/>
                </a:cubicBezTo>
                <a:cubicBezTo>
                  <a:pt x="141" y="15525"/>
                  <a:pt x="263" y="14878"/>
                  <a:pt x="453" y="14175"/>
                </a:cubicBezTo>
                <a:cubicBezTo>
                  <a:pt x="642" y="13471"/>
                  <a:pt x="885" y="12850"/>
                  <a:pt x="1181" y="12311"/>
                </a:cubicBezTo>
                <a:cubicBezTo>
                  <a:pt x="1478" y="11772"/>
                  <a:pt x="1892" y="11290"/>
                  <a:pt x="2424" y="10863"/>
                </a:cubicBezTo>
                <a:cubicBezTo>
                  <a:pt x="2956" y="10437"/>
                  <a:pt x="3569" y="10153"/>
                  <a:pt x="4265" y="10012"/>
                </a:cubicBezTo>
                <a:cubicBezTo>
                  <a:pt x="4040" y="10499"/>
                  <a:pt x="3927" y="11063"/>
                  <a:pt x="3927" y="11700"/>
                </a:cubicBezTo>
                <a:lnTo>
                  <a:pt x="3927" y="14554"/>
                </a:lnTo>
                <a:cubicBezTo>
                  <a:pt x="3334" y="14742"/>
                  <a:pt x="2858" y="15069"/>
                  <a:pt x="2501" y="15538"/>
                </a:cubicBezTo>
                <a:cubicBezTo>
                  <a:pt x="2142" y="16007"/>
                  <a:pt x="1964" y="16528"/>
                  <a:pt x="1964" y="17100"/>
                </a:cubicBezTo>
                <a:cubicBezTo>
                  <a:pt x="1964" y="17850"/>
                  <a:pt x="2250" y="18487"/>
                  <a:pt x="2823" y="19012"/>
                </a:cubicBezTo>
                <a:cubicBezTo>
                  <a:pt x="3395" y="19538"/>
                  <a:pt x="4091" y="19799"/>
                  <a:pt x="4909" y="19799"/>
                </a:cubicBezTo>
                <a:cubicBezTo>
                  <a:pt x="5727" y="19799"/>
                  <a:pt x="6423" y="19538"/>
                  <a:pt x="6996" y="19012"/>
                </a:cubicBezTo>
                <a:cubicBezTo>
                  <a:pt x="7568" y="18487"/>
                  <a:pt x="7855" y="17850"/>
                  <a:pt x="7855" y="17100"/>
                </a:cubicBezTo>
                <a:cubicBezTo>
                  <a:pt x="7855" y="16528"/>
                  <a:pt x="7673" y="16007"/>
                  <a:pt x="7310" y="15538"/>
                </a:cubicBezTo>
                <a:cubicBezTo>
                  <a:pt x="6947" y="15069"/>
                  <a:pt x="6474" y="14742"/>
                  <a:pt x="5891" y="14554"/>
                </a:cubicBezTo>
                <a:lnTo>
                  <a:pt x="5891" y="11700"/>
                </a:lnTo>
                <a:cubicBezTo>
                  <a:pt x="5891" y="11118"/>
                  <a:pt x="6019" y="10682"/>
                  <a:pt x="6274" y="10392"/>
                </a:cubicBezTo>
                <a:cubicBezTo>
                  <a:pt x="7624" y="11367"/>
                  <a:pt x="9133" y="11854"/>
                  <a:pt x="10800" y="11854"/>
                </a:cubicBezTo>
                <a:cubicBezTo>
                  <a:pt x="12467" y="11854"/>
                  <a:pt x="13976" y="11367"/>
                  <a:pt x="15326" y="10392"/>
                </a:cubicBezTo>
                <a:cubicBezTo>
                  <a:pt x="15581" y="10682"/>
                  <a:pt x="15709" y="11118"/>
                  <a:pt x="15709" y="11700"/>
                </a:cubicBezTo>
                <a:lnTo>
                  <a:pt x="15709" y="12600"/>
                </a:lnTo>
                <a:cubicBezTo>
                  <a:pt x="14625" y="12600"/>
                  <a:pt x="13699" y="12951"/>
                  <a:pt x="12932" y="13654"/>
                </a:cubicBezTo>
                <a:cubicBezTo>
                  <a:pt x="12165" y="14357"/>
                  <a:pt x="11782" y="15206"/>
                  <a:pt x="11782" y="16200"/>
                </a:cubicBezTo>
                <a:lnTo>
                  <a:pt x="11782" y="17451"/>
                </a:lnTo>
                <a:cubicBezTo>
                  <a:pt x="11454" y="17723"/>
                  <a:pt x="11291" y="18056"/>
                  <a:pt x="11291" y="18450"/>
                </a:cubicBezTo>
                <a:cubicBezTo>
                  <a:pt x="11291" y="18825"/>
                  <a:pt x="11434" y="19144"/>
                  <a:pt x="11721" y="19405"/>
                </a:cubicBezTo>
                <a:cubicBezTo>
                  <a:pt x="12007" y="19668"/>
                  <a:pt x="12354" y="19799"/>
                  <a:pt x="12764" y="19799"/>
                </a:cubicBezTo>
                <a:cubicBezTo>
                  <a:pt x="13173" y="19799"/>
                  <a:pt x="13520" y="19668"/>
                  <a:pt x="13807" y="19405"/>
                </a:cubicBezTo>
                <a:cubicBezTo>
                  <a:pt x="14093" y="19144"/>
                  <a:pt x="14237" y="18825"/>
                  <a:pt x="14237" y="18450"/>
                </a:cubicBezTo>
                <a:cubicBezTo>
                  <a:pt x="14237" y="18056"/>
                  <a:pt x="14073" y="17723"/>
                  <a:pt x="13745" y="17451"/>
                </a:cubicBezTo>
                <a:lnTo>
                  <a:pt x="13745" y="16200"/>
                </a:lnTo>
                <a:cubicBezTo>
                  <a:pt x="13745" y="15713"/>
                  <a:pt x="13940" y="15290"/>
                  <a:pt x="14328" y="14934"/>
                </a:cubicBezTo>
                <a:cubicBezTo>
                  <a:pt x="14717" y="14578"/>
                  <a:pt x="15177" y="14399"/>
                  <a:pt x="15709" y="14399"/>
                </a:cubicBezTo>
                <a:cubicBezTo>
                  <a:pt x="16241" y="14399"/>
                  <a:pt x="16701" y="14578"/>
                  <a:pt x="17090" y="14934"/>
                </a:cubicBezTo>
                <a:cubicBezTo>
                  <a:pt x="17478" y="15290"/>
                  <a:pt x="17673" y="15713"/>
                  <a:pt x="17673" y="16200"/>
                </a:cubicBezTo>
                <a:lnTo>
                  <a:pt x="17673" y="17451"/>
                </a:lnTo>
                <a:cubicBezTo>
                  <a:pt x="17345" y="17723"/>
                  <a:pt x="17182" y="18056"/>
                  <a:pt x="17182" y="18450"/>
                </a:cubicBezTo>
                <a:cubicBezTo>
                  <a:pt x="17182" y="18825"/>
                  <a:pt x="17325" y="19144"/>
                  <a:pt x="17611" y="19405"/>
                </a:cubicBezTo>
                <a:cubicBezTo>
                  <a:pt x="17897" y="19668"/>
                  <a:pt x="18245" y="19799"/>
                  <a:pt x="18654" y="19799"/>
                </a:cubicBezTo>
                <a:cubicBezTo>
                  <a:pt x="19064" y="19799"/>
                  <a:pt x="19411" y="19668"/>
                  <a:pt x="19698" y="19405"/>
                </a:cubicBezTo>
                <a:cubicBezTo>
                  <a:pt x="19984" y="19144"/>
                  <a:pt x="20127" y="18825"/>
                  <a:pt x="20127" y="18450"/>
                </a:cubicBezTo>
                <a:cubicBezTo>
                  <a:pt x="20127" y="18056"/>
                  <a:pt x="19964" y="17723"/>
                  <a:pt x="19636" y="17451"/>
                </a:cubicBezTo>
                <a:lnTo>
                  <a:pt x="19636" y="16200"/>
                </a:lnTo>
                <a:cubicBezTo>
                  <a:pt x="19636" y="15562"/>
                  <a:pt x="19460" y="14965"/>
                  <a:pt x="19107" y="14407"/>
                </a:cubicBezTo>
                <a:cubicBezTo>
                  <a:pt x="18754" y="13849"/>
                  <a:pt x="18276" y="13411"/>
                  <a:pt x="17673" y="13092"/>
                </a:cubicBezTo>
                <a:cubicBezTo>
                  <a:pt x="17673" y="12999"/>
                  <a:pt x="17675" y="12798"/>
                  <a:pt x="17680" y="12494"/>
                </a:cubicBezTo>
                <a:cubicBezTo>
                  <a:pt x="17686" y="12190"/>
                  <a:pt x="17686" y="11965"/>
                  <a:pt x="17680" y="11819"/>
                </a:cubicBezTo>
                <a:cubicBezTo>
                  <a:pt x="17675" y="11674"/>
                  <a:pt x="17662" y="11480"/>
                  <a:pt x="17642" y="11236"/>
                </a:cubicBezTo>
                <a:cubicBezTo>
                  <a:pt x="17621" y="10992"/>
                  <a:pt x="17586" y="10772"/>
                  <a:pt x="17535" y="10574"/>
                </a:cubicBezTo>
                <a:cubicBezTo>
                  <a:pt x="17483" y="10378"/>
                  <a:pt x="17417" y="10190"/>
                  <a:pt x="17335" y="10012"/>
                </a:cubicBezTo>
                <a:cubicBezTo>
                  <a:pt x="18031" y="10153"/>
                  <a:pt x="18644" y="10437"/>
                  <a:pt x="19176" y="10863"/>
                </a:cubicBezTo>
                <a:cubicBezTo>
                  <a:pt x="19708" y="11290"/>
                  <a:pt x="20122" y="11772"/>
                  <a:pt x="20419" y="12311"/>
                </a:cubicBezTo>
                <a:cubicBezTo>
                  <a:pt x="20715" y="12850"/>
                  <a:pt x="20958" y="13471"/>
                  <a:pt x="21147" y="14175"/>
                </a:cubicBezTo>
                <a:cubicBezTo>
                  <a:pt x="21337" y="14878"/>
                  <a:pt x="21459" y="15525"/>
                  <a:pt x="21516" y="16115"/>
                </a:cubicBezTo>
                <a:cubicBezTo>
                  <a:pt x="21572" y="16706"/>
                  <a:pt x="21600" y="17320"/>
                  <a:pt x="21600" y="17958"/>
                </a:cubicBezTo>
                <a:close/>
                <a:moveTo>
                  <a:pt x="21600" y="17958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91" name="AutoShape 389"/>
          <p:cNvSpPr>
            <a:spLocks/>
          </p:cNvSpPr>
          <p:nvPr/>
        </p:nvSpPr>
        <p:spPr bwMode="auto">
          <a:xfrm>
            <a:off x="6030913" y="6245225"/>
            <a:ext cx="430212" cy="306388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1620"/>
                </a:moveTo>
                <a:lnTo>
                  <a:pt x="21600" y="19981"/>
                </a:lnTo>
                <a:cubicBezTo>
                  <a:pt x="21600" y="20452"/>
                  <a:pt x="21443" y="20785"/>
                  <a:pt x="21131" y="20975"/>
                </a:cubicBezTo>
                <a:cubicBezTo>
                  <a:pt x="21025" y="21033"/>
                  <a:pt x="20926" y="21061"/>
                  <a:pt x="20829" y="21061"/>
                </a:cubicBezTo>
                <a:cubicBezTo>
                  <a:pt x="20612" y="21061"/>
                  <a:pt x="20431" y="20953"/>
                  <a:pt x="20287" y="20740"/>
                </a:cubicBezTo>
                <a:lnTo>
                  <a:pt x="15429" y="13938"/>
                </a:lnTo>
                <a:lnTo>
                  <a:pt x="15429" y="16740"/>
                </a:lnTo>
                <a:cubicBezTo>
                  <a:pt x="15429" y="18079"/>
                  <a:pt x="15089" y="19224"/>
                  <a:pt x="14410" y="20174"/>
                </a:cubicBezTo>
                <a:cubicBezTo>
                  <a:pt x="13731" y="21126"/>
                  <a:pt x="12914" y="21600"/>
                  <a:pt x="11957" y="21600"/>
                </a:cubicBezTo>
                <a:lnTo>
                  <a:pt x="3471" y="21600"/>
                </a:lnTo>
                <a:cubicBezTo>
                  <a:pt x="2515" y="21600"/>
                  <a:pt x="1697" y="21126"/>
                  <a:pt x="1019" y="20174"/>
                </a:cubicBezTo>
                <a:cubicBezTo>
                  <a:pt x="340" y="19224"/>
                  <a:pt x="0" y="18079"/>
                  <a:pt x="0" y="16740"/>
                </a:cubicBezTo>
                <a:lnTo>
                  <a:pt x="0" y="4860"/>
                </a:lnTo>
                <a:cubicBezTo>
                  <a:pt x="0" y="3522"/>
                  <a:pt x="340" y="2378"/>
                  <a:pt x="1019" y="1426"/>
                </a:cubicBezTo>
                <a:cubicBezTo>
                  <a:pt x="1697" y="476"/>
                  <a:pt x="2515" y="0"/>
                  <a:pt x="3471" y="0"/>
                </a:cubicBezTo>
                <a:lnTo>
                  <a:pt x="11957" y="0"/>
                </a:lnTo>
                <a:cubicBezTo>
                  <a:pt x="12914" y="0"/>
                  <a:pt x="13731" y="476"/>
                  <a:pt x="14410" y="1426"/>
                </a:cubicBezTo>
                <a:cubicBezTo>
                  <a:pt x="15089" y="2378"/>
                  <a:pt x="15429" y="3522"/>
                  <a:pt x="15429" y="4860"/>
                </a:cubicBezTo>
                <a:lnTo>
                  <a:pt x="15429" y="7645"/>
                </a:lnTo>
                <a:lnTo>
                  <a:pt x="20287" y="862"/>
                </a:lnTo>
                <a:cubicBezTo>
                  <a:pt x="20431" y="648"/>
                  <a:pt x="20612" y="541"/>
                  <a:pt x="20829" y="541"/>
                </a:cubicBezTo>
                <a:cubicBezTo>
                  <a:pt x="20926" y="541"/>
                  <a:pt x="21025" y="569"/>
                  <a:pt x="21131" y="625"/>
                </a:cubicBezTo>
                <a:cubicBezTo>
                  <a:pt x="21443" y="816"/>
                  <a:pt x="21600" y="1148"/>
                  <a:pt x="21600" y="1620"/>
                </a:cubicBezTo>
                <a:close/>
                <a:moveTo>
                  <a:pt x="21600" y="1620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92" name="AutoShape 390"/>
          <p:cNvSpPr>
            <a:spLocks/>
          </p:cNvSpPr>
          <p:nvPr/>
        </p:nvSpPr>
        <p:spPr bwMode="auto">
          <a:xfrm>
            <a:off x="6869113" y="6245225"/>
            <a:ext cx="276225" cy="2921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0804" y="8277"/>
                </a:moveTo>
                <a:cubicBezTo>
                  <a:pt x="21335" y="9059"/>
                  <a:pt x="21600" y="9899"/>
                  <a:pt x="21600" y="10800"/>
                </a:cubicBezTo>
                <a:cubicBezTo>
                  <a:pt x="21600" y="11699"/>
                  <a:pt x="21335" y="12538"/>
                  <a:pt x="20804" y="13314"/>
                </a:cubicBezTo>
                <a:cubicBezTo>
                  <a:pt x="20273" y="14089"/>
                  <a:pt x="19569" y="14642"/>
                  <a:pt x="18695" y="14974"/>
                </a:cubicBezTo>
                <a:cubicBezTo>
                  <a:pt x="18569" y="15033"/>
                  <a:pt x="18413" y="15063"/>
                  <a:pt x="18225" y="15063"/>
                </a:cubicBezTo>
                <a:cubicBezTo>
                  <a:pt x="17901" y="15063"/>
                  <a:pt x="17619" y="14954"/>
                  <a:pt x="17382" y="14734"/>
                </a:cubicBezTo>
                <a:cubicBezTo>
                  <a:pt x="17144" y="14515"/>
                  <a:pt x="17025" y="14245"/>
                  <a:pt x="17025" y="13926"/>
                </a:cubicBezTo>
                <a:cubicBezTo>
                  <a:pt x="17025" y="13678"/>
                  <a:pt x="17100" y="13467"/>
                  <a:pt x="17251" y="13295"/>
                </a:cubicBezTo>
                <a:cubicBezTo>
                  <a:pt x="17400" y="13124"/>
                  <a:pt x="17582" y="12976"/>
                  <a:pt x="17794" y="12851"/>
                </a:cubicBezTo>
                <a:cubicBezTo>
                  <a:pt x="18007" y="12727"/>
                  <a:pt x="18218" y="12591"/>
                  <a:pt x="18431" y="12442"/>
                </a:cubicBezTo>
                <a:cubicBezTo>
                  <a:pt x="18644" y="12295"/>
                  <a:pt x="18826" y="12085"/>
                  <a:pt x="18976" y="11813"/>
                </a:cubicBezTo>
                <a:cubicBezTo>
                  <a:pt x="19125" y="11540"/>
                  <a:pt x="19200" y="11202"/>
                  <a:pt x="19200" y="10800"/>
                </a:cubicBezTo>
                <a:cubicBezTo>
                  <a:pt x="19200" y="10397"/>
                  <a:pt x="19125" y="10060"/>
                  <a:pt x="18976" y="9787"/>
                </a:cubicBezTo>
                <a:cubicBezTo>
                  <a:pt x="18826" y="9515"/>
                  <a:pt x="18644" y="9305"/>
                  <a:pt x="18431" y="9156"/>
                </a:cubicBezTo>
                <a:cubicBezTo>
                  <a:pt x="18218" y="9009"/>
                  <a:pt x="18007" y="8873"/>
                  <a:pt x="17794" y="8749"/>
                </a:cubicBezTo>
                <a:cubicBezTo>
                  <a:pt x="17582" y="8623"/>
                  <a:pt x="17400" y="8476"/>
                  <a:pt x="17251" y="8304"/>
                </a:cubicBezTo>
                <a:cubicBezTo>
                  <a:pt x="17100" y="8133"/>
                  <a:pt x="17025" y="7922"/>
                  <a:pt x="17025" y="7674"/>
                </a:cubicBezTo>
                <a:cubicBezTo>
                  <a:pt x="17025" y="7353"/>
                  <a:pt x="17144" y="7085"/>
                  <a:pt x="17382" y="6865"/>
                </a:cubicBezTo>
                <a:cubicBezTo>
                  <a:pt x="17619" y="6646"/>
                  <a:pt x="17901" y="6536"/>
                  <a:pt x="18225" y="6536"/>
                </a:cubicBezTo>
                <a:cubicBezTo>
                  <a:pt x="18413" y="6536"/>
                  <a:pt x="18569" y="6567"/>
                  <a:pt x="18695" y="6626"/>
                </a:cubicBezTo>
                <a:cubicBezTo>
                  <a:pt x="19569" y="6945"/>
                  <a:pt x="20273" y="7496"/>
                  <a:pt x="20804" y="8277"/>
                </a:cubicBezTo>
                <a:close/>
                <a:moveTo>
                  <a:pt x="14401" y="1137"/>
                </a:moveTo>
                <a:lnTo>
                  <a:pt x="14401" y="20463"/>
                </a:lnTo>
                <a:cubicBezTo>
                  <a:pt x="14401" y="20770"/>
                  <a:pt x="14282" y="21037"/>
                  <a:pt x="14044" y="21262"/>
                </a:cubicBezTo>
                <a:cubicBezTo>
                  <a:pt x="13807" y="21487"/>
                  <a:pt x="13525" y="21600"/>
                  <a:pt x="13200" y="21600"/>
                </a:cubicBezTo>
                <a:cubicBezTo>
                  <a:pt x="12876" y="21600"/>
                  <a:pt x="12594" y="21487"/>
                  <a:pt x="12357" y="21262"/>
                </a:cubicBezTo>
                <a:lnTo>
                  <a:pt x="6112" y="15346"/>
                </a:lnTo>
                <a:lnTo>
                  <a:pt x="1200" y="15346"/>
                </a:lnTo>
                <a:cubicBezTo>
                  <a:pt x="874" y="15346"/>
                  <a:pt x="593" y="15235"/>
                  <a:pt x="355" y="15010"/>
                </a:cubicBezTo>
                <a:cubicBezTo>
                  <a:pt x="118" y="14785"/>
                  <a:pt x="0" y="14518"/>
                  <a:pt x="0" y="14210"/>
                </a:cubicBezTo>
                <a:lnTo>
                  <a:pt x="0" y="7389"/>
                </a:lnTo>
                <a:cubicBezTo>
                  <a:pt x="0" y="7082"/>
                  <a:pt x="118" y="6815"/>
                  <a:pt x="355" y="6590"/>
                </a:cubicBezTo>
                <a:cubicBezTo>
                  <a:pt x="593" y="6365"/>
                  <a:pt x="874" y="6252"/>
                  <a:pt x="1200" y="6252"/>
                </a:cubicBezTo>
                <a:lnTo>
                  <a:pt x="6112" y="6252"/>
                </a:lnTo>
                <a:lnTo>
                  <a:pt x="12357" y="338"/>
                </a:lnTo>
                <a:cubicBezTo>
                  <a:pt x="12594" y="113"/>
                  <a:pt x="12876" y="0"/>
                  <a:pt x="13200" y="0"/>
                </a:cubicBezTo>
                <a:cubicBezTo>
                  <a:pt x="13525" y="0"/>
                  <a:pt x="13807" y="113"/>
                  <a:pt x="14044" y="338"/>
                </a:cubicBezTo>
                <a:cubicBezTo>
                  <a:pt x="14282" y="563"/>
                  <a:pt x="14401" y="830"/>
                  <a:pt x="14401" y="1137"/>
                </a:cubicBezTo>
                <a:close/>
                <a:moveTo>
                  <a:pt x="14401" y="1137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93" name="AutoShape 391"/>
          <p:cNvSpPr>
            <a:spLocks/>
          </p:cNvSpPr>
          <p:nvPr/>
        </p:nvSpPr>
        <p:spPr bwMode="auto">
          <a:xfrm>
            <a:off x="7651750" y="6245225"/>
            <a:ext cx="184150" cy="29210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1137"/>
                </a:moveTo>
                <a:lnTo>
                  <a:pt x="21600" y="20463"/>
                </a:lnTo>
                <a:cubicBezTo>
                  <a:pt x="21600" y="20770"/>
                  <a:pt x="21421" y="21037"/>
                  <a:pt x="21065" y="21262"/>
                </a:cubicBezTo>
                <a:cubicBezTo>
                  <a:pt x="20709" y="21487"/>
                  <a:pt x="20287" y="21600"/>
                  <a:pt x="19798" y="21600"/>
                </a:cubicBezTo>
                <a:cubicBezTo>
                  <a:pt x="19312" y="21600"/>
                  <a:pt x="18890" y="21487"/>
                  <a:pt x="18534" y="21262"/>
                </a:cubicBezTo>
                <a:lnTo>
                  <a:pt x="9167" y="15346"/>
                </a:lnTo>
                <a:lnTo>
                  <a:pt x="1800" y="15346"/>
                </a:lnTo>
                <a:cubicBezTo>
                  <a:pt x="1311" y="15346"/>
                  <a:pt x="889" y="15235"/>
                  <a:pt x="533" y="15010"/>
                </a:cubicBezTo>
                <a:cubicBezTo>
                  <a:pt x="177" y="14785"/>
                  <a:pt x="0" y="14518"/>
                  <a:pt x="0" y="14210"/>
                </a:cubicBezTo>
                <a:lnTo>
                  <a:pt x="0" y="7389"/>
                </a:lnTo>
                <a:cubicBezTo>
                  <a:pt x="0" y="7082"/>
                  <a:pt x="177" y="6815"/>
                  <a:pt x="533" y="6590"/>
                </a:cubicBezTo>
                <a:cubicBezTo>
                  <a:pt x="889" y="6365"/>
                  <a:pt x="1311" y="6252"/>
                  <a:pt x="1800" y="6252"/>
                </a:cubicBezTo>
                <a:lnTo>
                  <a:pt x="9167" y="6252"/>
                </a:lnTo>
                <a:lnTo>
                  <a:pt x="18534" y="338"/>
                </a:lnTo>
                <a:cubicBezTo>
                  <a:pt x="18890" y="113"/>
                  <a:pt x="19312" y="0"/>
                  <a:pt x="19798" y="0"/>
                </a:cubicBezTo>
                <a:cubicBezTo>
                  <a:pt x="20287" y="0"/>
                  <a:pt x="20709" y="113"/>
                  <a:pt x="21065" y="338"/>
                </a:cubicBezTo>
                <a:cubicBezTo>
                  <a:pt x="21421" y="563"/>
                  <a:pt x="21600" y="830"/>
                  <a:pt x="21600" y="1137"/>
                </a:cubicBezTo>
                <a:close/>
                <a:moveTo>
                  <a:pt x="21600" y="1137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94" name="AutoShape 392"/>
          <p:cNvSpPr>
            <a:spLocks/>
          </p:cNvSpPr>
          <p:nvPr/>
        </p:nvSpPr>
        <p:spPr bwMode="auto">
          <a:xfrm>
            <a:off x="8413750" y="6223000"/>
            <a:ext cx="400050" cy="341313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9951" y="4382"/>
                </a:moveTo>
                <a:cubicBezTo>
                  <a:pt x="21050" y="6331"/>
                  <a:pt x="21600" y="8470"/>
                  <a:pt x="21600" y="10800"/>
                </a:cubicBezTo>
                <a:cubicBezTo>
                  <a:pt x="21600" y="13128"/>
                  <a:pt x="21050" y="15269"/>
                  <a:pt x="19951" y="17218"/>
                </a:cubicBezTo>
                <a:cubicBezTo>
                  <a:pt x="18852" y="19167"/>
                  <a:pt x="17390" y="20602"/>
                  <a:pt x="15564" y="21523"/>
                </a:cubicBezTo>
                <a:cubicBezTo>
                  <a:pt x="15452" y="21573"/>
                  <a:pt x="15339" y="21600"/>
                  <a:pt x="15226" y="21600"/>
                </a:cubicBezTo>
                <a:cubicBezTo>
                  <a:pt x="15002" y="21600"/>
                  <a:pt x="14807" y="21503"/>
                  <a:pt x="14642" y="21311"/>
                </a:cubicBezTo>
                <a:cubicBezTo>
                  <a:pt x="14478" y="21119"/>
                  <a:pt x="14395" y="20891"/>
                  <a:pt x="14395" y="20627"/>
                </a:cubicBezTo>
                <a:cubicBezTo>
                  <a:pt x="14395" y="20263"/>
                  <a:pt x="14564" y="19964"/>
                  <a:pt x="14902" y="19732"/>
                </a:cubicBezTo>
                <a:cubicBezTo>
                  <a:pt x="14962" y="19691"/>
                  <a:pt x="15059" y="19638"/>
                  <a:pt x="15194" y="19571"/>
                </a:cubicBezTo>
                <a:cubicBezTo>
                  <a:pt x="15328" y="19506"/>
                  <a:pt x="15425" y="19453"/>
                  <a:pt x="15487" y="19412"/>
                </a:cubicBezTo>
                <a:cubicBezTo>
                  <a:pt x="15884" y="19159"/>
                  <a:pt x="16239" y="18900"/>
                  <a:pt x="16551" y="18638"/>
                </a:cubicBezTo>
                <a:cubicBezTo>
                  <a:pt x="17615" y="17716"/>
                  <a:pt x="18445" y="16567"/>
                  <a:pt x="19042" y="15189"/>
                </a:cubicBezTo>
                <a:cubicBezTo>
                  <a:pt x="19640" y="13813"/>
                  <a:pt x="19939" y="12349"/>
                  <a:pt x="19939" y="10800"/>
                </a:cubicBezTo>
                <a:cubicBezTo>
                  <a:pt x="19939" y="9250"/>
                  <a:pt x="19640" y="7787"/>
                  <a:pt x="19042" y="6410"/>
                </a:cubicBezTo>
                <a:cubicBezTo>
                  <a:pt x="18445" y="5033"/>
                  <a:pt x="17615" y="3884"/>
                  <a:pt x="16551" y="2962"/>
                </a:cubicBezTo>
                <a:cubicBezTo>
                  <a:pt x="16239" y="2698"/>
                  <a:pt x="15884" y="2441"/>
                  <a:pt x="15487" y="2188"/>
                </a:cubicBezTo>
                <a:cubicBezTo>
                  <a:pt x="15425" y="2147"/>
                  <a:pt x="15328" y="2094"/>
                  <a:pt x="15194" y="2027"/>
                </a:cubicBezTo>
                <a:cubicBezTo>
                  <a:pt x="15059" y="1962"/>
                  <a:pt x="14962" y="1909"/>
                  <a:pt x="14902" y="1868"/>
                </a:cubicBezTo>
                <a:cubicBezTo>
                  <a:pt x="14564" y="1635"/>
                  <a:pt x="14395" y="1337"/>
                  <a:pt x="14395" y="972"/>
                </a:cubicBezTo>
                <a:cubicBezTo>
                  <a:pt x="14395" y="709"/>
                  <a:pt x="14478" y="481"/>
                  <a:pt x="14642" y="289"/>
                </a:cubicBezTo>
                <a:cubicBezTo>
                  <a:pt x="14807" y="97"/>
                  <a:pt x="15002" y="0"/>
                  <a:pt x="15226" y="0"/>
                </a:cubicBezTo>
                <a:cubicBezTo>
                  <a:pt x="15339" y="0"/>
                  <a:pt x="15452" y="25"/>
                  <a:pt x="15564" y="76"/>
                </a:cubicBezTo>
                <a:cubicBezTo>
                  <a:pt x="17390" y="997"/>
                  <a:pt x="18852" y="2433"/>
                  <a:pt x="19951" y="4382"/>
                </a:cubicBezTo>
                <a:close/>
                <a:moveTo>
                  <a:pt x="17174" y="6509"/>
                </a:moveTo>
                <a:cubicBezTo>
                  <a:pt x="17909" y="7821"/>
                  <a:pt x="18276" y="9250"/>
                  <a:pt x="18276" y="10800"/>
                </a:cubicBezTo>
                <a:cubicBezTo>
                  <a:pt x="18276" y="12349"/>
                  <a:pt x="17909" y="13779"/>
                  <a:pt x="17174" y="15091"/>
                </a:cubicBezTo>
                <a:cubicBezTo>
                  <a:pt x="16439" y="16402"/>
                  <a:pt x="15464" y="17357"/>
                  <a:pt x="14253" y="17954"/>
                </a:cubicBezTo>
                <a:cubicBezTo>
                  <a:pt x="14141" y="18005"/>
                  <a:pt x="14033" y="18030"/>
                  <a:pt x="13929" y="18030"/>
                </a:cubicBezTo>
                <a:cubicBezTo>
                  <a:pt x="13695" y="18030"/>
                  <a:pt x="13496" y="17934"/>
                  <a:pt x="13331" y="17741"/>
                </a:cubicBezTo>
                <a:cubicBezTo>
                  <a:pt x="13167" y="17549"/>
                  <a:pt x="13084" y="17321"/>
                  <a:pt x="13084" y="17057"/>
                </a:cubicBezTo>
                <a:cubicBezTo>
                  <a:pt x="13084" y="16663"/>
                  <a:pt x="13253" y="16364"/>
                  <a:pt x="13591" y="16162"/>
                </a:cubicBezTo>
                <a:cubicBezTo>
                  <a:pt x="14076" y="15868"/>
                  <a:pt x="14405" y="15645"/>
                  <a:pt x="14578" y="15494"/>
                </a:cubicBezTo>
                <a:cubicBezTo>
                  <a:pt x="15218" y="14946"/>
                  <a:pt x="15718" y="14261"/>
                  <a:pt x="16077" y="13435"/>
                </a:cubicBezTo>
                <a:cubicBezTo>
                  <a:pt x="16436" y="12610"/>
                  <a:pt x="16615" y="11731"/>
                  <a:pt x="16615" y="10800"/>
                </a:cubicBezTo>
                <a:cubicBezTo>
                  <a:pt x="16615" y="9868"/>
                  <a:pt x="16436" y="8990"/>
                  <a:pt x="16077" y="8164"/>
                </a:cubicBezTo>
                <a:cubicBezTo>
                  <a:pt x="15718" y="7339"/>
                  <a:pt x="15218" y="6652"/>
                  <a:pt x="14578" y="6106"/>
                </a:cubicBezTo>
                <a:cubicBezTo>
                  <a:pt x="14405" y="5954"/>
                  <a:pt x="14076" y="5732"/>
                  <a:pt x="13591" y="5438"/>
                </a:cubicBezTo>
                <a:cubicBezTo>
                  <a:pt x="13253" y="5235"/>
                  <a:pt x="13084" y="4937"/>
                  <a:pt x="13084" y="4541"/>
                </a:cubicBezTo>
                <a:cubicBezTo>
                  <a:pt x="13084" y="4279"/>
                  <a:pt x="13167" y="4051"/>
                  <a:pt x="13331" y="3859"/>
                </a:cubicBezTo>
                <a:cubicBezTo>
                  <a:pt x="13496" y="3666"/>
                  <a:pt x="13691" y="3570"/>
                  <a:pt x="13915" y="3570"/>
                </a:cubicBezTo>
                <a:cubicBezTo>
                  <a:pt x="14028" y="3570"/>
                  <a:pt x="14141" y="3595"/>
                  <a:pt x="14253" y="3645"/>
                </a:cubicBezTo>
                <a:cubicBezTo>
                  <a:pt x="15464" y="4243"/>
                  <a:pt x="16439" y="5198"/>
                  <a:pt x="17174" y="6509"/>
                </a:cubicBezTo>
                <a:close/>
                <a:moveTo>
                  <a:pt x="14402" y="8643"/>
                </a:moveTo>
                <a:cubicBezTo>
                  <a:pt x="14771" y="9311"/>
                  <a:pt x="14954" y="10030"/>
                  <a:pt x="14954" y="10800"/>
                </a:cubicBezTo>
                <a:cubicBezTo>
                  <a:pt x="14954" y="11569"/>
                  <a:pt x="14771" y="12286"/>
                  <a:pt x="14402" y="12949"/>
                </a:cubicBezTo>
                <a:cubicBezTo>
                  <a:pt x="14034" y="13612"/>
                  <a:pt x="13548" y="14086"/>
                  <a:pt x="12942" y="14370"/>
                </a:cubicBezTo>
                <a:cubicBezTo>
                  <a:pt x="12856" y="14420"/>
                  <a:pt x="12747" y="14445"/>
                  <a:pt x="12618" y="14445"/>
                </a:cubicBezTo>
                <a:cubicBezTo>
                  <a:pt x="12392" y="14445"/>
                  <a:pt x="12197" y="14352"/>
                  <a:pt x="12033" y="14164"/>
                </a:cubicBezTo>
                <a:cubicBezTo>
                  <a:pt x="11869" y="13977"/>
                  <a:pt x="11787" y="13746"/>
                  <a:pt x="11787" y="13473"/>
                </a:cubicBezTo>
                <a:cubicBezTo>
                  <a:pt x="11787" y="13261"/>
                  <a:pt x="11839" y="13081"/>
                  <a:pt x="11942" y="12933"/>
                </a:cubicBezTo>
                <a:cubicBezTo>
                  <a:pt x="12046" y="12788"/>
                  <a:pt x="12171" y="12660"/>
                  <a:pt x="12318" y="12554"/>
                </a:cubicBezTo>
                <a:cubicBezTo>
                  <a:pt x="12466" y="12448"/>
                  <a:pt x="12613" y="12331"/>
                  <a:pt x="12760" y="12204"/>
                </a:cubicBezTo>
                <a:cubicBezTo>
                  <a:pt x="12908" y="12078"/>
                  <a:pt x="13032" y="11899"/>
                  <a:pt x="13137" y="11666"/>
                </a:cubicBezTo>
                <a:cubicBezTo>
                  <a:pt x="13241" y="11432"/>
                  <a:pt x="13293" y="11143"/>
                  <a:pt x="13293" y="10800"/>
                </a:cubicBezTo>
                <a:cubicBezTo>
                  <a:pt x="13293" y="10455"/>
                  <a:pt x="13241" y="10168"/>
                  <a:pt x="13137" y="9934"/>
                </a:cubicBezTo>
                <a:cubicBezTo>
                  <a:pt x="13032" y="9701"/>
                  <a:pt x="12908" y="9522"/>
                  <a:pt x="12760" y="9394"/>
                </a:cubicBezTo>
                <a:cubicBezTo>
                  <a:pt x="12613" y="9269"/>
                  <a:pt x="12466" y="9152"/>
                  <a:pt x="12318" y="9046"/>
                </a:cubicBezTo>
                <a:cubicBezTo>
                  <a:pt x="12171" y="8938"/>
                  <a:pt x="12046" y="8812"/>
                  <a:pt x="11942" y="8665"/>
                </a:cubicBezTo>
                <a:cubicBezTo>
                  <a:pt x="11839" y="8519"/>
                  <a:pt x="11787" y="8339"/>
                  <a:pt x="11787" y="8127"/>
                </a:cubicBezTo>
                <a:cubicBezTo>
                  <a:pt x="11787" y="7852"/>
                  <a:pt x="11869" y="7623"/>
                  <a:pt x="12033" y="7435"/>
                </a:cubicBezTo>
                <a:cubicBezTo>
                  <a:pt x="12197" y="7248"/>
                  <a:pt x="12392" y="7154"/>
                  <a:pt x="12618" y="7154"/>
                </a:cubicBezTo>
                <a:cubicBezTo>
                  <a:pt x="12747" y="7154"/>
                  <a:pt x="12856" y="7180"/>
                  <a:pt x="12942" y="7230"/>
                </a:cubicBezTo>
                <a:cubicBezTo>
                  <a:pt x="13548" y="7504"/>
                  <a:pt x="14034" y="7974"/>
                  <a:pt x="14402" y="8643"/>
                </a:cubicBezTo>
                <a:close/>
                <a:moveTo>
                  <a:pt x="9969" y="2537"/>
                </a:moveTo>
                <a:lnTo>
                  <a:pt x="9969" y="19063"/>
                </a:lnTo>
                <a:cubicBezTo>
                  <a:pt x="9969" y="19326"/>
                  <a:pt x="9887" y="19554"/>
                  <a:pt x="9722" y="19746"/>
                </a:cubicBezTo>
                <a:cubicBezTo>
                  <a:pt x="9558" y="19939"/>
                  <a:pt x="9363" y="20035"/>
                  <a:pt x="9139" y="20035"/>
                </a:cubicBezTo>
                <a:cubicBezTo>
                  <a:pt x="8913" y="20035"/>
                  <a:pt x="8718" y="19939"/>
                  <a:pt x="8554" y="19746"/>
                </a:cubicBezTo>
                <a:lnTo>
                  <a:pt x="4232" y="14688"/>
                </a:lnTo>
                <a:lnTo>
                  <a:pt x="831" y="14688"/>
                </a:lnTo>
                <a:cubicBezTo>
                  <a:pt x="606" y="14688"/>
                  <a:pt x="411" y="14592"/>
                  <a:pt x="247" y="14400"/>
                </a:cubicBezTo>
                <a:cubicBezTo>
                  <a:pt x="83" y="14208"/>
                  <a:pt x="0" y="13980"/>
                  <a:pt x="0" y="13716"/>
                </a:cubicBezTo>
                <a:lnTo>
                  <a:pt x="0" y="7883"/>
                </a:lnTo>
                <a:cubicBezTo>
                  <a:pt x="0" y="7620"/>
                  <a:pt x="83" y="7392"/>
                  <a:pt x="247" y="7200"/>
                </a:cubicBezTo>
                <a:cubicBezTo>
                  <a:pt x="411" y="7008"/>
                  <a:pt x="606" y="6911"/>
                  <a:pt x="831" y="6911"/>
                </a:cubicBezTo>
                <a:lnTo>
                  <a:pt x="4232" y="6911"/>
                </a:lnTo>
                <a:lnTo>
                  <a:pt x="8554" y="1854"/>
                </a:lnTo>
                <a:cubicBezTo>
                  <a:pt x="8718" y="1661"/>
                  <a:pt x="8913" y="1565"/>
                  <a:pt x="9139" y="1565"/>
                </a:cubicBezTo>
                <a:cubicBezTo>
                  <a:pt x="9363" y="1565"/>
                  <a:pt x="9558" y="1661"/>
                  <a:pt x="9722" y="1854"/>
                </a:cubicBezTo>
                <a:cubicBezTo>
                  <a:pt x="9887" y="2046"/>
                  <a:pt x="9969" y="2274"/>
                  <a:pt x="9969" y="2537"/>
                </a:cubicBezTo>
                <a:close/>
                <a:moveTo>
                  <a:pt x="9969" y="2537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95" name="AutoShape 393"/>
          <p:cNvSpPr>
            <a:spLocks/>
          </p:cNvSpPr>
          <p:nvPr/>
        </p:nvSpPr>
        <p:spPr bwMode="auto">
          <a:xfrm>
            <a:off x="14093825" y="11387931"/>
            <a:ext cx="430212" cy="398463"/>
          </a:xfrm>
          <a:custGeom>
            <a:avLst/>
            <a:gdLst/>
            <a:ahLst/>
            <a:cxnLst/>
            <a:rect l="0" t="0" r="r" b="b"/>
            <a:pathLst>
              <a:path w="21449" h="21600">
                <a:moveTo>
                  <a:pt x="12255" y="17848"/>
                </a:moveTo>
                <a:lnTo>
                  <a:pt x="12255" y="15381"/>
                </a:lnTo>
                <a:cubicBezTo>
                  <a:pt x="12255" y="15261"/>
                  <a:pt x="12216" y="15159"/>
                  <a:pt x="12141" y="15076"/>
                </a:cubicBezTo>
                <a:cubicBezTo>
                  <a:pt x="12065" y="14995"/>
                  <a:pt x="11975" y="14953"/>
                  <a:pt x="11872" y="14953"/>
                </a:cubicBezTo>
                <a:lnTo>
                  <a:pt x="9577" y="14953"/>
                </a:lnTo>
                <a:cubicBezTo>
                  <a:pt x="9473" y="14953"/>
                  <a:pt x="9383" y="14995"/>
                  <a:pt x="9308" y="15076"/>
                </a:cubicBezTo>
                <a:cubicBezTo>
                  <a:pt x="9232" y="15159"/>
                  <a:pt x="9194" y="15261"/>
                  <a:pt x="9194" y="15381"/>
                </a:cubicBezTo>
                <a:lnTo>
                  <a:pt x="9194" y="17848"/>
                </a:lnTo>
                <a:cubicBezTo>
                  <a:pt x="9194" y="17969"/>
                  <a:pt x="9232" y="18071"/>
                  <a:pt x="9308" y="18153"/>
                </a:cubicBezTo>
                <a:cubicBezTo>
                  <a:pt x="9383" y="18236"/>
                  <a:pt x="9473" y="18276"/>
                  <a:pt x="9577" y="18276"/>
                </a:cubicBezTo>
                <a:lnTo>
                  <a:pt x="11872" y="18276"/>
                </a:lnTo>
                <a:cubicBezTo>
                  <a:pt x="11975" y="18276"/>
                  <a:pt x="12065" y="18236"/>
                  <a:pt x="12141" y="18153"/>
                </a:cubicBezTo>
                <a:cubicBezTo>
                  <a:pt x="12216" y="18071"/>
                  <a:pt x="12255" y="17969"/>
                  <a:pt x="12255" y="17848"/>
                </a:cubicBezTo>
                <a:close/>
                <a:moveTo>
                  <a:pt x="12231" y="12994"/>
                </a:moveTo>
                <a:lnTo>
                  <a:pt x="12446" y="7036"/>
                </a:lnTo>
                <a:cubicBezTo>
                  <a:pt x="12446" y="6931"/>
                  <a:pt x="12406" y="6849"/>
                  <a:pt x="12326" y="6789"/>
                </a:cubicBezTo>
                <a:cubicBezTo>
                  <a:pt x="12223" y="6693"/>
                  <a:pt x="12127" y="6646"/>
                  <a:pt x="12039" y="6646"/>
                </a:cubicBezTo>
                <a:lnTo>
                  <a:pt x="9409" y="6646"/>
                </a:lnTo>
                <a:cubicBezTo>
                  <a:pt x="9321" y="6646"/>
                  <a:pt x="9225" y="6693"/>
                  <a:pt x="9122" y="6789"/>
                </a:cubicBezTo>
                <a:cubicBezTo>
                  <a:pt x="9043" y="6849"/>
                  <a:pt x="9003" y="6941"/>
                  <a:pt x="9003" y="7061"/>
                </a:cubicBezTo>
                <a:lnTo>
                  <a:pt x="9205" y="12994"/>
                </a:lnTo>
                <a:cubicBezTo>
                  <a:pt x="9205" y="13080"/>
                  <a:pt x="9246" y="13151"/>
                  <a:pt x="9325" y="13208"/>
                </a:cubicBezTo>
                <a:cubicBezTo>
                  <a:pt x="9405" y="13263"/>
                  <a:pt x="9501" y="13292"/>
                  <a:pt x="9612" y="13292"/>
                </a:cubicBezTo>
                <a:lnTo>
                  <a:pt x="11824" y="13292"/>
                </a:lnTo>
                <a:cubicBezTo>
                  <a:pt x="11936" y="13292"/>
                  <a:pt x="12030" y="13263"/>
                  <a:pt x="12105" y="13208"/>
                </a:cubicBezTo>
                <a:cubicBezTo>
                  <a:pt x="12181" y="13151"/>
                  <a:pt x="12223" y="13080"/>
                  <a:pt x="12231" y="12994"/>
                </a:cubicBezTo>
                <a:close/>
                <a:moveTo>
                  <a:pt x="12063" y="869"/>
                </a:moveTo>
                <a:lnTo>
                  <a:pt x="21245" y="19146"/>
                </a:lnTo>
                <a:cubicBezTo>
                  <a:pt x="21524" y="19692"/>
                  <a:pt x="21517" y="20237"/>
                  <a:pt x="21221" y="20782"/>
                </a:cubicBezTo>
                <a:cubicBezTo>
                  <a:pt x="21086" y="21032"/>
                  <a:pt x="20901" y="21232"/>
                  <a:pt x="20665" y="21379"/>
                </a:cubicBezTo>
                <a:cubicBezTo>
                  <a:pt x="20430" y="21526"/>
                  <a:pt x="20178" y="21600"/>
                  <a:pt x="19906" y="21600"/>
                </a:cubicBezTo>
                <a:lnTo>
                  <a:pt x="1543" y="21600"/>
                </a:lnTo>
                <a:cubicBezTo>
                  <a:pt x="1271" y="21600"/>
                  <a:pt x="1018" y="21526"/>
                  <a:pt x="783" y="21379"/>
                </a:cubicBezTo>
                <a:cubicBezTo>
                  <a:pt x="548" y="21232"/>
                  <a:pt x="362" y="21032"/>
                  <a:pt x="227" y="20782"/>
                </a:cubicBezTo>
                <a:cubicBezTo>
                  <a:pt x="-68" y="20237"/>
                  <a:pt x="-76" y="19692"/>
                  <a:pt x="204" y="19146"/>
                </a:cubicBezTo>
                <a:lnTo>
                  <a:pt x="9385" y="869"/>
                </a:lnTo>
                <a:cubicBezTo>
                  <a:pt x="9521" y="602"/>
                  <a:pt x="9709" y="389"/>
                  <a:pt x="9948" y="233"/>
                </a:cubicBezTo>
                <a:cubicBezTo>
                  <a:pt x="10187" y="77"/>
                  <a:pt x="10445" y="0"/>
                  <a:pt x="10724" y="0"/>
                </a:cubicBezTo>
                <a:cubicBezTo>
                  <a:pt x="11004" y="0"/>
                  <a:pt x="11263" y="77"/>
                  <a:pt x="11502" y="233"/>
                </a:cubicBezTo>
                <a:cubicBezTo>
                  <a:pt x="11741" y="389"/>
                  <a:pt x="11927" y="602"/>
                  <a:pt x="12063" y="869"/>
                </a:cubicBezTo>
                <a:close/>
                <a:moveTo>
                  <a:pt x="12063" y="869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96" name="AutoShape 394"/>
          <p:cNvSpPr>
            <a:spLocks/>
          </p:cNvSpPr>
          <p:nvPr/>
        </p:nvSpPr>
        <p:spPr bwMode="auto">
          <a:xfrm>
            <a:off x="21872575" y="7800975"/>
            <a:ext cx="390525" cy="422275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0830" y="15402"/>
                </a:moveTo>
                <a:lnTo>
                  <a:pt x="21600" y="16802"/>
                </a:lnTo>
                <a:lnTo>
                  <a:pt x="18205" y="18372"/>
                </a:lnTo>
                <a:cubicBezTo>
                  <a:pt x="18090" y="18430"/>
                  <a:pt x="17962" y="18458"/>
                  <a:pt x="17821" y="18458"/>
                </a:cubicBezTo>
                <a:cubicBezTo>
                  <a:pt x="17467" y="18458"/>
                  <a:pt x="17215" y="18315"/>
                  <a:pt x="17065" y="18028"/>
                </a:cubicBezTo>
                <a:lnTo>
                  <a:pt x="13896" y="12175"/>
                </a:lnTo>
                <a:lnTo>
                  <a:pt x="7637" y="12175"/>
                </a:lnTo>
                <a:cubicBezTo>
                  <a:pt x="7425" y="12175"/>
                  <a:pt x="7237" y="12107"/>
                  <a:pt x="7073" y="11972"/>
                </a:cubicBezTo>
                <a:cubicBezTo>
                  <a:pt x="6910" y="11837"/>
                  <a:pt x="6815" y="11671"/>
                  <a:pt x="6789" y="11475"/>
                </a:cubicBezTo>
                <a:lnTo>
                  <a:pt x="5515" y="1914"/>
                </a:lnTo>
                <a:cubicBezTo>
                  <a:pt x="5498" y="1784"/>
                  <a:pt x="5525" y="1612"/>
                  <a:pt x="5595" y="1399"/>
                </a:cubicBezTo>
                <a:cubicBezTo>
                  <a:pt x="5719" y="982"/>
                  <a:pt x="5970" y="645"/>
                  <a:pt x="6351" y="387"/>
                </a:cubicBezTo>
                <a:cubicBezTo>
                  <a:pt x="6731" y="130"/>
                  <a:pt x="7160" y="0"/>
                  <a:pt x="7637" y="0"/>
                </a:cubicBezTo>
                <a:cubicBezTo>
                  <a:pt x="8221" y="0"/>
                  <a:pt x="8719" y="193"/>
                  <a:pt x="9136" y="577"/>
                </a:cubicBezTo>
                <a:cubicBezTo>
                  <a:pt x="9550" y="962"/>
                  <a:pt x="9759" y="1424"/>
                  <a:pt x="9759" y="1964"/>
                </a:cubicBezTo>
                <a:cubicBezTo>
                  <a:pt x="9759" y="2528"/>
                  <a:pt x="9528" y="3009"/>
                  <a:pt x="9069" y="3406"/>
                </a:cubicBezTo>
                <a:cubicBezTo>
                  <a:pt x="8609" y="3803"/>
                  <a:pt x="8079" y="3972"/>
                  <a:pt x="7479" y="3916"/>
                </a:cubicBezTo>
                <a:lnTo>
                  <a:pt x="7968" y="7462"/>
                </a:lnTo>
                <a:lnTo>
                  <a:pt x="13577" y="7462"/>
                </a:lnTo>
                <a:lnTo>
                  <a:pt x="13577" y="9032"/>
                </a:lnTo>
                <a:lnTo>
                  <a:pt x="8181" y="9032"/>
                </a:lnTo>
                <a:lnTo>
                  <a:pt x="8393" y="10604"/>
                </a:lnTo>
                <a:lnTo>
                  <a:pt x="14426" y="10604"/>
                </a:lnTo>
                <a:cubicBezTo>
                  <a:pt x="14780" y="10604"/>
                  <a:pt x="15031" y="10746"/>
                  <a:pt x="15182" y="11034"/>
                </a:cubicBezTo>
                <a:lnTo>
                  <a:pt x="18205" y="16617"/>
                </a:lnTo>
                <a:cubicBezTo>
                  <a:pt x="18205" y="16617"/>
                  <a:pt x="20830" y="15402"/>
                  <a:pt x="20830" y="15402"/>
                </a:cubicBezTo>
                <a:close/>
                <a:moveTo>
                  <a:pt x="13565" y="14175"/>
                </a:moveTo>
                <a:lnTo>
                  <a:pt x="14917" y="16678"/>
                </a:lnTo>
                <a:cubicBezTo>
                  <a:pt x="14404" y="18143"/>
                  <a:pt x="13476" y="19330"/>
                  <a:pt x="12132" y="20237"/>
                </a:cubicBezTo>
                <a:cubicBezTo>
                  <a:pt x="10789" y="21146"/>
                  <a:pt x="9290" y="21600"/>
                  <a:pt x="7637" y="21600"/>
                </a:cubicBezTo>
                <a:cubicBezTo>
                  <a:pt x="6259" y="21600"/>
                  <a:pt x="4983" y="21283"/>
                  <a:pt x="3812" y="20649"/>
                </a:cubicBezTo>
                <a:cubicBezTo>
                  <a:pt x="2640" y="20014"/>
                  <a:pt x="1712" y="19155"/>
                  <a:pt x="1028" y="18071"/>
                </a:cubicBezTo>
                <a:cubicBezTo>
                  <a:pt x="343" y="16988"/>
                  <a:pt x="0" y="15807"/>
                  <a:pt x="0" y="14531"/>
                </a:cubicBezTo>
                <a:cubicBezTo>
                  <a:pt x="0" y="13050"/>
                  <a:pt x="462" y="11700"/>
                  <a:pt x="1386" y="10481"/>
                </a:cubicBezTo>
                <a:cubicBezTo>
                  <a:pt x="2309" y="9262"/>
                  <a:pt x="3522" y="8399"/>
                  <a:pt x="5025" y="7891"/>
                </a:cubicBezTo>
                <a:lnTo>
                  <a:pt x="5250" y="9499"/>
                </a:lnTo>
                <a:cubicBezTo>
                  <a:pt x="4172" y="9941"/>
                  <a:pt x="3310" y="10618"/>
                  <a:pt x="2665" y="11531"/>
                </a:cubicBezTo>
                <a:cubicBezTo>
                  <a:pt x="2020" y="12442"/>
                  <a:pt x="1697" y="13443"/>
                  <a:pt x="1697" y="14531"/>
                </a:cubicBezTo>
                <a:cubicBezTo>
                  <a:pt x="1697" y="16044"/>
                  <a:pt x="2278" y="17339"/>
                  <a:pt x="3440" y="18415"/>
                </a:cubicBezTo>
                <a:cubicBezTo>
                  <a:pt x="4603" y="19491"/>
                  <a:pt x="6002" y="20029"/>
                  <a:pt x="7637" y="20029"/>
                </a:cubicBezTo>
                <a:cubicBezTo>
                  <a:pt x="8751" y="20029"/>
                  <a:pt x="9779" y="19763"/>
                  <a:pt x="10720" y="19231"/>
                </a:cubicBezTo>
                <a:cubicBezTo>
                  <a:pt x="11662" y="18699"/>
                  <a:pt x="12391" y="17981"/>
                  <a:pt x="12908" y="17078"/>
                </a:cubicBezTo>
                <a:cubicBezTo>
                  <a:pt x="13425" y="16174"/>
                  <a:pt x="13643" y="15206"/>
                  <a:pt x="13565" y="14175"/>
                </a:cubicBezTo>
                <a:close/>
                <a:moveTo>
                  <a:pt x="13565" y="14175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97" name="AutoShape 395"/>
          <p:cNvSpPr>
            <a:spLocks/>
          </p:cNvSpPr>
          <p:nvPr/>
        </p:nvSpPr>
        <p:spPr bwMode="auto">
          <a:xfrm>
            <a:off x="21034375" y="4527550"/>
            <a:ext cx="400050" cy="400050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11397"/>
                </a:moveTo>
                <a:lnTo>
                  <a:pt x="21600" y="21600"/>
                </a:lnTo>
                <a:lnTo>
                  <a:pt x="9827" y="19977"/>
                </a:lnTo>
                <a:lnTo>
                  <a:pt x="9827" y="11397"/>
                </a:lnTo>
                <a:cubicBezTo>
                  <a:pt x="9827" y="11397"/>
                  <a:pt x="21600" y="11397"/>
                  <a:pt x="21600" y="11397"/>
                </a:cubicBezTo>
                <a:close/>
                <a:moveTo>
                  <a:pt x="21600" y="0"/>
                </a:moveTo>
                <a:lnTo>
                  <a:pt x="21600" y="10307"/>
                </a:lnTo>
                <a:lnTo>
                  <a:pt x="9827" y="10307"/>
                </a:lnTo>
                <a:lnTo>
                  <a:pt x="9827" y="1623"/>
                </a:lnTo>
                <a:cubicBezTo>
                  <a:pt x="9827" y="1623"/>
                  <a:pt x="21600" y="0"/>
                  <a:pt x="21600" y="0"/>
                </a:cubicBezTo>
                <a:close/>
                <a:moveTo>
                  <a:pt x="8852" y="11397"/>
                </a:moveTo>
                <a:lnTo>
                  <a:pt x="8852" y="19847"/>
                </a:lnTo>
                <a:lnTo>
                  <a:pt x="0" y="18628"/>
                </a:lnTo>
                <a:lnTo>
                  <a:pt x="0" y="11397"/>
                </a:lnTo>
                <a:cubicBezTo>
                  <a:pt x="0" y="11397"/>
                  <a:pt x="8852" y="11397"/>
                  <a:pt x="8852" y="11397"/>
                </a:cubicBezTo>
                <a:close/>
                <a:moveTo>
                  <a:pt x="8852" y="1752"/>
                </a:moveTo>
                <a:lnTo>
                  <a:pt x="8852" y="10307"/>
                </a:lnTo>
                <a:lnTo>
                  <a:pt x="0" y="10307"/>
                </a:lnTo>
                <a:lnTo>
                  <a:pt x="0" y="2972"/>
                </a:lnTo>
                <a:cubicBezTo>
                  <a:pt x="0" y="2972"/>
                  <a:pt x="8852" y="1752"/>
                  <a:pt x="8852" y="1752"/>
                </a:cubicBezTo>
                <a:close/>
                <a:moveTo>
                  <a:pt x="8852" y="1752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98" name="AutoShape 396"/>
          <p:cNvSpPr>
            <a:spLocks/>
          </p:cNvSpPr>
          <p:nvPr/>
        </p:nvSpPr>
        <p:spPr bwMode="auto">
          <a:xfrm>
            <a:off x="20991513" y="9194800"/>
            <a:ext cx="395287" cy="395288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21600" y="6429"/>
                </a:moveTo>
                <a:cubicBezTo>
                  <a:pt x="21600" y="6771"/>
                  <a:pt x="21499" y="7235"/>
                  <a:pt x="21297" y="7822"/>
                </a:cubicBezTo>
                <a:cubicBezTo>
                  <a:pt x="20884" y="8996"/>
                  <a:pt x="20163" y="9950"/>
                  <a:pt x="19132" y="10682"/>
                </a:cubicBezTo>
                <a:cubicBezTo>
                  <a:pt x="18100" y="11413"/>
                  <a:pt x="16966" y="11780"/>
                  <a:pt x="15730" y="11780"/>
                </a:cubicBezTo>
                <a:cubicBezTo>
                  <a:pt x="14106" y="11780"/>
                  <a:pt x="12717" y="11203"/>
                  <a:pt x="11564" y="10051"/>
                </a:cubicBezTo>
                <a:cubicBezTo>
                  <a:pt x="10410" y="8899"/>
                  <a:pt x="9833" y="7511"/>
                  <a:pt x="9833" y="5890"/>
                </a:cubicBezTo>
                <a:cubicBezTo>
                  <a:pt x="9833" y="4268"/>
                  <a:pt x="10410" y="2882"/>
                  <a:pt x="11564" y="1728"/>
                </a:cubicBezTo>
                <a:cubicBezTo>
                  <a:pt x="12717" y="576"/>
                  <a:pt x="14106" y="0"/>
                  <a:pt x="15730" y="0"/>
                </a:cubicBezTo>
                <a:cubicBezTo>
                  <a:pt x="16238" y="0"/>
                  <a:pt x="16771" y="72"/>
                  <a:pt x="17328" y="217"/>
                </a:cubicBezTo>
                <a:cubicBezTo>
                  <a:pt x="17885" y="362"/>
                  <a:pt x="18358" y="566"/>
                  <a:pt x="18744" y="829"/>
                </a:cubicBezTo>
                <a:cubicBezTo>
                  <a:pt x="18884" y="925"/>
                  <a:pt x="18954" y="1048"/>
                  <a:pt x="18954" y="1196"/>
                </a:cubicBezTo>
                <a:cubicBezTo>
                  <a:pt x="18954" y="1345"/>
                  <a:pt x="18884" y="1468"/>
                  <a:pt x="18744" y="1564"/>
                </a:cubicBezTo>
                <a:lnTo>
                  <a:pt x="14886" y="3786"/>
                </a:lnTo>
                <a:lnTo>
                  <a:pt x="14886" y="6731"/>
                </a:lnTo>
                <a:lnTo>
                  <a:pt x="17427" y="8138"/>
                </a:lnTo>
                <a:cubicBezTo>
                  <a:pt x="17471" y="8112"/>
                  <a:pt x="17818" y="7899"/>
                  <a:pt x="18467" y="7500"/>
                </a:cubicBezTo>
                <a:cubicBezTo>
                  <a:pt x="19116" y="7102"/>
                  <a:pt x="19711" y="6747"/>
                  <a:pt x="20250" y="6435"/>
                </a:cubicBezTo>
                <a:cubicBezTo>
                  <a:pt x="20790" y="6124"/>
                  <a:pt x="21099" y="5969"/>
                  <a:pt x="21178" y="5969"/>
                </a:cubicBezTo>
                <a:cubicBezTo>
                  <a:pt x="21310" y="5969"/>
                  <a:pt x="21413" y="6013"/>
                  <a:pt x="21487" y="6100"/>
                </a:cubicBezTo>
                <a:cubicBezTo>
                  <a:pt x="21562" y="6188"/>
                  <a:pt x="21600" y="6297"/>
                  <a:pt x="21600" y="6429"/>
                </a:cubicBezTo>
                <a:close/>
                <a:moveTo>
                  <a:pt x="4528" y="18261"/>
                </a:moveTo>
                <a:cubicBezTo>
                  <a:pt x="4695" y="18095"/>
                  <a:pt x="4779" y="17898"/>
                  <a:pt x="4779" y="17669"/>
                </a:cubicBezTo>
                <a:cubicBezTo>
                  <a:pt x="4779" y="17442"/>
                  <a:pt x="4695" y="17245"/>
                  <a:pt x="4528" y="17078"/>
                </a:cubicBezTo>
                <a:cubicBezTo>
                  <a:pt x="4362" y="16912"/>
                  <a:pt x="4164" y="16828"/>
                  <a:pt x="3935" y="16828"/>
                </a:cubicBezTo>
                <a:cubicBezTo>
                  <a:pt x="3708" y="16828"/>
                  <a:pt x="3510" y="16912"/>
                  <a:pt x="3344" y="17078"/>
                </a:cubicBezTo>
                <a:cubicBezTo>
                  <a:pt x="3177" y="17245"/>
                  <a:pt x="3093" y="17442"/>
                  <a:pt x="3093" y="17669"/>
                </a:cubicBezTo>
                <a:cubicBezTo>
                  <a:pt x="3093" y="17898"/>
                  <a:pt x="3177" y="18095"/>
                  <a:pt x="3344" y="18261"/>
                </a:cubicBezTo>
                <a:cubicBezTo>
                  <a:pt x="3510" y="18428"/>
                  <a:pt x="3708" y="18511"/>
                  <a:pt x="3935" y="18511"/>
                </a:cubicBezTo>
                <a:cubicBezTo>
                  <a:pt x="4164" y="18511"/>
                  <a:pt x="4362" y="18428"/>
                  <a:pt x="4528" y="18261"/>
                </a:cubicBezTo>
                <a:close/>
                <a:moveTo>
                  <a:pt x="13255" y="12148"/>
                </a:moveTo>
                <a:lnTo>
                  <a:pt x="4278" y="21113"/>
                </a:lnTo>
                <a:cubicBezTo>
                  <a:pt x="3954" y="21438"/>
                  <a:pt x="3558" y="21600"/>
                  <a:pt x="3093" y="21600"/>
                </a:cubicBezTo>
                <a:cubicBezTo>
                  <a:pt x="2637" y="21600"/>
                  <a:pt x="2238" y="21438"/>
                  <a:pt x="1896" y="21113"/>
                </a:cubicBezTo>
                <a:lnTo>
                  <a:pt x="501" y="19694"/>
                </a:lnTo>
                <a:cubicBezTo>
                  <a:pt x="167" y="19378"/>
                  <a:pt x="0" y="18984"/>
                  <a:pt x="0" y="18511"/>
                </a:cubicBezTo>
                <a:cubicBezTo>
                  <a:pt x="0" y="18047"/>
                  <a:pt x="167" y="17647"/>
                  <a:pt x="501" y="17315"/>
                </a:cubicBezTo>
                <a:lnTo>
                  <a:pt x="9464" y="8362"/>
                </a:lnTo>
                <a:cubicBezTo>
                  <a:pt x="9807" y="9220"/>
                  <a:pt x="10309" y="9981"/>
                  <a:pt x="10971" y="10642"/>
                </a:cubicBezTo>
                <a:cubicBezTo>
                  <a:pt x="11634" y="11304"/>
                  <a:pt x="12394" y="11806"/>
                  <a:pt x="13255" y="12148"/>
                </a:cubicBezTo>
                <a:close/>
                <a:moveTo>
                  <a:pt x="13255" y="12148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99" name="AutoShape 397"/>
          <p:cNvSpPr>
            <a:spLocks/>
          </p:cNvSpPr>
          <p:nvPr/>
        </p:nvSpPr>
        <p:spPr bwMode="auto">
          <a:xfrm>
            <a:off x="22686963" y="10729913"/>
            <a:ext cx="247650" cy="338137"/>
          </a:xfrm>
          <a:custGeom>
            <a:avLst/>
            <a:gdLst/>
            <a:ahLst/>
            <a:cxnLst/>
            <a:rect l="0" t="0" r="r" b="b"/>
            <a:pathLst>
              <a:path w="21539" h="21600">
                <a:moveTo>
                  <a:pt x="12648" y="21600"/>
                </a:moveTo>
                <a:lnTo>
                  <a:pt x="9041" y="21600"/>
                </a:lnTo>
                <a:cubicBezTo>
                  <a:pt x="8859" y="21600"/>
                  <a:pt x="8702" y="21554"/>
                  <a:pt x="8568" y="21462"/>
                </a:cubicBezTo>
                <a:cubicBezTo>
                  <a:pt x="8436" y="21370"/>
                  <a:pt x="8368" y="21253"/>
                  <a:pt x="8368" y="21110"/>
                </a:cubicBezTo>
                <a:lnTo>
                  <a:pt x="8368" y="16046"/>
                </a:lnTo>
                <a:lnTo>
                  <a:pt x="2327" y="16046"/>
                </a:lnTo>
                <a:cubicBezTo>
                  <a:pt x="2146" y="16046"/>
                  <a:pt x="1988" y="16001"/>
                  <a:pt x="1856" y="15908"/>
                </a:cubicBezTo>
                <a:cubicBezTo>
                  <a:pt x="1723" y="15817"/>
                  <a:pt x="1657" y="15699"/>
                  <a:pt x="1657" y="15556"/>
                </a:cubicBezTo>
                <a:lnTo>
                  <a:pt x="1657" y="13976"/>
                </a:lnTo>
                <a:cubicBezTo>
                  <a:pt x="1657" y="13843"/>
                  <a:pt x="1723" y="13728"/>
                  <a:pt x="1856" y="13630"/>
                </a:cubicBezTo>
                <a:cubicBezTo>
                  <a:pt x="1988" y="13534"/>
                  <a:pt x="2146" y="13484"/>
                  <a:pt x="2327" y="13484"/>
                </a:cubicBezTo>
                <a:lnTo>
                  <a:pt x="8368" y="13484"/>
                </a:lnTo>
                <a:lnTo>
                  <a:pt x="8368" y="12181"/>
                </a:lnTo>
                <a:lnTo>
                  <a:pt x="2327" y="12181"/>
                </a:lnTo>
                <a:cubicBezTo>
                  <a:pt x="2146" y="12181"/>
                  <a:pt x="1988" y="12135"/>
                  <a:pt x="1856" y="12043"/>
                </a:cubicBezTo>
                <a:cubicBezTo>
                  <a:pt x="1723" y="11951"/>
                  <a:pt x="1657" y="11833"/>
                  <a:pt x="1657" y="11690"/>
                </a:cubicBezTo>
                <a:lnTo>
                  <a:pt x="1657" y="10095"/>
                </a:lnTo>
                <a:cubicBezTo>
                  <a:pt x="1657" y="9962"/>
                  <a:pt x="1723" y="9847"/>
                  <a:pt x="1856" y="9749"/>
                </a:cubicBezTo>
                <a:cubicBezTo>
                  <a:pt x="1988" y="9652"/>
                  <a:pt x="2146" y="9603"/>
                  <a:pt x="2327" y="9603"/>
                </a:cubicBezTo>
                <a:lnTo>
                  <a:pt x="6817" y="9603"/>
                </a:lnTo>
                <a:lnTo>
                  <a:pt x="84" y="737"/>
                </a:lnTo>
                <a:cubicBezTo>
                  <a:pt x="-28" y="573"/>
                  <a:pt x="-28" y="410"/>
                  <a:pt x="84" y="245"/>
                </a:cubicBezTo>
                <a:cubicBezTo>
                  <a:pt x="223" y="82"/>
                  <a:pt x="419" y="0"/>
                  <a:pt x="670" y="0"/>
                </a:cubicBezTo>
                <a:lnTo>
                  <a:pt x="4741" y="0"/>
                </a:lnTo>
                <a:cubicBezTo>
                  <a:pt x="5006" y="0"/>
                  <a:pt x="5208" y="92"/>
                  <a:pt x="5349" y="276"/>
                </a:cubicBezTo>
                <a:lnTo>
                  <a:pt x="9859" y="6796"/>
                </a:lnTo>
                <a:cubicBezTo>
                  <a:pt x="10125" y="7185"/>
                  <a:pt x="10517" y="7824"/>
                  <a:pt x="11033" y="8714"/>
                </a:cubicBezTo>
                <a:cubicBezTo>
                  <a:pt x="11174" y="8468"/>
                  <a:pt x="11386" y="8121"/>
                  <a:pt x="11674" y="7671"/>
                </a:cubicBezTo>
                <a:cubicBezTo>
                  <a:pt x="11960" y="7221"/>
                  <a:pt x="12152" y="6909"/>
                  <a:pt x="12251" y="6735"/>
                </a:cubicBezTo>
                <a:lnTo>
                  <a:pt x="16258" y="292"/>
                </a:lnTo>
                <a:cubicBezTo>
                  <a:pt x="16369" y="98"/>
                  <a:pt x="16573" y="0"/>
                  <a:pt x="16866" y="0"/>
                </a:cubicBezTo>
                <a:lnTo>
                  <a:pt x="20872" y="0"/>
                </a:lnTo>
                <a:cubicBezTo>
                  <a:pt x="21111" y="0"/>
                  <a:pt x="21299" y="82"/>
                  <a:pt x="21438" y="245"/>
                </a:cubicBezTo>
                <a:cubicBezTo>
                  <a:pt x="21565" y="388"/>
                  <a:pt x="21572" y="548"/>
                  <a:pt x="21460" y="720"/>
                </a:cubicBezTo>
                <a:lnTo>
                  <a:pt x="14893" y="9603"/>
                </a:lnTo>
                <a:lnTo>
                  <a:pt x="19404" y="9603"/>
                </a:lnTo>
                <a:cubicBezTo>
                  <a:pt x="19585" y="9603"/>
                  <a:pt x="19743" y="9652"/>
                  <a:pt x="19876" y="9749"/>
                </a:cubicBezTo>
                <a:cubicBezTo>
                  <a:pt x="20008" y="9847"/>
                  <a:pt x="20076" y="9962"/>
                  <a:pt x="20076" y="10095"/>
                </a:cubicBezTo>
                <a:lnTo>
                  <a:pt x="20076" y="11690"/>
                </a:lnTo>
                <a:cubicBezTo>
                  <a:pt x="20076" y="11833"/>
                  <a:pt x="20008" y="11951"/>
                  <a:pt x="19876" y="12043"/>
                </a:cubicBezTo>
                <a:cubicBezTo>
                  <a:pt x="19743" y="12135"/>
                  <a:pt x="19585" y="12181"/>
                  <a:pt x="19404" y="12181"/>
                </a:cubicBezTo>
                <a:lnTo>
                  <a:pt x="13320" y="12181"/>
                </a:lnTo>
                <a:lnTo>
                  <a:pt x="13320" y="13484"/>
                </a:lnTo>
                <a:lnTo>
                  <a:pt x="19404" y="13484"/>
                </a:lnTo>
                <a:cubicBezTo>
                  <a:pt x="19585" y="13484"/>
                  <a:pt x="19743" y="13534"/>
                  <a:pt x="19876" y="13630"/>
                </a:cubicBezTo>
                <a:cubicBezTo>
                  <a:pt x="20008" y="13728"/>
                  <a:pt x="20076" y="13843"/>
                  <a:pt x="20076" y="13976"/>
                </a:cubicBezTo>
                <a:lnTo>
                  <a:pt x="20076" y="15556"/>
                </a:lnTo>
                <a:cubicBezTo>
                  <a:pt x="20076" y="15699"/>
                  <a:pt x="20008" y="15817"/>
                  <a:pt x="19876" y="15908"/>
                </a:cubicBezTo>
                <a:cubicBezTo>
                  <a:pt x="19743" y="16001"/>
                  <a:pt x="19585" y="16046"/>
                  <a:pt x="19404" y="16046"/>
                </a:cubicBezTo>
                <a:lnTo>
                  <a:pt x="13320" y="16046"/>
                </a:lnTo>
                <a:lnTo>
                  <a:pt x="13320" y="21110"/>
                </a:lnTo>
                <a:cubicBezTo>
                  <a:pt x="13320" y="21242"/>
                  <a:pt x="13254" y="21358"/>
                  <a:pt x="13121" y="21454"/>
                </a:cubicBezTo>
                <a:cubicBezTo>
                  <a:pt x="12987" y="21552"/>
                  <a:pt x="12831" y="21600"/>
                  <a:pt x="12648" y="21600"/>
                </a:cubicBezTo>
                <a:close/>
                <a:moveTo>
                  <a:pt x="12648" y="21600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00" name="AutoShape 398"/>
          <p:cNvSpPr>
            <a:spLocks/>
          </p:cNvSpPr>
          <p:nvPr/>
        </p:nvSpPr>
        <p:spPr bwMode="auto">
          <a:xfrm>
            <a:off x="15694025" y="11350625"/>
            <a:ext cx="354012" cy="473075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8685" y="15007"/>
                </a:moveTo>
                <a:lnTo>
                  <a:pt x="18685" y="15561"/>
                </a:lnTo>
                <a:lnTo>
                  <a:pt x="17373" y="15561"/>
                </a:lnTo>
                <a:lnTo>
                  <a:pt x="17373" y="15007"/>
                </a:lnTo>
                <a:cubicBezTo>
                  <a:pt x="17373" y="14460"/>
                  <a:pt x="17592" y="14187"/>
                  <a:pt x="18029" y="14187"/>
                </a:cubicBezTo>
                <a:cubicBezTo>
                  <a:pt x="18466" y="14187"/>
                  <a:pt x="18685" y="14460"/>
                  <a:pt x="18685" y="15007"/>
                </a:cubicBezTo>
                <a:close/>
                <a:moveTo>
                  <a:pt x="19982" y="17333"/>
                </a:moveTo>
                <a:lnTo>
                  <a:pt x="19982" y="17176"/>
                </a:lnTo>
                <a:lnTo>
                  <a:pt x="18656" y="17176"/>
                </a:lnTo>
                <a:cubicBezTo>
                  <a:pt x="18656" y="17586"/>
                  <a:pt x="18646" y="17831"/>
                  <a:pt x="18627" y="17911"/>
                </a:cubicBezTo>
                <a:cubicBezTo>
                  <a:pt x="18559" y="18200"/>
                  <a:pt x="18365" y="18345"/>
                  <a:pt x="18044" y="18345"/>
                </a:cubicBezTo>
                <a:cubicBezTo>
                  <a:pt x="17597" y="18345"/>
                  <a:pt x="17373" y="18068"/>
                  <a:pt x="17373" y="17513"/>
                </a:cubicBezTo>
                <a:lnTo>
                  <a:pt x="17373" y="16465"/>
                </a:lnTo>
                <a:lnTo>
                  <a:pt x="19982" y="16465"/>
                </a:lnTo>
                <a:lnTo>
                  <a:pt x="19982" y="15224"/>
                </a:lnTo>
                <a:cubicBezTo>
                  <a:pt x="19982" y="14589"/>
                  <a:pt x="19851" y="14123"/>
                  <a:pt x="19588" y="13825"/>
                </a:cubicBezTo>
                <a:cubicBezTo>
                  <a:pt x="19209" y="13416"/>
                  <a:pt x="18694" y="13211"/>
                  <a:pt x="18044" y="13211"/>
                </a:cubicBezTo>
                <a:cubicBezTo>
                  <a:pt x="17382" y="13211"/>
                  <a:pt x="16863" y="13416"/>
                  <a:pt x="16484" y="13825"/>
                </a:cubicBezTo>
                <a:cubicBezTo>
                  <a:pt x="16212" y="14123"/>
                  <a:pt x="16076" y="14589"/>
                  <a:pt x="16076" y="15224"/>
                </a:cubicBezTo>
                <a:lnTo>
                  <a:pt x="16076" y="17309"/>
                </a:lnTo>
                <a:cubicBezTo>
                  <a:pt x="16076" y="17944"/>
                  <a:pt x="16217" y="18410"/>
                  <a:pt x="16499" y="18707"/>
                </a:cubicBezTo>
                <a:cubicBezTo>
                  <a:pt x="16877" y="19117"/>
                  <a:pt x="17403" y="19322"/>
                  <a:pt x="18073" y="19322"/>
                </a:cubicBezTo>
                <a:cubicBezTo>
                  <a:pt x="18773" y="19322"/>
                  <a:pt x="19297" y="19108"/>
                  <a:pt x="19647" y="18683"/>
                </a:cubicBezTo>
                <a:cubicBezTo>
                  <a:pt x="19821" y="18465"/>
                  <a:pt x="19924" y="18249"/>
                  <a:pt x="19954" y="18032"/>
                </a:cubicBezTo>
                <a:cubicBezTo>
                  <a:pt x="19973" y="17959"/>
                  <a:pt x="19982" y="17727"/>
                  <a:pt x="19982" y="17333"/>
                </a:cubicBezTo>
                <a:close/>
                <a:moveTo>
                  <a:pt x="17330" y="2061"/>
                </a:moveTo>
                <a:lnTo>
                  <a:pt x="17330" y="8076"/>
                </a:lnTo>
                <a:lnTo>
                  <a:pt x="16003" y="8076"/>
                </a:lnTo>
                <a:lnTo>
                  <a:pt x="16003" y="7413"/>
                </a:lnTo>
                <a:cubicBezTo>
                  <a:pt x="15488" y="7911"/>
                  <a:pt x="14988" y="8160"/>
                  <a:pt x="14502" y="8160"/>
                </a:cubicBezTo>
                <a:cubicBezTo>
                  <a:pt x="14055" y="8160"/>
                  <a:pt x="13768" y="8012"/>
                  <a:pt x="13642" y="7714"/>
                </a:cubicBezTo>
                <a:cubicBezTo>
                  <a:pt x="13564" y="7521"/>
                  <a:pt x="13526" y="7220"/>
                  <a:pt x="13526" y="6810"/>
                </a:cubicBezTo>
                <a:lnTo>
                  <a:pt x="13526" y="2061"/>
                </a:lnTo>
                <a:lnTo>
                  <a:pt x="14852" y="2061"/>
                </a:lnTo>
                <a:lnTo>
                  <a:pt x="14852" y="6485"/>
                </a:lnTo>
                <a:cubicBezTo>
                  <a:pt x="14852" y="6750"/>
                  <a:pt x="14857" y="6890"/>
                  <a:pt x="14867" y="6907"/>
                </a:cubicBezTo>
                <a:cubicBezTo>
                  <a:pt x="14895" y="7084"/>
                  <a:pt x="14998" y="7172"/>
                  <a:pt x="15172" y="7172"/>
                </a:cubicBezTo>
                <a:cubicBezTo>
                  <a:pt x="15434" y="7172"/>
                  <a:pt x="15712" y="6999"/>
                  <a:pt x="16003" y="6653"/>
                </a:cubicBezTo>
                <a:lnTo>
                  <a:pt x="16003" y="2061"/>
                </a:lnTo>
                <a:cubicBezTo>
                  <a:pt x="16003" y="2061"/>
                  <a:pt x="17330" y="2061"/>
                  <a:pt x="17330" y="2061"/>
                </a:cubicBezTo>
                <a:close/>
                <a:moveTo>
                  <a:pt x="13759" y="14994"/>
                </a:moveTo>
                <a:lnTo>
                  <a:pt x="13759" y="17537"/>
                </a:lnTo>
                <a:cubicBezTo>
                  <a:pt x="13759" y="18076"/>
                  <a:pt x="13569" y="18345"/>
                  <a:pt x="13190" y="18345"/>
                </a:cubicBezTo>
                <a:cubicBezTo>
                  <a:pt x="12966" y="18345"/>
                  <a:pt x="12749" y="18257"/>
                  <a:pt x="12535" y="18080"/>
                </a:cubicBezTo>
                <a:lnTo>
                  <a:pt x="12535" y="14452"/>
                </a:lnTo>
                <a:cubicBezTo>
                  <a:pt x="12749" y="14275"/>
                  <a:pt x="12966" y="14187"/>
                  <a:pt x="13190" y="14187"/>
                </a:cubicBezTo>
                <a:cubicBezTo>
                  <a:pt x="13569" y="14187"/>
                  <a:pt x="13759" y="14456"/>
                  <a:pt x="13759" y="14994"/>
                </a:cubicBezTo>
                <a:close/>
                <a:moveTo>
                  <a:pt x="15055" y="17453"/>
                </a:moveTo>
                <a:lnTo>
                  <a:pt x="15055" y="15078"/>
                </a:lnTo>
                <a:cubicBezTo>
                  <a:pt x="15055" y="14492"/>
                  <a:pt x="15012" y="14095"/>
                  <a:pt x="14924" y="13885"/>
                </a:cubicBezTo>
                <a:cubicBezTo>
                  <a:pt x="14759" y="13436"/>
                  <a:pt x="14414" y="13211"/>
                  <a:pt x="13890" y="13211"/>
                </a:cubicBezTo>
                <a:cubicBezTo>
                  <a:pt x="13404" y="13211"/>
                  <a:pt x="12952" y="13427"/>
                  <a:pt x="12535" y="13861"/>
                </a:cubicBezTo>
                <a:lnTo>
                  <a:pt x="12535" y="11246"/>
                </a:lnTo>
                <a:lnTo>
                  <a:pt x="11237" y="11246"/>
                </a:lnTo>
                <a:lnTo>
                  <a:pt x="11237" y="19238"/>
                </a:lnTo>
                <a:lnTo>
                  <a:pt x="12535" y="19238"/>
                </a:lnTo>
                <a:lnTo>
                  <a:pt x="12535" y="18659"/>
                </a:lnTo>
                <a:cubicBezTo>
                  <a:pt x="12971" y="19101"/>
                  <a:pt x="13423" y="19322"/>
                  <a:pt x="13890" y="19322"/>
                </a:cubicBezTo>
                <a:cubicBezTo>
                  <a:pt x="14414" y="19322"/>
                  <a:pt x="14759" y="19101"/>
                  <a:pt x="14924" y="18659"/>
                </a:cubicBezTo>
                <a:cubicBezTo>
                  <a:pt x="15012" y="18442"/>
                  <a:pt x="15055" y="18040"/>
                  <a:pt x="15055" y="17453"/>
                </a:cubicBezTo>
                <a:close/>
                <a:moveTo>
                  <a:pt x="11121" y="6328"/>
                </a:moveTo>
                <a:lnTo>
                  <a:pt x="11121" y="3796"/>
                </a:lnTo>
                <a:cubicBezTo>
                  <a:pt x="11121" y="3242"/>
                  <a:pt x="10911" y="2965"/>
                  <a:pt x="10494" y="2965"/>
                </a:cubicBezTo>
                <a:cubicBezTo>
                  <a:pt x="10077" y="2965"/>
                  <a:pt x="9867" y="3242"/>
                  <a:pt x="9867" y="3796"/>
                </a:cubicBezTo>
                <a:lnTo>
                  <a:pt x="9867" y="6328"/>
                </a:lnTo>
                <a:cubicBezTo>
                  <a:pt x="9867" y="6890"/>
                  <a:pt x="10077" y="7172"/>
                  <a:pt x="10494" y="7172"/>
                </a:cubicBezTo>
                <a:cubicBezTo>
                  <a:pt x="10911" y="7172"/>
                  <a:pt x="11121" y="6890"/>
                  <a:pt x="11121" y="6328"/>
                </a:cubicBezTo>
                <a:close/>
                <a:moveTo>
                  <a:pt x="12447" y="4013"/>
                </a:moveTo>
                <a:lnTo>
                  <a:pt x="12447" y="6123"/>
                </a:lnTo>
                <a:cubicBezTo>
                  <a:pt x="12447" y="6774"/>
                  <a:pt x="12311" y="7248"/>
                  <a:pt x="12039" y="7545"/>
                </a:cubicBezTo>
                <a:cubicBezTo>
                  <a:pt x="11680" y="7955"/>
                  <a:pt x="11165" y="8160"/>
                  <a:pt x="10494" y="8160"/>
                </a:cubicBezTo>
                <a:cubicBezTo>
                  <a:pt x="9843" y="8160"/>
                  <a:pt x="9332" y="7955"/>
                  <a:pt x="8963" y="7545"/>
                </a:cubicBezTo>
                <a:cubicBezTo>
                  <a:pt x="8691" y="7240"/>
                  <a:pt x="8555" y="6766"/>
                  <a:pt x="8555" y="6123"/>
                </a:cubicBezTo>
                <a:lnTo>
                  <a:pt x="8555" y="4013"/>
                </a:lnTo>
                <a:cubicBezTo>
                  <a:pt x="8555" y="3370"/>
                  <a:pt x="8691" y="2901"/>
                  <a:pt x="8963" y="2603"/>
                </a:cubicBezTo>
                <a:cubicBezTo>
                  <a:pt x="9332" y="2194"/>
                  <a:pt x="9843" y="1989"/>
                  <a:pt x="10494" y="1989"/>
                </a:cubicBezTo>
                <a:cubicBezTo>
                  <a:pt x="11165" y="1989"/>
                  <a:pt x="11680" y="2194"/>
                  <a:pt x="12039" y="2603"/>
                </a:cubicBezTo>
                <a:cubicBezTo>
                  <a:pt x="12311" y="2901"/>
                  <a:pt x="12447" y="3370"/>
                  <a:pt x="12447" y="4013"/>
                </a:cubicBezTo>
                <a:close/>
                <a:moveTo>
                  <a:pt x="8803" y="19238"/>
                </a:moveTo>
                <a:lnTo>
                  <a:pt x="10101" y="19238"/>
                </a:lnTo>
                <a:lnTo>
                  <a:pt x="10101" y="13283"/>
                </a:lnTo>
                <a:lnTo>
                  <a:pt x="8803" y="13283"/>
                </a:lnTo>
                <a:lnTo>
                  <a:pt x="8803" y="17839"/>
                </a:lnTo>
                <a:cubicBezTo>
                  <a:pt x="8512" y="18176"/>
                  <a:pt x="8234" y="18345"/>
                  <a:pt x="7972" y="18345"/>
                </a:cubicBezTo>
                <a:cubicBezTo>
                  <a:pt x="7798" y="18345"/>
                  <a:pt x="7696" y="18261"/>
                  <a:pt x="7667" y="18092"/>
                </a:cubicBezTo>
                <a:cubicBezTo>
                  <a:pt x="7657" y="18068"/>
                  <a:pt x="7652" y="17928"/>
                  <a:pt x="7652" y="17670"/>
                </a:cubicBezTo>
                <a:lnTo>
                  <a:pt x="7652" y="13283"/>
                </a:lnTo>
                <a:lnTo>
                  <a:pt x="6355" y="13283"/>
                </a:lnTo>
                <a:lnTo>
                  <a:pt x="6355" y="17996"/>
                </a:lnTo>
                <a:cubicBezTo>
                  <a:pt x="6355" y="18390"/>
                  <a:pt x="6393" y="18683"/>
                  <a:pt x="6471" y="18876"/>
                </a:cubicBezTo>
                <a:cubicBezTo>
                  <a:pt x="6588" y="19173"/>
                  <a:pt x="6869" y="19322"/>
                  <a:pt x="7317" y="19322"/>
                </a:cubicBezTo>
                <a:cubicBezTo>
                  <a:pt x="7783" y="19322"/>
                  <a:pt x="8279" y="19077"/>
                  <a:pt x="8803" y="18586"/>
                </a:cubicBezTo>
                <a:cubicBezTo>
                  <a:pt x="8803" y="18586"/>
                  <a:pt x="8803" y="19238"/>
                  <a:pt x="8803" y="19238"/>
                </a:cubicBezTo>
                <a:close/>
                <a:moveTo>
                  <a:pt x="7054" y="0"/>
                </a:moveTo>
                <a:lnTo>
                  <a:pt x="8541" y="0"/>
                </a:lnTo>
                <a:lnTo>
                  <a:pt x="6778" y="4809"/>
                </a:lnTo>
                <a:lnTo>
                  <a:pt x="6778" y="8076"/>
                </a:lnTo>
                <a:lnTo>
                  <a:pt x="5320" y="8076"/>
                </a:lnTo>
                <a:lnTo>
                  <a:pt x="5320" y="4809"/>
                </a:lnTo>
                <a:cubicBezTo>
                  <a:pt x="5183" y="4214"/>
                  <a:pt x="4887" y="3363"/>
                  <a:pt x="4430" y="2254"/>
                </a:cubicBezTo>
                <a:cubicBezTo>
                  <a:pt x="4071" y="1426"/>
                  <a:pt x="3756" y="674"/>
                  <a:pt x="3484" y="0"/>
                </a:cubicBezTo>
                <a:lnTo>
                  <a:pt x="5028" y="0"/>
                </a:lnTo>
                <a:lnTo>
                  <a:pt x="6064" y="3169"/>
                </a:lnTo>
                <a:cubicBezTo>
                  <a:pt x="6064" y="3169"/>
                  <a:pt x="7054" y="0"/>
                  <a:pt x="7054" y="0"/>
                </a:cubicBezTo>
                <a:close/>
                <a:moveTo>
                  <a:pt x="4606" y="12378"/>
                </a:moveTo>
                <a:lnTo>
                  <a:pt x="6166" y="12378"/>
                </a:lnTo>
                <a:lnTo>
                  <a:pt x="6166" y="11246"/>
                </a:lnTo>
                <a:lnTo>
                  <a:pt x="1618" y="11246"/>
                </a:lnTo>
                <a:lnTo>
                  <a:pt x="1618" y="12378"/>
                </a:lnTo>
                <a:lnTo>
                  <a:pt x="3148" y="12378"/>
                </a:lnTo>
                <a:lnTo>
                  <a:pt x="3148" y="19238"/>
                </a:lnTo>
                <a:lnTo>
                  <a:pt x="4606" y="19238"/>
                </a:lnTo>
                <a:cubicBezTo>
                  <a:pt x="4606" y="19238"/>
                  <a:pt x="4606" y="12378"/>
                  <a:pt x="4606" y="12378"/>
                </a:cubicBezTo>
                <a:close/>
                <a:moveTo>
                  <a:pt x="21600" y="15380"/>
                </a:moveTo>
                <a:cubicBezTo>
                  <a:pt x="21600" y="17261"/>
                  <a:pt x="21474" y="18666"/>
                  <a:pt x="21221" y="19599"/>
                </a:cubicBezTo>
                <a:cubicBezTo>
                  <a:pt x="21085" y="20073"/>
                  <a:pt x="20804" y="20471"/>
                  <a:pt x="20376" y="20792"/>
                </a:cubicBezTo>
                <a:cubicBezTo>
                  <a:pt x="19949" y="21114"/>
                  <a:pt x="19452" y="21298"/>
                  <a:pt x="18889" y="21346"/>
                </a:cubicBezTo>
                <a:cubicBezTo>
                  <a:pt x="17101" y="21516"/>
                  <a:pt x="14405" y="21600"/>
                  <a:pt x="10801" y="21600"/>
                </a:cubicBezTo>
                <a:cubicBezTo>
                  <a:pt x="7195" y="21600"/>
                  <a:pt x="4499" y="21516"/>
                  <a:pt x="2711" y="21346"/>
                </a:cubicBezTo>
                <a:cubicBezTo>
                  <a:pt x="2148" y="21298"/>
                  <a:pt x="1649" y="21114"/>
                  <a:pt x="1218" y="20792"/>
                </a:cubicBezTo>
                <a:cubicBezTo>
                  <a:pt x="785" y="20471"/>
                  <a:pt x="505" y="20073"/>
                  <a:pt x="379" y="19599"/>
                </a:cubicBezTo>
                <a:cubicBezTo>
                  <a:pt x="126" y="18699"/>
                  <a:pt x="0" y="17292"/>
                  <a:pt x="0" y="15380"/>
                </a:cubicBezTo>
                <a:cubicBezTo>
                  <a:pt x="0" y="13500"/>
                  <a:pt x="126" y="12093"/>
                  <a:pt x="379" y="11161"/>
                </a:cubicBezTo>
                <a:cubicBezTo>
                  <a:pt x="515" y="10687"/>
                  <a:pt x="796" y="10290"/>
                  <a:pt x="1224" y="9968"/>
                </a:cubicBezTo>
                <a:cubicBezTo>
                  <a:pt x="1651" y="9647"/>
                  <a:pt x="2153" y="9457"/>
                  <a:pt x="2725" y="9402"/>
                </a:cubicBezTo>
                <a:cubicBezTo>
                  <a:pt x="4504" y="9241"/>
                  <a:pt x="7195" y="9161"/>
                  <a:pt x="10801" y="9161"/>
                </a:cubicBezTo>
                <a:cubicBezTo>
                  <a:pt x="14405" y="9161"/>
                  <a:pt x="17101" y="9241"/>
                  <a:pt x="18889" y="9402"/>
                </a:cubicBezTo>
                <a:cubicBezTo>
                  <a:pt x="19452" y="9457"/>
                  <a:pt x="19951" y="9647"/>
                  <a:pt x="20382" y="9968"/>
                </a:cubicBezTo>
                <a:cubicBezTo>
                  <a:pt x="20815" y="10290"/>
                  <a:pt x="21095" y="10687"/>
                  <a:pt x="21221" y="11161"/>
                </a:cubicBezTo>
                <a:cubicBezTo>
                  <a:pt x="21474" y="12062"/>
                  <a:pt x="21600" y="13467"/>
                  <a:pt x="21600" y="15380"/>
                </a:cubicBezTo>
                <a:close/>
                <a:moveTo>
                  <a:pt x="21600" y="15380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01" name="AutoShape 399"/>
          <p:cNvSpPr>
            <a:spLocks/>
          </p:cNvSpPr>
          <p:nvPr/>
        </p:nvSpPr>
        <p:spPr bwMode="auto">
          <a:xfrm>
            <a:off x="21861463" y="10750550"/>
            <a:ext cx="430212" cy="307975"/>
          </a:xfrm>
          <a:custGeom>
            <a:avLst/>
            <a:gdLst/>
            <a:ahLst/>
            <a:cxnLst/>
            <a:rect l="0" t="0" r="r" b="b"/>
            <a:pathLst>
              <a:path w="21600" h="21600">
                <a:moveTo>
                  <a:pt x="15429" y="10801"/>
                </a:moveTo>
                <a:cubicBezTo>
                  <a:pt x="15429" y="10384"/>
                  <a:pt x="15309" y="10080"/>
                  <a:pt x="15068" y="9889"/>
                </a:cubicBezTo>
                <a:lnTo>
                  <a:pt x="8895" y="4489"/>
                </a:lnTo>
                <a:cubicBezTo>
                  <a:pt x="8647" y="4265"/>
                  <a:pt x="8385" y="4253"/>
                  <a:pt x="8113" y="4456"/>
                </a:cubicBezTo>
                <a:cubicBezTo>
                  <a:pt x="7847" y="4658"/>
                  <a:pt x="7715" y="4973"/>
                  <a:pt x="7715" y="5400"/>
                </a:cubicBezTo>
                <a:lnTo>
                  <a:pt x="7715" y="16201"/>
                </a:lnTo>
                <a:cubicBezTo>
                  <a:pt x="7715" y="16628"/>
                  <a:pt x="7847" y="16944"/>
                  <a:pt x="8113" y="17145"/>
                </a:cubicBezTo>
                <a:cubicBezTo>
                  <a:pt x="8241" y="17235"/>
                  <a:pt x="8365" y="17281"/>
                  <a:pt x="8486" y="17281"/>
                </a:cubicBezTo>
                <a:cubicBezTo>
                  <a:pt x="8647" y="17281"/>
                  <a:pt x="8783" y="17225"/>
                  <a:pt x="8895" y="17111"/>
                </a:cubicBezTo>
                <a:lnTo>
                  <a:pt x="15068" y="11711"/>
                </a:lnTo>
                <a:cubicBezTo>
                  <a:pt x="15309" y="11521"/>
                  <a:pt x="15429" y="11216"/>
                  <a:pt x="15429" y="10801"/>
                </a:cubicBezTo>
                <a:close/>
                <a:moveTo>
                  <a:pt x="21588" y="8268"/>
                </a:moveTo>
                <a:cubicBezTo>
                  <a:pt x="21596" y="8877"/>
                  <a:pt x="21600" y="9721"/>
                  <a:pt x="21600" y="10801"/>
                </a:cubicBezTo>
                <a:cubicBezTo>
                  <a:pt x="21600" y="11881"/>
                  <a:pt x="21596" y="12725"/>
                  <a:pt x="21588" y="13332"/>
                </a:cubicBezTo>
                <a:cubicBezTo>
                  <a:pt x="21580" y="13938"/>
                  <a:pt x="21546" y="14707"/>
                  <a:pt x="21486" y="15635"/>
                </a:cubicBezTo>
                <a:cubicBezTo>
                  <a:pt x="21425" y="16563"/>
                  <a:pt x="21335" y="17393"/>
                  <a:pt x="21215" y="18123"/>
                </a:cubicBezTo>
                <a:cubicBezTo>
                  <a:pt x="21087" y="18945"/>
                  <a:pt x="20809" y="19638"/>
                  <a:pt x="20383" y="20199"/>
                </a:cubicBezTo>
                <a:cubicBezTo>
                  <a:pt x="19956" y="20762"/>
                  <a:pt x="19459" y="21089"/>
                  <a:pt x="18888" y="21179"/>
                </a:cubicBezTo>
                <a:cubicBezTo>
                  <a:pt x="17104" y="21460"/>
                  <a:pt x="14408" y="21600"/>
                  <a:pt x="10800" y="21600"/>
                </a:cubicBezTo>
                <a:cubicBezTo>
                  <a:pt x="7192" y="21600"/>
                  <a:pt x="4496" y="21460"/>
                  <a:pt x="2713" y="21179"/>
                </a:cubicBezTo>
                <a:cubicBezTo>
                  <a:pt x="2141" y="21089"/>
                  <a:pt x="1641" y="20762"/>
                  <a:pt x="1212" y="20199"/>
                </a:cubicBezTo>
                <a:cubicBezTo>
                  <a:pt x="782" y="19638"/>
                  <a:pt x="502" y="18945"/>
                  <a:pt x="374" y="18123"/>
                </a:cubicBezTo>
                <a:cubicBezTo>
                  <a:pt x="261" y="17393"/>
                  <a:pt x="175" y="16563"/>
                  <a:pt x="115" y="15635"/>
                </a:cubicBezTo>
                <a:cubicBezTo>
                  <a:pt x="55" y="14707"/>
                  <a:pt x="20" y="13938"/>
                  <a:pt x="13" y="13332"/>
                </a:cubicBezTo>
                <a:cubicBezTo>
                  <a:pt x="4" y="12725"/>
                  <a:pt x="0" y="11881"/>
                  <a:pt x="0" y="10801"/>
                </a:cubicBezTo>
                <a:cubicBezTo>
                  <a:pt x="0" y="9721"/>
                  <a:pt x="4" y="8877"/>
                  <a:pt x="13" y="8268"/>
                </a:cubicBezTo>
                <a:cubicBezTo>
                  <a:pt x="20" y="7662"/>
                  <a:pt x="55" y="6894"/>
                  <a:pt x="115" y="5966"/>
                </a:cubicBezTo>
                <a:cubicBezTo>
                  <a:pt x="175" y="5038"/>
                  <a:pt x="265" y="4209"/>
                  <a:pt x="386" y="3477"/>
                </a:cubicBezTo>
                <a:cubicBezTo>
                  <a:pt x="515" y="2656"/>
                  <a:pt x="791" y="1964"/>
                  <a:pt x="1217" y="1401"/>
                </a:cubicBezTo>
                <a:cubicBezTo>
                  <a:pt x="1644" y="838"/>
                  <a:pt x="2141" y="513"/>
                  <a:pt x="2713" y="423"/>
                </a:cubicBezTo>
                <a:cubicBezTo>
                  <a:pt x="4496" y="141"/>
                  <a:pt x="7192" y="0"/>
                  <a:pt x="10800" y="0"/>
                </a:cubicBezTo>
                <a:cubicBezTo>
                  <a:pt x="14408" y="0"/>
                  <a:pt x="17104" y="141"/>
                  <a:pt x="18888" y="423"/>
                </a:cubicBezTo>
                <a:cubicBezTo>
                  <a:pt x="19459" y="513"/>
                  <a:pt x="19959" y="838"/>
                  <a:pt x="20389" y="1401"/>
                </a:cubicBezTo>
                <a:cubicBezTo>
                  <a:pt x="20819" y="1964"/>
                  <a:pt x="21098" y="2656"/>
                  <a:pt x="21226" y="3477"/>
                </a:cubicBezTo>
                <a:cubicBezTo>
                  <a:pt x="21339" y="4209"/>
                  <a:pt x="21425" y="5038"/>
                  <a:pt x="21486" y="5966"/>
                </a:cubicBezTo>
                <a:cubicBezTo>
                  <a:pt x="21546" y="6894"/>
                  <a:pt x="21580" y="7662"/>
                  <a:pt x="21588" y="8268"/>
                </a:cubicBezTo>
                <a:close/>
                <a:moveTo>
                  <a:pt x="21588" y="8268"/>
                </a:moveTo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Marx</dc:creator>
  <cp:lastModifiedBy>Sergio Giraldo</cp:lastModifiedBy>
  <cp:revision>1</cp:revision>
  <dcterms:created xsi:type="dcterms:W3CDTF">2021-07-06T11:26:18Z</dcterms:created>
  <dcterms:modified xsi:type="dcterms:W3CDTF">2023-02-28T11:48:20Z</dcterms:modified>
</cp:coreProperties>
</file>