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98A9AFA-FA4B-464F-84E9-0E3F08346CA9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580400" y="454680"/>
            <a:ext cx="6305040" cy="400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LibreOffice/6.4.2.2$Windows_X86_64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2020-10-06T15:42:44Z</dcterms:created>
  <dc:creator/>
  <dc:description/>
  <dc:language>pt-BR</dc:language>
  <cp:lastModifiedBy/>
  <dcterms:modified xsi:type="dcterms:W3CDTF">2020-10-06T15:43:29Z</dcterms:modified>
  <cp:revision>1</cp:revision>
  <dc:subject/>
  <dc:title/>
</cp:coreProperties>
</file>