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3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59" r:id="rId11"/>
    <p:sldId id="290" r:id="rId12"/>
    <p:sldId id="291" r:id="rId13"/>
    <p:sldId id="29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2A10BA-A961-4FC0-814F-61ACB2B52ADF}">
  <a:tblStyle styleId="{942A10BA-A961-4FC0-814F-61ACB2B52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515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83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36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38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25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39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07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01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36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95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sz="32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199" y="799274"/>
            <a:ext cx="8276665" cy="8816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Ansible 101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E0F0CA-B466-4BC7-A815-AC7A6E6C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44" y="2067596"/>
            <a:ext cx="1650627" cy="16506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199" y="1430950"/>
            <a:ext cx="687817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Examples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199" y="1430950"/>
            <a:ext cx="687817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Use case. </a:t>
            </a:r>
            <a:br>
              <a:rPr lang="es-ES" dirty="0"/>
            </a:br>
            <a:r>
              <a:rPr lang="es-ES" dirty="0"/>
              <a:t>Java Batch </a:t>
            </a:r>
            <a:r>
              <a:rPr lang="es-ES" dirty="0" err="1"/>
              <a:t>Deployment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68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961461" y="-100"/>
            <a:ext cx="5486400" cy="1291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Jenkins </a:t>
            </a:r>
            <a:r>
              <a:rPr lang="es-ES" dirty="0" err="1"/>
              <a:t>integration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4CC13-DB5F-4DA9-BAF6-3CC1AD4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9" y="415128"/>
            <a:ext cx="460562" cy="46056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BD603-F69C-4F9A-8AD1-F6C13E6E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24" y="2608412"/>
            <a:ext cx="4427076" cy="1741712"/>
          </a:xfrm>
        </p:spPr>
        <p:txBody>
          <a:bodyPr/>
          <a:lstStyle/>
          <a:p>
            <a:r>
              <a:rPr lang="en-US" dirty="0"/>
              <a:t>Pipeline + Ansible Plugin + Playbook</a:t>
            </a:r>
          </a:p>
          <a:p>
            <a:r>
              <a:rPr lang="en-US" dirty="0"/>
              <a:t>Pipeline responsible of lifecycle and artifact management</a:t>
            </a:r>
          </a:p>
          <a:p>
            <a:r>
              <a:rPr lang="en-US" dirty="0"/>
              <a:t>Ansible just for batch deployment</a:t>
            </a:r>
          </a:p>
        </p:txBody>
      </p:sp>
      <p:pic>
        <p:nvPicPr>
          <p:cNvPr id="1030" name="Picture 6" descr="Resultado de imagen de jenkins logo">
            <a:extLst>
              <a:ext uri="{FF2B5EF4-FFF2-40B4-BE49-F238E27FC236}">
                <a16:creationId xmlns:a16="http://schemas.microsoft.com/office/drawing/2014/main" id="{E506A708-CECD-4569-BDD2-5F7F1BBE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97" y="2535087"/>
            <a:ext cx="1208720" cy="83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artifactory">
            <a:extLst>
              <a:ext uri="{FF2B5EF4-FFF2-40B4-BE49-F238E27FC236}">
                <a16:creationId xmlns:a16="http://schemas.microsoft.com/office/drawing/2014/main" id="{DEB16265-96BF-474F-8386-70E56681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488" y="2714683"/>
            <a:ext cx="425253" cy="4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nsible logo">
            <a:extLst>
              <a:ext uri="{FF2B5EF4-FFF2-40B4-BE49-F238E27FC236}">
                <a16:creationId xmlns:a16="http://schemas.microsoft.com/office/drawing/2014/main" id="{F477E9CD-2D06-4434-8A8D-B158E0AA4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95" y="3693047"/>
            <a:ext cx="480438" cy="4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150C10C-27FD-4774-8A4D-2FC1D21A03A1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5271654" y="2951268"/>
            <a:ext cx="1129834" cy="0"/>
          </a:xfrm>
          <a:prstGeom prst="straightConnector1">
            <a:avLst/>
          </a:prstGeom>
          <a:ln w="317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59E9FEA-C830-498B-9A45-7561AD1B99CF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5174672" y="3187852"/>
            <a:ext cx="1199223" cy="745414"/>
          </a:xfrm>
          <a:prstGeom prst="straightConnector1">
            <a:avLst/>
          </a:prstGeom>
          <a:ln w="317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5AD98AD5-58C0-4D76-95F4-0BB99702A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030" y="3692512"/>
            <a:ext cx="380695" cy="483499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4E102A-83A2-4763-ACA8-A159DE2D90AD}"/>
              </a:ext>
            </a:extLst>
          </p:cNvPr>
          <p:cNvCxnSpPr>
            <a:cxnSpLocks/>
            <a:stCxn id="1034" idx="3"/>
            <a:endCxn id="9" idx="1"/>
          </p:cNvCxnSpPr>
          <p:nvPr/>
        </p:nvCxnSpPr>
        <p:spPr>
          <a:xfrm>
            <a:off x="6854333" y="3933266"/>
            <a:ext cx="1077697" cy="996"/>
          </a:xfrm>
          <a:prstGeom prst="straightConnector1">
            <a:avLst/>
          </a:prstGeom>
          <a:ln w="317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0E7A780-B862-4872-BF32-EE9DA7A33676}"/>
              </a:ext>
            </a:extLst>
          </p:cNvPr>
          <p:cNvSpPr txBox="1"/>
          <p:nvPr/>
        </p:nvSpPr>
        <p:spPr>
          <a:xfrm>
            <a:off x="6340999" y="4169849"/>
            <a:ext cx="565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Ansible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FBA5BDC-41F7-4A55-AA86-99BBCA01E81C}"/>
              </a:ext>
            </a:extLst>
          </p:cNvPr>
          <p:cNvSpPr txBox="1"/>
          <p:nvPr/>
        </p:nvSpPr>
        <p:spPr>
          <a:xfrm>
            <a:off x="6263159" y="3192941"/>
            <a:ext cx="712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Artifactory</a:t>
            </a:r>
            <a:endParaRPr lang="es-ES" sz="9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8EEE2B2-CBE9-4050-B955-EBFCB0A2FF25}"/>
              </a:ext>
            </a:extLst>
          </p:cNvPr>
          <p:cNvSpPr txBox="1"/>
          <p:nvPr/>
        </p:nvSpPr>
        <p:spPr>
          <a:xfrm>
            <a:off x="4691576" y="3192941"/>
            <a:ext cx="573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Jenkins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7457601-AA5E-4210-946C-157E080149FD}"/>
              </a:ext>
            </a:extLst>
          </p:cNvPr>
          <p:cNvSpPr txBox="1"/>
          <p:nvPr/>
        </p:nvSpPr>
        <p:spPr>
          <a:xfrm>
            <a:off x="7716980" y="4178019"/>
            <a:ext cx="893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Target server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5FD07CF-6644-43A6-B127-DB71070B2275}"/>
              </a:ext>
            </a:extLst>
          </p:cNvPr>
          <p:cNvSpPr txBox="1"/>
          <p:nvPr/>
        </p:nvSpPr>
        <p:spPr>
          <a:xfrm>
            <a:off x="6854333" y="3729939"/>
            <a:ext cx="1004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i="1" dirty="0"/>
              <a:t>3</a:t>
            </a:r>
            <a:r>
              <a:rPr lang="es-ES" sz="800" i="1" dirty="0"/>
              <a:t>.- </a:t>
            </a:r>
            <a:r>
              <a:rPr lang="es-ES" sz="800" i="1" dirty="0" err="1"/>
              <a:t>Deploy</a:t>
            </a:r>
            <a:r>
              <a:rPr lang="es-ES" sz="800" i="1" dirty="0"/>
              <a:t> </a:t>
            </a:r>
            <a:r>
              <a:rPr lang="es-ES" sz="800" i="1" dirty="0" err="1"/>
              <a:t>batch</a:t>
            </a:r>
            <a:endParaRPr lang="es-ES" sz="8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3C6109-3014-4F3A-8394-FF3374C86775}"/>
              </a:ext>
            </a:extLst>
          </p:cNvPr>
          <p:cNvSpPr txBox="1"/>
          <p:nvPr/>
        </p:nvSpPr>
        <p:spPr>
          <a:xfrm>
            <a:off x="5181483" y="2742750"/>
            <a:ext cx="143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i="1" dirty="0"/>
              <a:t>1</a:t>
            </a:r>
            <a:r>
              <a:rPr lang="es-ES" sz="800" i="1" dirty="0"/>
              <a:t>.-Get </a:t>
            </a:r>
            <a:r>
              <a:rPr lang="es-ES" sz="800" i="1" dirty="0" err="1"/>
              <a:t>versioned</a:t>
            </a:r>
            <a:r>
              <a:rPr lang="es-ES" sz="800" i="1" dirty="0"/>
              <a:t> </a:t>
            </a:r>
            <a:r>
              <a:rPr lang="es-ES" sz="800" i="1" dirty="0" err="1"/>
              <a:t>artifact</a:t>
            </a:r>
            <a:endParaRPr lang="es-ES" sz="800" i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4520D6E-C435-4B32-9189-8F4E2C111139}"/>
              </a:ext>
            </a:extLst>
          </p:cNvPr>
          <p:cNvSpPr txBox="1"/>
          <p:nvPr/>
        </p:nvSpPr>
        <p:spPr>
          <a:xfrm rot="1916732">
            <a:off x="5072292" y="3352369"/>
            <a:ext cx="1510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i="1" dirty="0"/>
              <a:t>2</a:t>
            </a:r>
            <a:r>
              <a:rPr lang="es-ES" sz="800" i="1" dirty="0"/>
              <a:t>.- </a:t>
            </a:r>
            <a:r>
              <a:rPr lang="es-ES" sz="800" i="1" dirty="0" err="1"/>
              <a:t>Provide</a:t>
            </a:r>
            <a:r>
              <a:rPr lang="es-ES" sz="800" i="1" dirty="0"/>
              <a:t> </a:t>
            </a:r>
            <a:r>
              <a:rPr lang="es-ES" sz="800" i="1" dirty="0" err="1"/>
              <a:t>artifact</a:t>
            </a:r>
            <a:r>
              <a:rPr lang="es-ES" sz="800" i="1" dirty="0"/>
              <a:t> </a:t>
            </a:r>
            <a:r>
              <a:rPr lang="es-ES" sz="800" i="1" dirty="0" err="1"/>
              <a:t>to</a:t>
            </a:r>
            <a:r>
              <a:rPr lang="es-ES" sz="800" i="1" dirty="0"/>
              <a:t> Ansible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A970450-F2B8-44CF-90DA-AF4B53B26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8943" y="3621798"/>
            <a:ext cx="217896" cy="268180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3504463-B3C4-4503-8BD2-F6D43D88AF3A}"/>
              </a:ext>
            </a:extLst>
          </p:cNvPr>
          <p:cNvSpPr/>
          <p:nvPr/>
        </p:nvSpPr>
        <p:spPr>
          <a:xfrm>
            <a:off x="4571999" y="2403704"/>
            <a:ext cx="4177145" cy="2313709"/>
          </a:xfrm>
          <a:prstGeom prst="roundRect">
            <a:avLst>
              <a:gd name="adj" fmla="val 3493"/>
            </a:avLst>
          </a:prstGeom>
          <a:noFill/>
          <a:ln w="158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6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5486400" cy="2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dirty="0" err="1"/>
              <a:t>That’s</a:t>
            </a:r>
            <a:r>
              <a:rPr lang="es-ES" sz="8000" dirty="0"/>
              <a:t> </a:t>
            </a:r>
            <a:r>
              <a:rPr lang="es-ES" sz="8000" dirty="0" err="1"/>
              <a:t>all</a:t>
            </a:r>
            <a:r>
              <a:rPr lang="es-ES" sz="8000" dirty="0"/>
              <a:t>!</a:t>
            </a:r>
            <a:endParaRPr sz="8000" dirty="0"/>
          </a:p>
        </p:txBody>
      </p:sp>
      <p:sp>
        <p:nvSpPr>
          <p:cNvPr id="272" name="Google Shape;272;p2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370;p35">
            <a:extLst>
              <a:ext uri="{FF2B5EF4-FFF2-40B4-BE49-F238E27FC236}">
                <a16:creationId xmlns:a16="http://schemas.microsoft.com/office/drawing/2014/main" id="{BFD7C1FE-D9DB-496D-8969-2B06A4C537C5}"/>
              </a:ext>
            </a:extLst>
          </p:cNvPr>
          <p:cNvSpPr txBox="1">
            <a:spLocks/>
          </p:cNvSpPr>
          <p:nvPr/>
        </p:nvSpPr>
        <p:spPr>
          <a:xfrm>
            <a:off x="5735171" y="2726216"/>
            <a:ext cx="2743200" cy="21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000"/>
              <a:buFont typeface="Chivo"/>
              <a:buChar char="▰"/>
              <a:defRPr sz="20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Font typeface="Chivo"/>
              <a:buNone/>
            </a:pPr>
            <a:r>
              <a:rPr lang="es-ES" b="1"/>
              <a:t>Any q</a:t>
            </a:r>
            <a:r>
              <a:rPr lang="en" b="1"/>
              <a:t>uestions?</a:t>
            </a:r>
          </a:p>
          <a:p>
            <a:pPr marL="0" indent="0">
              <a:buFont typeface="Chivo"/>
              <a:buNone/>
            </a:pPr>
            <a:r>
              <a:rPr lang="es-ES" b="1"/>
              <a:t>Any s</a:t>
            </a:r>
            <a:r>
              <a:rPr lang="en" b="1"/>
              <a:t>uggestions?</a:t>
            </a:r>
          </a:p>
          <a:p>
            <a:pPr marL="0" indent="0">
              <a:buFont typeface="Chivo"/>
              <a:buNone/>
            </a:pPr>
            <a:endParaRPr lang="en" b="1"/>
          </a:p>
          <a:p>
            <a:pPr marL="0" indent="0">
              <a:buFont typeface="Chivo"/>
              <a:buNone/>
            </a:pPr>
            <a:endParaRPr lang="en" b="1"/>
          </a:p>
          <a:p>
            <a:pPr marL="0" indent="0">
              <a:buFont typeface="Chivo"/>
              <a:buNone/>
            </a:pP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290209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961461" y="-100"/>
            <a:ext cx="5486400" cy="1291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Ansible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4CC13-DB5F-4DA9-BAF6-3CC1AD4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9" y="415128"/>
            <a:ext cx="460562" cy="46056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BD603-F69C-4F9A-8AD1-F6C13E6E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34" y="2476682"/>
            <a:ext cx="6088173" cy="2197418"/>
          </a:xfrm>
        </p:spPr>
        <p:txBody>
          <a:bodyPr/>
          <a:lstStyle/>
          <a:p>
            <a:r>
              <a:rPr lang="en-US" dirty="0"/>
              <a:t>Configuration management and orchestration </a:t>
            </a:r>
          </a:p>
          <a:p>
            <a:r>
              <a:rPr lang="en-US" dirty="0"/>
              <a:t>Similar tools: Chef &amp; Puppet</a:t>
            </a:r>
          </a:p>
          <a:p>
            <a:r>
              <a:rPr lang="en-US" dirty="0"/>
              <a:t>Automate complex tasks easily</a:t>
            </a:r>
          </a:p>
          <a:p>
            <a:r>
              <a:rPr lang="en-US" dirty="0"/>
              <a:t>Written in Python</a:t>
            </a:r>
          </a:p>
          <a:p>
            <a:r>
              <a:rPr lang="en-US" dirty="0"/>
              <a:t>Based in YAML files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6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961461" y="-100"/>
            <a:ext cx="5486400" cy="1291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Why</a:t>
            </a:r>
            <a:r>
              <a:rPr lang="es-ES" dirty="0"/>
              <a:t> Ansible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4CC13-DB5F-4DA9-BAF6-3CC1AD4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9" y="415128"/>
            <a:ext cx="460562" cy="46056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BD603-F69C-4F9A-8AD1-F6C13E6E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145" y="2571750"/>
            <a:ext cx="5214114" cy="1869140"/>
          </a:xfrm>
        </p:spPr>
        <p:txBody>
          <a:bodyPr/>
          <a:lstStyle/>
          <a:p>
            <a:r>
              <a:rPr lang="en-US" dirty="0"/>
              <a:t>Agentless (Only SSH or PowerShell required)</a:t>
            </a:r>
          </a:p>
          <a:p>
            <a:r>
              <a:rPr lang="en-US" dirty="0"/>
              <a:t>Supported by RedHat</a:t>
            </a:r>
          </a:p>
          <a:p>
            <a:r>
              <a:rPr lang="en-US" dirty="0"/>
              <a:t>Simple and powerful</a:t>
            </a:r>
          </a:p>
          <a:p>
            <a:r>
              <a:rPr lang="en-US" dirty="0"/>
              <a:t>Great community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961461" y="-100"/>
            <a:ext cx="5486400" cy="1291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Use cases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4CC13-DB5F-4DA9-BAF6-3CC1AD4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9" y="415128"/>
            <a:ext cx="460562" cy="46056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BD603-F69C-4F9A-8AD1-F6C13E6E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145" y="2571750"/>
            <a:ext cx="5214114" cy="1291018"/>
          </a:xfrm>
        </p:spPr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deployment</a:t>
            </a:r>
            <a:endParaRPr lang="es-ES" dirty="0"/>
          </a:p>
          <a:p>
            <a:r>
              <a:rPr lang="es-ES" dirty="0"/>
              <a:t>Server </a:t>
            </a:r>
            <a:r>
              <a:rPr lang="es-ES" dirty="0" err="1"/>
              <a:t>provisioning</a:t>
            </a:r>
            <a:r>
              <a:rPr lang="es-ES" dirty="0"/>
              <a:t> (</a:t>
            </a:r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)</a:t>
            </a:r>
          </a:p>
          <a:p>
            <a:r>
              <a:rPr lang="es-ES" dirty="0" err="1"/>
              <a:t>Configuration</a:t>
            </a:r>
            <a:r>
              <a:rPr lang="es-ES" dirty="0"/>
              <a:t> Management (DevOps)</a:t>
            </a:r>
          </a:p>
        </p:txBody>
      </p:sp>
    </p:spTree>
    <p:extLst>
      <p:ext uri="{BB962C8B-B14F-4D97-AF65-F5344CB8AC3E}">
        <p14:creationId xmlns:p14="http://schemas.microsoft.com/office/powerpoint/2010/main" val="353819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961461" y="-100"/>
            <a:ext cx="5486400" cy="1291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Basic </a:t>
            </a:r>
            <a:r>
              <a:rPr lang="es-ES" dirty="0" err="1"/>
              <a:t>concepts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4CC13-DB5F-4DA9-BAF6-3CC1AD4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9" y="415128"/>
            <a:ext cx="460562" cy="46056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BD603-F69C-4F9A-8AD1-F6C13E6E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145" y="2410377"/>
            <a:ext cx="5214114" cy="2235574"/>
          </a:xfrm>
        </p:spPr>
        <p:txBody>
          <a:bodyPr/>
          <a:lstStyle/>
          <a:p>
            <a:r>
              <a:rPr lang="en-US" dirty="0"/>
              <a:t>Inventory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Playbooks</a:t>
            </a:r>
          </a:p>
          <a:p>
            <a:r>
              <a:rPr lang="en-US" dirty="0"/>
              <a:t>Roles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82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961461" y="-100"/>
            <a:ext cx="5486400" cy="1291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Inventory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4CC13-DB5F-4DA9-BAF6-3CC1AD4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9" y="415128"/>
            <a:ext cx="460562" cy="46056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BD603-F69C-4F9A-8AD1-F6C13E6E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25" y="2363312"/>
            <a:ext cx="3499228" cy="1744764"/>
          </a:xfrm>
        </p:spPr>
        <p:txBody>
          <a:bodyPr/>
          <a:lstStyle/>
          <a:p>
            <a:r>
              <a:rPr lang="en-US" dirty="0"/>
              <a:t>Contains hosts to work on</a:t>
            </a:r>
          </a:p>
          <a:p>
            <a:r>
              <a:rPr lang="en-US" dirty="0"/>
              <a:t>Groups are allowed</a:t>
            </a:r>
          </a:p>
          <a:p>
            <a:r>
              <a:rPr lang="en-US" dirty="0"/>
              <a:t>SSH as default connection</a:t>
            </a:r>
          </a:p>
          <a:p>
            <a:r>
              <a:rPr lang="en-US" dirty="0"/>
              <a:t>Host filtering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213092-6490-486B-8DE7-E041F3F14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541" y="1918196"/>
            <a:ext cx="2788396" cy="228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961461" y="-100"/>
            <a:ext cx="5486400" cy="1291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Task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4CC13-DB5F-4DA9-BAF6-3CC1AD4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9" y="415128"/>
            <a:ext cx="460562" cy="46056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BD603-F69C-4F9A-8AD1-F6C13E6E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24" y="2608412"/>
            <a:ext cx="3512675" cy="1775329"/>
          </a:xfrm>
        </p:spPr>
        <p:txBody>
          <a:bodyPr/>
          <a:lstStyle/>
          <a:p>
            <a:r>
              <a:rPr lang="en-US" dirty="0"/>
              <a:t>Basic building block</a:t>
            </a:r>
          </a:p>
          <a:p>
            <a:r>
              <a:rPr lang="en-US" dirty="0"/>
              <a:t>Made of module and params</a:t>
            </a:r>
          </a:p>
          <a:p>
            <a:r>
              <a:rPr lang="en-US" dirty="0"/>
              <a:t>Command line or playbooks</a:t>
            </a:r>
          </a:p>
          <a:p>
            <a:r>
              <a:rPr lang="en-US" dirty="0"/>
              <a:t>Lots of modules available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A2DCD13A-1903-40B1-A401-199F25F3C2B6}"/>
              </a:ext>
            </a:extLst>
          </p:cNvPr>
          <p:cNvSpPr txBox="1">
            <a:spLocks/>
          </p:cNvSpPr>
          <p:nvPr/>
        </p:nvSpPr>
        <p:spPr>
          <a:xfrm>
            <a:off x="4139073" y="2707023"/>
            <a:ext cx="4617575" cy="9236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1800"/>
              <a:buFont typeface="Chivo"/>
              <a:buChar char="▰"/>
              <a:defRPr sz="1800" b="0" i="0" u="none" strike="noStrike" cap="none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&gt; ansible –m ping all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&gt; ansible –m command –a “hostname” all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1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961461" y="-100"/>
            <a:ext cx="5486400" cy="1291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Playbook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4CC13-DB5F-4DA9-BAF6-3CC1AD4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9" y="415128"/>
            <a:ext cx="460562" cy="46056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BD603-F69C-4F9A-8AD1-F6C13E6E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24" y="2608412"/>
            <a:ext cx="3956429" cy="2310788"/>
          </a:xfrm>
        </p:spPr>
        <p:txBody>
          <a:bodyPr/>
          <a:lstStyle/>
          <a:p>
            <a:r>
              <a:rPr lang="en-US" dirty="0"/>
              <a:t>YAML File composed of plays</a:t>
            </a:r>
          </a:p>
          <a:p>
            <a:r>
              <a:rPr lang="en-US" dirty="0"/>
              <a:t>Play is made of target hosts + tasks</a:t>
            </a:r>
          </a:p>
          <a:p>
            <a:r>
              <a:rPr lang="en-US" dirty="0"/>
              <a:t>Phases on execution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Gather facts (optional)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Task execution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Play recap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56602A-7414-4813-BE87-B80BD3F11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798" y="3077975"/>
            <a:ext cx="2524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961461" y="-100"/>
            <a:ext cx="5486400" cy="12910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Roles</a:t>
            </a:r>
            <a:endParaRPr dirty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C4CC13-DB5F-4DA9-BAF6-3CC1AD4D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9" y="415128"/>
            <a:ext cx="460562" cy="46056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9BD603-F69C-4F9A-8AD1-F6C13E6E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22" y="2147098"/>
            <a:ext cx="4117795" cy="2657794"/>
          </a:xfrm>
        </p:spPr>
        <p:txBody>
          <a:bodyPr/>
          <a:lstStyle/>
          <a:p>
            <a:r>
              <a:rPr lang="en-US" dirty="0"/>
              <a:t>Encapsulate functionality in a set of files and folders</a:t>
            </a:r>
          </a:p>
          <a:p>
            <a:r>
              <a:rPr lang="en-US" dirty="0"/>
              <a:t>Help to organize complex projects</a:t>
            </a:r>
          </a:p>
          <a:p>
            <a:r>
              <a:rPr lang="en-US" dirty="0"/>
              <a:t>Enable code reuse</a:t>
            </a:r>
          </a:p>
          <a:p>
            <a:r>
              <a:rPr lang="en-US" dirty="0"/>
              <a:t>Used through the </a:t>
            </a:r>
            <a:r>
              <a:rPr lang="en-US" i="1" dirty="0"/>
              <a:t>roles</a:t>
            </a:r>
            <a:r>
              <a:rPr lang="en-US" dirty="0"/>
              <a:t> option</a:t>
            </a:r>
          </a:p>
          <a:p>
            <a:r>
              <a:rPr lang="en-US"/>
              <a:t>Ansible Galaxy </a:t>
            </a:r>
            <a:r>
              <a:rPr lang="en-US" dirty="0"/>
              <a:t>provides roles shared by the community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A285AE6-23AB-48E5-9B01-40A2D4E1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761" y="2341031"/>
            <a:ext cx="1562100" cy="2514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E3CD6B4-0A10-4383-A894-E62D5D58B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025" y="3807881"/>
            <a:ext cx="2190750" cy="1047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80590B-1F8C-471E-AF49-9FF71840F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562" y="2085535"/>
            <a:ext cx="3105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54546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219</Words>
  <Application>Microsoft Office PowerPoint</Application>
  <PresentationFormat>Presentación en pantalla (16:9)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Chivo</vt:lpstr>
      <vt:lpstr>Roboto Slab</vt:lpstr>
      <vt:lpstr>Macmorris template</vt:lpstr>
      <vt:lpstr>Ansible 101</vt:lpstr>
      <vt:lpstr>What is Ansible</vt:lpstr>
      <vt:lpstr>Why Ansible</vt:lpstr>
      <vt:lpstr>Use cases</vt:lpstr>
      <vt:lpstr>Basic concepts</vt:lpstr>
      <vt:lpstr>Inventory</vt:lpstr>
      <vt:lpstr>Task</vt:lpstr>
      <vt:lpstr>Playbook</vt:lpstr>
      <vt:lpstr>Roles</vt:lpstr>
      <vt:lpstr>Examples</vt:lpstr>
      <vt:lpstr>Use case.  Java Batch Deployment</vt:lpstr>
      <vt:lpstr>Jenkins integration</vt:lpstr>
      <vt:lpstr>That’s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101</dc:title>
  <cp:lastModifiedBy>SERGIO SANCHEZ MUÑOZ</cp:lastModifiedBy>
  <cp:revision>25</cp:revision>
  <dcterms:modified xsi:type="dcterms:W3CDTF">2019-08-22T21:05:51Z</dcterms:modified>
</cp:coreProperties>
</file>