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D6CF6-EBB7-45BD-8049-F3816E41A795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D8C-218A-4A33-AC76-0AFBC3CC0D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11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D857-D402-478F-A44E-2ABF8262B1A4}" type="datetime1">
              <a:rPr lang="pt-BR" smtClean="0"/>
              <a:t>30/05/2021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37FB-90DB-4069-86DC-111031653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76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EC-83DE-4669-81FE-217407A47A98}" type="datetime1">
              <a:rPr lang="pt-BR" smtClean="0"/>
              <a:t>30/05/2021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37FB-90DB-4069-86DC-111031653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41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E40A-C071-4ADC-A82D-763DB5821AF9}" type="datetime1">
              <a:rPr lang="pt-BR" smtClean="0"/>
              <a:t>30/05/2021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37FB-90DB-4069-86DC-111031653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107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B20A-1BD4-4C7E-AB86-DC19487D1501}" type="datetime1">
              <a:rPr lang="pt-BR" smtClean="0"/>
              <a:t>30/05/2021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37FB-90DB-4069-86DC-11103165301C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25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FBC-06A3-4819-9B86-FD6FFF66690D}" type="datetime1">
              <a:rPr lang="pt-BR" smtClean="0"/>
              <a:t>30/05/2021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37FB-90DB-4069-86DC-111031653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67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63A7-B08A-48D4-B35F-2DC4701DAB79}" type="datetime1">
              <a:rPr lang="pt-BR" smtClean="0"/>
              <a:t>30/05/2021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37FB-90DB-4069-86DC-111031653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983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D5E7-54C5-4638-8DF6-059C59671CC4}" type="datetime1">
              <a:rPr lang="pt-BR" smtClean="0"/>
              <a:t>30/05/2021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37FB-90DB-4069-86DC-111031653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005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C24E-F2F0-4655-8387-2EFC790905F7}" type="datetime1">
              <a:rPr lang="pt-BR" smtClean="0"/>
              <a:t>30/05/2021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37FB-90DB-4069-86DC-111031653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525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73E4-576B-45BF-8336-5149D9CCD2D4}" type="datetime1">
              <a:rPr lang="pt-BR" smtClean="0"/>
              <a:t>30/05/2021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37FB-90DB-4069-86DC-111031653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3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B286-9B4A-49CA-8B95-482B189953F2}" type="datetime1">
              <a:rPr lang="pt-BR" smtClean="0"/>
              <a:t>30/05/2021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37FB-90DB-4069-86DC-111031653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93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B21B-EB66-479D-82E2-A487AF4CC333}" type="datetime1">
              <a:rPr lang="pt-BR" smtClean="0"/>
              <a:t>30/05/2021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37FB-90DB-4069-86DC-111031653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15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41B-C7F8-4540-BF94-CF2961889195}" type="datetime1">
              <a:rPr lang="pt-BR" smtClean="0"/>
              <a:t>30/05/2021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37FB-90DB-4069-86DC-111031653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59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3312-10E0-46D1-93EC-8A8F3949A65A}" type="datetime1">
              <a:rPr lang="pt-BR" smtClean="0"/>
              <a:t>30/05/2021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37FB-90DB-4069-86DC-111031653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36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B458-EAE3-4EE0-957A-7CBF4444171C}" type="datetime1">
              <a:rPr lang="pt-BR" smtClean="0"/>
              <a:t>30/05/2021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37FB-90DB-4069-86DC-111031653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6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C2DF-7B8E-4003-93B1-09F7AB142B62}" type="datetime1">
              <a:rPr lang="pt-BR" smtClean="0"/>
              <a:t>30/05/2021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37FB-90DB-4069-86DC-111031653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37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06B9-08E5-4D7D-A929-9A2041418538}" type="datetime1">
              <a:rPr lang="pt-BR" smtClean="0"/>
              <a:t>30/05/2021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37FB-90DB-4069-86DC-111031653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07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E0EB-4301-451C-B344-B0954393F438}" type="datetime1">
              <a:rPr lang="pt-BR" smtClean="0"/>
              <a:t>30/05/2021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37FB-90DB-4069-86DC-111031653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14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15FB2-113A-4203-9087-3ABAD5CAB679}" type="datetime1">
              <a:rPr lang="pt-BR" smtClean="0"/>
              <a:t>30/05/2021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F37FB-90DB-4069-86DC-1110316530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264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E5D4-79F8-42E7-A6E7-28EF97981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786" y="900421"/>
            <a:ext cx="7788428" cy="1674103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Arquitetura de Hardware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835347-D4FD-4DAD-AC2A-DB900C3EB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233654"/>
            <a:ext cx="9001462" cy="1655762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Projeto de Assembly</a:t>
            </a:r>
          </a:p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Sensor de Proximidade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DBE7819D-C3FA-45EF-AE85-CA366DF74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61" y="5505800"/>
            <a:ext cx="959477" cy="86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7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E2DEA62-069B-4997-8F45-1508CC0A5DDB}"/>
              </a:ext>
            </a:extLst>
          </p:cNvPr>
          <p:cNvSpPr txBox="1"/>
          <p:nvPr/>
        </p:nvSpPr>
        <p:spPr>
          <a:xfrm>
            <a:off x="816005" y="871306"/>
            <a:ext cx="5575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HC-SR501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E96A6E1-6091-4433-AB88-A542B6D52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856" y="1975373"/>
            <a:ext cx="2903472" cy="254530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8DC702B-44D6-4FC4-9DB0-9BEC34205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532" y="1975373"/>
            <a:ext cx="3056732" cy="254727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CEC1A2F-DEA3-43FD-A953-466AAC88B84C}"/>
              </a:ext>
            </a:extLst>
          </p:cNvPr>
          <p:cNvSpPr txBox="1"/>
          <p:nvPr/>
        </p:nvSpPr>
        <p:spPr>
          <a:xfrm>
            <a:off x="6208310" y="871306"/>
            <a:ext cx="5575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ATmega328P</a:t>
            </a:r>
          </a:p>
        </p:txBody>
      </p:sp>
    </p:spTree>
    <p:extLst>
      <p:ext uri="{BB962C8B-B14F-4D97-AF65-F5344CB8AC3E}">
        <p14:creationId xmlns:p14="http://schemas.microsoft.com/office/powerpoint/2010/main" val="417467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2DD526C-3A5F-45FD-8382-B1487DB913CA}"/>
              </a:ext>
            </a:extLst>
          </p:cNvPr>
          <p:cNvSpPr txBox="1"/>
          <p:nvPr/>
        </p:nvSpPr>
        <p:spPr>
          <a:xfrm>
            <a:off x="967666" y="777505"/>
            <a:ext cx="3340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Código Utilizado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2AF4A8F-3C86-410A-850A-B62B8A1F8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5875" y="381134"/>
            <a:ext cx="6128459" cy="60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2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8CCA173-F23D-4A2B-A5F7-79C27E0BA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17573"/>
            <a:ext cx="8381999" cy="433684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F5495D4-8D93-4156-AC30-08F0DCDD245C}"/>
              </a:ext>
            </a:extLst>
          </p:cNvPr>
          <p:cNvSpPr txBox="1"/>
          <p:nvPr/>
        </p:nvSpPr>
        <p:spPr>
          <a:xfrm>
            <a:off x="4586286" y="641972"/>
            <a:ext cx="3019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Circuito Projetado</a:t>
            </a:r>
          </a:p>
        </p:txBody>
      </p:sp>
    </p:spTree>
    <p:extLst>
      <p:ext uri="{BB962C8B-B14F-4D97-AF65-F5344CB8AC3E}">
        <p14:creationId xmlns:p14="http://schemas.microsoft.com/office/powerpoint/2010/main" val="1954222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38</TotalTime>
  <Words>15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Rockwell</vt:lpstr>
      <vt:lpstr>Damask</vt:lpstr>
      <vt:lpstr>Arquitetura de Hardware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Hardware</dc:title>
  <dc:creator>ailton fernandes</dc:creator>
  <cp:lastModifiedBy>ailton fernandes</cp:lastModifiedBy>
  <cp:revision>4</cp:revision>
  <dcterms:created xsi:type="dcterms:W3CDTF">2021-05-31T01:41:19Z</dcterms:created>
  <dcterms:modified xsi:type="dcterms:W3CDTF">2021-05-31T02:19:50Z</dcterms:modified>
</cp:coreProperties>
</file>