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27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0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0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2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56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58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80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05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4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949D-2334-4465-B4A4-FA40CDC31482}" type="datetimeFigureOut">
              <a:rPr lang="pt-BR" smtClean="0"/>
              <a:t>16/02/2015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DC50-4D09-4BA1-9C00-9F40DCBB1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o 90"/>
          <p:cNvGrpSpPr/>
          <p:nvPr/>
        </p:nvGrpSpPr>
        <p:grpSpPr>
          <a:xfrm>
            <a:off x="2934604" y="1844212"/>
            <a:ext cx="3990923" cy="2886123"/>
            <a:chOff x="2934604" y="1844212"/>
            <a:chExt cx="3990923" cy="2886123"/>
          </a:xfrm>
        </p:grpSpPr>
        <p:sp>
          <p:nvSpPr>
            <p:cNvPr id="34" name="Forma livre 33"/>
            <p:cNvSpPr/>
            <p:nvPr/>
          </p:nvSpPr>
          <p:spPr>
            <a:xfrm>
              <a:off x="3508310" y="2873829"/>
              <a:ext cx="2500604" cy="1129004"/>
            </a:xfrm>
            <a:custGeom>
              <a:avLst/>
              <a:gdLst>
                <a:gd name="connsiteX0" fmla="*/ 0 w 2500604"/>
                <a:gd name="connsiteY0" fmla="*/ 1129004 h 1129004"/>
                <a:gd name="connsiteX1" fmla="*/ 485192 w 2500604"/>
                <a:gd name="connsiteY1" fmla="*/ 662473 h 1129004"/>
                <a:gd name="connsiteX2" fmla="*/ 1194319 w 2500604"/>
                <a:gd name="connsiteY2" fmla="*/ 699795 h 1129004"/>
                <a:gd name="connsiteX3" fmla="*/ 1894114 w 2500604"/>
                <a:gd name="connsiteY3" fmla="*/ 531844 h 1129004"/>
                <a:gd name="connsiteX4" fmla="*/ 2500604 w 2500604"/>
                <a:gd name="connsiteY4" fmla="*/ 0 h 11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604" h="1129004">
                  <a:moveTo>
                    <a:pt x="0" y="1129004"/>
                  </a:moveTo>
                  <a:cubicBezTo>
                    <a:pt x="143069" y="931506"/>
                    <a:pt x="286139" y="734008"/>
                    <a:pt x="485192" y="662473"/>
                  </a:cubicBezTo>
                  <a:cubicBezTo>
                    <a:pt x="684245" y="590938"/>
                    <a:pt x="959499" y="721566"/>
                    <a:pt x="1194319" y="699795"/>
                  </a:cubicBezTo>
                  <a:cubicBezTo>
                    <a:pt x="1429139" y="678023"/>
                    <a:pt x="1676400" y="648476"/>
                    <a:pt x="1894114" y="531844"/>
                  </a:cubicBezTo>
                  <a:cubicBezTo>
                    <a:pt x="2111828" y="415212"/>
                    <a:pt x="2306216" y="207606"/>
                    <a:pt x="2500604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3269751" y="1923107"/>
              <a:ext cx="3550928" cy="2454875"/>
              <a:chOff x="3064476" y="2306595"/>
              <a:chExt cx="3550928" cy="2454875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 flipV="1">
                <a:off x="3064476" y="2306595"/>
                <a:ext cx="0" cy="2454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/>
              <p:cNvCxnSpPr/>
              <p:nvPr/>
            </p:nvCxnSpPr>
            <p:spPr>
              <a:xfrm>
                <a:off x="3064476" y="4752980"/>
                <a:ext cx="35509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Conector reto 46"/>
            <p:cNvCxnSpPr/>
            <p:nvPr/>
          </p:nvCxnSpPr>
          <p:spPr>
            <a:xfrm>
              <a:off x="3825781" y="3148551"/>
              <a:ext cx="0" cy="499718"/>
            </a:xfrm>
            <a:prstGeom prst="line">
              <a:avLst/>
            </a:prstGeom>
            <a:ln w="19050">
              <a:solidFill>
                <a:srgbClr val="00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>
              <a:spLocks noChangeAspect="1"/>
            </p:cNvSpPr>
            <p:nvPr/>
          </p:nvSpPr>
          <p:spPr>
            <a:xfrm>
              <a:off x="3789781" y="3085882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/>
            <p:cNvCxnSpPr>
              <a:endCxn id="34" idx="3"/>
            </p:cNvCxnSpPr>
            <p:nvPr/>
          </p:nvCxnSpPr>
          <p:spPr>
            <a:xfrm>
              <a:off x="5394881" y="2707668"/>
              <a:ext cx="7543" cy="698005"/>
            </a:xfrm>
            <a:prstGeom prst="line">
              <a:avLst/>
            </a:prstGeom>
            <a:ln w="19050">
              <a:solidFill>
                <a:srgbClr val="00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>
              <a:spLocks noChangeAspect="1"/>
            </p:cNvSpPr>
            <p:nvPr/>
          </p:nvSpPr>
          <p:spPr>
            <a:xfrm>
              <a:off x="5358881" y="2662337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4648432" y="3577542"/>
              <a:ext cx="0" cy="499718"/>
            </a:xfrm>
            <a:prstGeom prst="line">
              <a:avLst/>
            </a:prstGeom>
            <a:ln w="19050">
              <a:solidFill>
                <a:srgbClr val="00FF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>
              <a:spLocks noChangeAspect="1"/>
            </p:cNvSpPr>
            <p:nvPr/>
          </p:nvSpPr>
          <p:spPr>
            <a:xfrm>
              <a:off x="4612432" y="4049267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tângulo 85"/>
                <p:cNvSpPr/>
                <p:nvPr/>
              </p:nvSpPr>
              <p:spPr>
                <a:xfrm>
                  <a:off x="5173501" y="2263754"/>
                  <a:ext cx="9271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501" y="2263754"/>
                  <a:ext cx="92717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tângulo 86"/>
                <p:cNvSpPr/>
                <p:nvPr/>
              </p:nvSpPr>
              <p:spPr>
                <a:xfrm>
                  <a:off x="5298389" y="3383262"/>
                  <a:ext cx="9271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7" name="Retângulo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389" y="3383262"/>
                  <a:ext cx="92717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557"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tângulo 87"/>
                <p:cNvSpPr/>
                <p:nvPr/>
              </p:nvSpPr>
              <p:spPr>
                <a:xfrm>
                  <a:off x="5083553" y="2872004"/>
                  <a:ext cx="3522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553" y="2872004"/>
                  <a:ext cx="35227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tângulo 88"/>
                <p:cNvSpPr/>
                <p:nvPr/>
              </p:nvSpPr>
              <p:spPr>
                <a:xfrm>
                  <a:off x="6557542" y="4361003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9" name="Retângulo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542" y="4361003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tângulo 89"/>
                <p:cNvSpPr/>
                <p:nvPr/>
              </p:nvSpPr>
              <p:spPr>
                <a:xfrm>
                  <a:off x="2934604" y="184421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0" name="Retângulo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604" y="1844212"/>
                  <a:ext cx="37138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95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1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Rodrigues</dc:creator>
  <cp:lastModifiedBy>Sérgio Rodrigues</cp:lastModifiedBy>
  <cp:revision>9</cp:revision>
  <dcterms:created xsi:type="dcterms:W3CDTF">2015-02-17T01:28:51Z</dcterms:created>
  <dcterms:modified xsi:type="dcterms:W3CDTF">2015-02-18T12:11:45Z</dcterms:modified>
</cp:coreProperties>
</file>