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Heatmap ZAP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pt-BR"/>
              <a:t>Heatmap de imóveis do ZAP com Google Maps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pt-BR"/>
              <a:t>Tecnologias utilizadas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1600200" x="457200"/>
            <a:ext cy="4967700" cx="2826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Linguagens: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HTML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GeoJSON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Javascript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SQL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y="1600200" x="5334000"/>
            <a:ext cy="4967700" cx="3424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pt-BR"/>
              <a:t>Ferramentas: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IPython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Notepad++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Google Chrome</a:t>
            </a:r>
          </a:p>
          <a:p>
            <a:pPr rtl="0" lvl="0" indent="-419100" marL="457200">
              <a:buClr>
                <a:schemeClr val="dk1"/>
              </a:buClr>
              <a:buSzPct val="100000"/>
              <a:buFont typeface="Arial"/>
              <a:buChar char="●"/>
            </a:pPr>
            <a:r>
              <a:rPr lang="pt-BR"/>
              <a:t>SQLite Express Personal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