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3B5F-1C75-9F55-F5A3-2185C6D3E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75143-79C4-D36B-C7CC-26981A912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CDA38-C165-3E93-07C6-D3E0AFCC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B10EF-E3A6-261F-9594-4D725B0D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7DEF-30FF-F151-5F70-7FBAE8BD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00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20A8-EB0E-9FB9-3D24-5AF3BB19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272CB-B59B-A886-E820-B112A80A6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CBA1E-5320-13B5-CE1A-0238168F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9CE32-4984-B9A2-0257-308E64A5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F824B-BA63-7704-5339-7A111544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8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BFC11-4420-DDA6-E0EF-213DF9FB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A58E2-0014-2B5B-A9DC-EF494475A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39A3-E90A-9107-1032-1F0227A8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8B79-A4D0-03F8-96EC-6FA38ADB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3595-9E4E-2FB7-E14F-CF685A6C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65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39C9-E854-21BA-608B-C627C44D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8888-D4FB-43A2-4545-761B238C9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9161-FADF-B010-2B74-3DAF9F1C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7A22D-8BDA-D40C-30C4-B2F918B3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BBA9E-07F1-84D3-D728-3831922A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30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A6EC-D575-F88D-EC1C-047D5800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86B81-C654-AEC3-BDEA-D7EB906AD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109AD-DD44-20E2-4102-D35B1F7F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CC19C-3B6C-A4B9-8A89-EB485FB0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8987-0A1A-D046-67ED-A8586974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20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A4E3-E22D-9F07-8966-1DD47F34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4C5A-549A-1774-B665-AD2F2CCC8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18446-ED7C-77C4-92C7-CD1AE9B2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FC43-F781-5AD4-B1DE-DE38B043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EB385-9E14-E033-9779-02DA02BF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D5EF6-8FAF-9C11-89D1-5BA80F7C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40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37D1-5D8B-9898-35A6-51E70BEE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57ED0-8E69-227E-EB24-8C31DEC0A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92A9B-FB53-DBB2-025E-D530F9FBD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2BB9B-6B1B-B9D6-756C-898B9A4F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328A7-87A2-CAB8-AF55-180547D1A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053AD-9224-0F3F-166E-96FF0FEF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09532-6608-4EDC-C89A-AB208E89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80439-1D32-FBA3-1F4A-B3A0D9FB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03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7634-A055-A780-4D60-54AB8D29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B9A24-E55E-AF02-0232-B2C0DACF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BF162-2E1A-2C14-30F9-8089280C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7A50B-F3C3-3EFC-6B27-D93F6AAD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01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21B9E-193E-DC50-F1BF-DC6C0BDB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21605-1325-CDF7-D4B5-5C20826D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41324-5AC6-20A1-244C-4A2A40A4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7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3951-7D6D-49A2-35C2-3F801D61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1908-BD83-2A46-D452-92575DA62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701D9-4FC4-215B-2F5A-DAF6F4B42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8C5B4-E5A6-9783-D0FA-7C1F6538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93F71-7566-5946-11F1-2E4231B5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DD1EE-1BD8-BD0D-BF40-29F66E68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8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371E1-7553-6234-E4B0-2346E454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11771-11E3-E29A-794C-DD9698CA0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940E6-A91B-3389-76BF-2EC62D0C8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F6A33-2E36-63BF-3A07-A581EE99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7805-8108-4D4F-AC09-57EC179EE74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2B1AE-BF3A-7775-440F-D822B0AE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934E5-9D23-167A-106C-18A618C5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13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E85BD-B4E6-D556-447C-1F12BE13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546C3-ACA1-C4DA-32C7-353083C7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1F2C-D849-6937-F690-1437F0152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327805-8108-4D4F-AC09-57EC179EE74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C973-8034-BE40-67D2-B265CE673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8BC94-94EB-D562-77C5-1E6F7088B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BBEC5-14A5-41D9-A4F9-8E89C1A492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07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BFA610-746E-B5BD-9301-EF1CF89381CA}"/>
              </a:ext>
            </a:extLst>
          </p:cNvPr>
          <p:cNvSpPr/>
          <p:nvPr/>
        </p:nvSpPr>
        <p:spPr>
          <a:xfrm>
            <a:off x="430420" y="481731"/>
            <a:ext cx="7509033" cy="35495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1D9BC-DA56-3F9F-9A2B-B34AE78B42CB}"/>
              </a:ext>
            </a:extLst>
          </p:cNvPr>
          <p:cNvSpPr/>
          <p:nvPr/>
        </p:nvSpPr>
        <p:spPr>
          <a:xfrm>
            <a:off x="1297577" y="1301931"/>
            <a:ext cx="1872343" cy="1153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87CB3B6-AEF3-690C-B114-920C63043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0697" y="1369032"/>
            <a:ext cx="1140069" cy="310539"/>
          </a:xfrm>
        </p:spPr>
        <p:txBody>
          <a:bodyPr>
            <a:norm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Window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AC4A8-6389-64B0-5265-7890DB5D2E8E}"/>
              </a:ext>
            </a:extLst>
          </p:cNvPr>
          <p:cNvSpPr/>
          <p:nvPr/>
        </p:nvSpPr>
        <p:spPr>
          <a:xfrm>
            <a:off x="1445581" y="1301931"/>
            <a:ext cx="1872343" cy="115388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FFD05C4-DE39-19E3-4AFC-31247BE4E506}"/>
              </a:ext>
            </a:extLst>
          </p:cNvPr>
          <p:cNvSpPr txBox="1">
            <a:spLocks/>
          </p:cNvSpPr>
          <p:nvPr/>
        </p:nvSpPr>
        <p:spPr>
          <a:xfrm>
            <a:off x="2335823" y="1667731"/>
            <a:ext cx="1140069" cy="31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>
                <a:solidFill>
                  <a:schemeClr val="bg1"/>
                </a:solidFill>
              </a:rPr>
              <a:t>Window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36806-FA88-E07D-C754-684EE87253AD}"/>
              </a:ext>
            </a:extLst>
          </p:cNvPr>
          <p:cNvSpPr/>
          <p:nvPr/>
        </p:nvSpPr>
        <p:spPr>
          <a:xfrm>
            <a:off x="1606773" y="1304867"/>
            <a:ext cx="1872343" cy="11538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5ADD7B0-D158-265F-6087-12E7D9FA974A}"/>
              </a:ext>
            </a:extLst>
          </p:cNvPr>
          <p:cNvSpPr txBox="1">
            <a:spLocks/>
          </p:cNvSpPr>
          <p:nvPr/>
        </p:nvSpPr>
        <p:spPr>
          <a:xfrm>
            <a:off x="2497015" y="1991583"/>
            <a:ext cx="1140069" cy="31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>
                <a:solidFill>
                  <a:schemeClr val="bg1"/>
                </a:solidFill>
              </a:rPr>
              <a:t>Window 3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14F3E83-EC80-DA75-3AA4-2438344850EE}"/>
              </a:ext>
            </a:extLst>
          </p:cNvPr>
          <p:cNvSpPr txBox="1">
            <a:spLocks/>
          </p:cNvSpPr>
          <p:nvPr/>
        </p:nvSpPr>
        <p:spPr>
          <a:xfrm>
            <a:off x="3531875" y="1708705"/>
            <a:ext cx="322384" cy="31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897393-9620-088D-1110-397A97210440}"/>
              </a:ext>
            </a:extLst>
          </p:cNvPr>
          <p:cNvSpPr/>
          <p:nvPr/>
        </p:nvSpPr>
        <p:spPr>
          <a:xfrm>
            <a:off x="5507630" y="1301931"/>
            <a:ext cx="1872343" cy="115388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B0334AA-6349-897D-2054-1110EB7CE73D}"/>
              </a:ext>
            </a:extLst>
          </p:cNvPr>
          <p:cNvSpPr txBox="1">
            <a:spLocks/>
          </p:cNvSpPr>
          <p:nvPr/>
        </p:nvSpPr>
        <p:spPr>
          <a:xfrm>
            <a:off x="6376596" y="2208294"/>
            <a:ext cx="1140069" cy="31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>
                <a:solidFill>
                  <a:schemeClr val="bg1"/>
                </a:solidFill>
              </a:rPr>
              <a:t>Window 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023E40E-A41B-2A0C-47A4-5BDE98C6D33B}"/>
              </a:ext>
            </a:extLst>
          </p:cNvPr>
          <p:cNvSpPr txBox="1">
            <a:spLocks/>
          </p:cNvSpPr>
          <p:nvPr/>
        </p:nvSpPr>
        <p:spPr>
          <a:xfrm>
            <a:off x="3391608" y="2208295"/>
            <a:ext cx="322384" cy="31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/>
              <a:t>…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B64050A-4650-7F18-1107-9E5AC89F1F65}"/>
              </a:ext>
            </a:extLst>
          </p:cNvPr>
          <p:cNvSpPr txBox="1">
            <a:spLocks/>
          </p:cNvSpPr>
          <p:nvPr/>
        </p:nvSpPr>
        <p:spPr>
          <a:xfrm>
            <a:off x="727542" y="883990"/>
            <a:ext cx="4297262" cy="31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500" dirty="0">
                <a:solidFill>
                  <a:schemeClr val="bg1"/>
                </a:solidFill>
              </a:rPr>
              <a:t>Each Feature has these windows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AF25F6-3703-6B6D-D939-74FA3470FA62}"/>
              </a:ext>
            </a:extLst>
          </p:cNvPr>
          <p:cNvSpPr/>
          <p:nvPr/>
        </p:nvSpPr>
        <p:spPr>
          <a:xfrm>
            <a:off x="3889847" y="1297542"/>
            <a:ext cx="1872343" cy="11538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7834650-EE8A-60B4-6FB2-26CAE923406F}"/>
              </a:ext>
            </a:extLst>
          </p:cNvPr>
          <p:cNvSpPr txBox="1">
            <a:spLocks/>
          </p:cNvSpPr>
          <p:nvPr/>
        </p:nvSpPr>
        <p:spPr>
          <a:xfrm>
            <a:off x="4706817" y="2218715"/>
            <a:ext cx="1140069" cy="3105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>
                <a:solidFill>
                  <a:schemeClr val="bg1"/>
                </a:solidFill>
              </a:rPr>
              <a:t>Window N-1</a:t>
            </a:r>
          </a:p>
        </p:txBody>
      </p:sp>
    </p:spTree>
    <p:extLst>
      <p:ext uri="{BB962C8B-B14F-4D97-AF65-F5344CB8AC3E}">
        <p14:creationId xmlns:p14="http://schemas.microsoft.com/office/powerpoint/2010/main" val="251555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Solorzano</dc:creator>
  <cp:lastModifiedBy>Sergio Solorzano</cp:lastModifiedBy>
  <cp:revision>1</cp:revision>
  <dcterms:created xsi:type="dcterms:W3CDTF">2024-07-29T14:52:22Z</dcterms:created>
  <dcterms:modified xsi:type="dcterms:W3CDTF">2024-07-29T15:22:30Z</dcterms:modified>
</cp:coreProperties>
</file>