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ClickBus SmartAssist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Nome: Sergio Urzedo Junior</a:t>
            </a:r>
          </a:p>
          <a:p>
            <a:r>
              <a:t>RM: 561396</a:t>
            </a:r>
          </a:p>
          <a:p>
            <a:r>
              <a:t>Turma: 1TSCOB - 2025/1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ClickBus SmartAssist: inovação e eficiência para transformar a experiência do cliente na compra de passagens rodoviárias online.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Nome do Projeto e Logotipo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Projeto: ClickBus SmartAssist</a:t>
            </a:r>
          </a:p>
          <a:p>
            <a:r>
              <a:t>Slogan: Sua viagem começa com a resposta certa!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Contextualização do Problema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 aumento do uso de plataformas digitais para aquisição de passagens rodoviárias exige soluções eficientes para atendimento ao cliente. Muitos usuários desistem da compra devido à demora ou dificuldade em obter informações e suporte, resultando em aumento do abandono de carrinho e custos operacionais elevados para a empresa.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 a ser Resolvido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Alto índice de abandono de carrinho motivado pela ausência de respostas rápidas e assertivas às dúvidas dos clientes durante o processo de compra, afetando negativamente o faturamento e a reputação da ClickBus.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Público-Alvo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Usuários digitais de 18 a 45 anos que buscam praticidade, agilidade e autonomia no processo de compra de passagens rodoviárias online, preferindo autoatendimento e respostas imediatas.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Proposta de Solução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Desenvolvimento do ClickBus SmartAssist, um assistente virtual inteligente disponível 24 horas por dia, 7 dias por semana, para responder dúvidas frequentes, orientar o usuário durante a jornada de compra e encaminhar para atendimento humano quando necessário, promovendo uma experiência mais eficiente e autônoma.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da Solução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Redução do abandono de carrinho, aumento da satisfação e fidelização dos clientes, elevação das taxas de conversão e otimização do suporte, permitindo que a equipe humana foque em demandas mais complexas.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Esperados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Respostas instantâneas e disponibilidade contínua de atendimento.</a:t>
            </a:r>
          </a:p>
          <a:p>
            <a:r>
              <a:t>- Diminuição dos custos operacionais relacionados ao suporte.</a:t>
            </a:r>
          </a:p>
          <a:p>
            <a:r>
              <a:t>- Elevação do número de vendas finalizadas.</a:t>
            </a:r>
          </a:p>
          <a:p>
            <a:r>
              <a:t>- Fortalecimento da imagem inovadora e tecnológica da ClickBus.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Comparativo com a Concorrência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685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/>
                <a:gridCol w="1714500"/>
                <a:gridCol w="1714500"/>
                <a:gridCol w="1714500"/>
              </a:tblGrid>
              <a:tr h="274320">
                <a:tc>
                  <a:txBody>
                    <a:bodyPr/>
                    <a:lstStyle/>
                    <a:p>
                      <a:r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ClickBus Atual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Concorrente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SmartAssist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Atendimento 24/7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Resposta Imediata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Personalização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Encaminhamento Humano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