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ClickBus SmartAssist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Nome: Sergio Urzedo Junior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RM: 561396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Turma: 1TSCOB - 2025/1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2C73"/>
                </a:solidFill>
              </a:defRPr>
            </a:pPr>
            <a:r>
              <a:t>Encerramento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121763"/>
            <a:ext cx="79552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3200" dirty="0"/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600" dirty="0" err="1"/>
              <a:t>ClickBus</a:t>
            </a:r>
            <a:r>
              <a:rPr sz="3600" dirty="0"/>
              <a:t> </a:t>
            </a:r>
            <a:r>
              <a:rPr sz="3600" dirty="0" err="1"/>
              <a:t>SmartAssist</a:t>
            </a:r>
            <a:r>
              <a:rPr sz="3600" dirty="0"/>
              <a:t>: </a:t>
            </a:r>
            <a:r>
              <a:rPr sz="3600" dirty="0" err="1"/>
              <a:t>inovação</a:t>
            </a:r>
            <a:r>
              <a:rPr sz="3600" dirty="0"/>
              <a:t> e </a:t>
            </a:r>
            <a:r>
              <a:rPr sz="3600" dirty="0" err="1"/>
              <a:t>eficiência</a:t>
            </a:r>
            <a:r>
              <a:rPr sz="3600" dirty="0"/>
              <a:t> para </a:t>
            </a:r>
            <a:r>
              <a:rPr sz="3600" dirty="0" err="1"/>
              <a:t>transformar</a:t>
            </a:r>
            <a:r>
              <a:rPr sz="3600" dirty="0"/>
              <a:t> a </a:t>
            </a:r>
            <a:r>
              <a:rPr sz="3600" dirty="0" err="1"/>
              <a:t>experiência</a:t>
            </a:r>
            <a:r>
              <a:rPr sz="3600" dirty="0"/>
              <a:t> do </a:t>
            </a:r>
            <a:r>
              <a:rPr sz="3600" dirty="0" err="1"/>
              <a:t>cliente</a:t>
            </a:r>
            <a:r>
              <a:rPr sz="3600" dirty="0"/>
              <a:t> </a:t>
            </a:r>
            <a:r>
              <a:rPr sz="3600" dirty="0" err="1"/>
              <a:t>na</a:t>
            </a:r>
            <a:r>
              <a:rPr sz="3600" dirty="0"/>
              <a:t> </a:t>
            </a:r>
            <a:r>
              <a:rPr sz="3600" dirty="0" err="1"/>
              <a:t>compra</a:t>
            </a:r>
            <a:r>
              <a:rPr sz="3600" dirty="0"/>
              <a:t> de </a:t>
            </a:r>
            <a:r>
              <a:rPr sz="3600" dirty="0" err="1"/>
              <a:t>passagens</a:t>
            </a:r>
            <a:r>
              <a:rPr sz="3600" dirty="0"/>
              <a:t> </a:t>
            </a:r>
            <a:r>
              <a:rPr sz="3600" dirty="0" err="1"/>
              <a:t>rodoviárias</a:t>
            </a:r>
            <a:r>
              <a:rPr sz="3600" dirty="0"/>
              <a:t> online.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2C73"/>
                </a:solidFill>
              </a:defRPr>
            </a:pPr>
            <a:r>
              <a:t>Nome do Projeto e Logotipo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000">
                <a:solidFill>
                  <a:srgbClr val="FF2C73"/>
                </a:solidFill>
              </a:defRPr>
            </a:pPr>
            <a:r>
              <a:t>Projeto: ClickBus SmartAssist</a:t>
            </a:r>
          </a:p>
          <a:p>
            <a:pPr>
              <a:defRPr sz="2000">
                <a:solidFill>
                  <a:srgbClr val="FF2C73"/>
                </a:solidFill>
              </a:defRPr>
            </a:pPr>
            <a:r>
              <a:t>Slogan: Sua viagem começa com a resposta certa!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Contextualização do Problema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912" y="2073580"/>
            <a:ext cx="85092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2400" b="1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800" b="1" dirty="0"/>
              <a:t>O </a:t>
            </a:r>
            <a:r>
              <a:rPr sz="2800" b="1" dirty="0" err="1"/>
              <a:t>aumento</a:t>
            </a:r>
            <a:r>
              <a:rPr sz="2800" b="1" dirty="0"/>
              <a:t> do </a:t>
            </a:r>
            <a:r>
              <a:rPr sz="2800" b="1" dirty="0" err="1"/>
              <a:t>uso</a:t>
            </a:r>
            <a:r>
              <a:rPr sz="2800" b="1" dirty="0"/>
              <a:t> de </a:t>
            </a:r>
            <a:r>
              <a:rPr sz="2800" b="1" dirty="0" err="1"/>
              <a:t>plataformas</a:t>
            </a:r>
            <a:r>
              <a:rPr sz="2800" b="1" dirty="0"/>
              <a:t> </a:t>
            </a:r>
            <a:r>
              <a:rPr sz="2800" b="1" dirty="0" err="1"/>
              <a:t>digitais</a:t>
            </a:r>
            <a:r>
              <a:rPr sz="2800" b="1" dirty="0"/>
              <a:t> para </a:t>
            </a:r>
            <a:r>
              <a:rPr sz="2800" b="1" dirty="0" err="1"/>
              <a:t>aquisição</a:t>
            </a:r>
            <a:r>
              <a:rPr sz="2800" b="1" dirty="0"/>
              <a:t> de </a:t>
            </a:r>
            <a:r>
              <a:rPr sz="2800" b="1" dirty="0" err="1"/>
              <a:t>passagens</a:t>
            </a:r>
            <a:r>
              <a:rPr sz="2800" b="1" dirty="0"/>
              <a:t> </a:t>
            </a:r>
            <a:r>
              <a:rPr sz="2800" b="1" dirty="0" err="1" smtClean="0"/>
              <a:t>rodoviárias</a:t>
            </a:r>
            <a:r>
              <a:rPr sz="2800" b="1" dirty="0" smtClean="0"/>
              <a:t> </a:t>
            </a:r>
            <a:r>
              <a:rPr sz="2800" b="1" dirty="0" err="1"/>
              <a:t>exige</a:t>
            </a:r>
            <a:r>
              <a:rPr sz="2800" b="1" dirty="0"/>
              <a:t> </a:t>
            </a:r>
            <a:r>
              <a:rPr sz="2800" b="1" dirty="0" err="1"/>
              <a:t>soluções</a:t>
            </a:r>
            <a:r>
              <a:rPr sz="2800" b="1" dirty="0"/>
              <a:t> </a:t>
            </a:r>
            <a:r>
              <a:rPr sz="2800" b="1" dirty="0" err="1"/>
              <a:t>eficientes</a:t>
            </a:r>
            <a:r>
              <a:rPr sz="2800" b="1" dirty="0"/>
              <a:t> para </a:t>
            </a:r>
            <a:r>
              <a:rPr sz="2800" b="1" dirty="0" err="1"/>
              <a:t>atendimento</a:t>
            </a:r>
            <a:r>
              <a:rPr sz="2800" b="1" dirty="0"/>
              <a:t> </a:t>
            </a:r>
            <a:r>
              <a:rPr sz="2800" b="1" dirty="0" err="1"/>
              <a:t>ao</a:t>
            </a:r>
            <a:r>
              <a:rPr sz="2800" b="1" dirty="0"/>
              <a:t> </a:t>
            </a:r>
            <a:r>
              <a:rPr sz="2800" b="1" dirty="0" err="1"/>
              <a:t>cliente</a:t>
            </a:r>
            <a:r>
              <a:rPr sz="2800" b="1" dirty="0"/>
              <a:t>. </a:t>
            </a:r>
            <a:endParaRPr lang="pt-BR" sz="2800" b="1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800" b="1" dirty="0" err="1" smtClean="0"/>
              <a:t>Muitos</a:t>
            </a:r>
            <a:r>
              <a:rPr sz="2800" b="1" dirty="0" smtClean="0"/>
              <a:t> </a:t>
            </a:r>
            <a:r>
              <a:rPr sz="2800" b="1" dirty="0" err="1"/>
              <a:t>usuários</a:t>
            </a:r>
            <a:r>
              <a:rPr sz="2800" b="1" dirty="0"/>
              <a:t> </a:t>
            </a:r>
            <a:r>
              <a:rPr sz="2800" b="1" dirty="0" err="1"/>
              <a:t>desistem</a:t>
            </a:r>
            <a:r>
              <a:rPr sz="2800" b="1" dirty="0"/>
              <a:t> da </a:t>
            </a:r>
            <a:r>
              <a:rPr sz="2800" b="1" dirty="0" err="1"/>
              <a:t>compra</a:t>
            </a:r>
            <a:r>
              <a:rPr sz="2800" b="1" dirty="0"/>
              <a:t> </a:t>
            </a:r>
            <a:r>
              <a:rPr sz="2800" b="1" dirty="0" err="1"/>
              <a:t>devido</a:t>
            </a:r>
            <a:r>
              <a:rPr sz="2800" b="1" dirty="0"/>
              <a:t> à </a:t>
            </a:r>
            <a:r>
              <a:rPr sz="2800" b="1" dirty="0" err="1"/>
              <a:t>demora</a:t>
            </a:r>
            <a:r>
              <a:rPr sz="2800" b="1" dirty="0"/>
              <a:t> </a:t>
            </a:r>
            <a:r>
              <a:rPr sz="2800" b="1" dirty="0" err="1"/>
              <a:t>ou</a:t>
            </a:r>
            <a:r>
              <a:rPr sz="2800" b="1" dirty="0"/>
              <a:t> </a:t>
            </a:r>
            <a:r>
              <a:rPr sz="2800" b="1" dirty="0" err="1"/>
              <a:t>dificuldade</a:t>
            </a:r>
            <a:r>
              <a:rPr sz="2800" b="1" dirty="0"/>
              <a:t> </a:t>
            </a:r>
            <a:r>
              <a:rPr sz="2800" b="1" dirty="0" err="1"/>
              <a:t>em</a:t>
            </a:r>
            <a:r>
              <a:rPr sz="2800" b="1" dirty="0"/>
              <a:t> </a:t>
            </a:r>
            <a:r>
              <a:rPr sz="2800" b="1" dirty="0" err="1" smtClean="0"/>
              <a:t>obter</a:t>
            </a:r>
            <a:r>
              <a:rPr lang="pt-BR" sz="2800" b="1" dirty="0" smtClean="0"/>
              <a:t> </a:t>
            </a:r>
            <a:r>
              <a:rPr sz="2800" b="1" dirty="0" err="1" smtClean="0"/>
              <a:t>informações</a:t>
            </a:r>
            <a:r>
              <a:rPr sz="2800" b="1" dirty="0" smtClean="0"/>
              <a:t> </a:t>
            </a:r>
            <a:r>
              <a:rPr sz="2800" b="1" dirty="0"/>
              <a:t>e </a:t>
            </a:r>
            <a:r>
              <a:rPr sz="2800" b="1" dirty="0" err="1"/>
              <a:t>suporte</a:t>
            </a:r>
            <a:r>
              <a:rPr sz="2800" b="1" dirty="0"/>
              <a:t>, </a:t>
            </a:r>
            <a:r>
              <a:rPr sz="2800" b="1" dirty="0" err="1"/>
              <a:t>resultando</a:t>
            </a:r>
            <a:r>
              <a:rPr sz="2800" b="1" dirty="0"/>
              <a:t> </a:t>
            </a:r>
            <a:r>
              <a:rPr sz="2800" b="1" dirty="0" err="1"/>
              <a:t>em</a:t>
            </a:r>
            <a:r>
              <a:rPr sz="2800" b="1" dirty="0"/>
              <a:t> </a:t>
            </a:r>
            <a:r>
              <a:rPr sz="2800" b="1" dirty="0" err="1"/>
              <a:t>aumento</a:t>
            </a:r>
            <a:r>
              <a:rPr sz="2800" b="1" dirty="0"/>
              <a:t> do </a:t>
            </a:r>
            <a:r>
              <a:rPr sz="2800" b="1" dirty="0" err="1"/>
              <a:t>abandono</a:t>
            </a:r>
            <a:r>
              <a:rPr sz="2800" b="1" dirty="0"/>
              <a:t> de </a:t>
            </a:r>
            <a:r>
              <a:rPr sz="2800" b="1" dirty="0" err="1"/>
              <a:t>carrinho</a:t>
            </a:r>
            <a:r>
              <a:rPr sz="2800" b="1" dirty="0"/>
              <a:t> e </a:t>
            </a:r>
            <a:r>
              <a:rPr lang="pt-BR" sz="2800" b="1" dirty="0" smtClean="0"/>
              <a:t>c</a:t>
            </a:r>
            <a:r>
              <a:rPr sz="2800" b="1" dirty="0" err="1" smtClean="0"/>
              <a:t>ustos</a:t>
            </a:r>
            <a:r>
              <a:rPr sz="2800" b="1" dirty="0" smtClean="0"/>
              <a:t> </a:t>
            </a:r>
            <a:r>
              <a:rPr sz="2800" b="1" dirty="0" err="1" smtClean="0"/>
              <a:t>operacionais</a:t>
            </a:r>
            <a:r>
              <a:rPr sz="2800" b="1" dirty="0" smtClean="0"/>
              <a:t> </a:t>
            </a:r>
            <a:r>
              <a:rPr sz="2800" b="1" dirty="0" err="1"/>
              <a:t>elevados</a:t>
            </a:r>
            <a:r>
              <a:rPr sz="2800" b="1" dirty="0"/>
              <a:t> para a </a:t>
            </a:r>
            <a:r>
              <a:rPr sz="2800" b="1" dirty="0" err="1"/>
              <a:t>empresa</a:t>
            </a:r>
            <a:r>
              <a:rPr sz="2800" b="1" dirty="0"/>
              <a:t>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2C73"/>
                </a:solidFill>
              </a:defRPr>
            </a:pPr>
            <a:r>
              <a:t>Problema a ser Resolvido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855" y="2084318"/>
            <a:ext cx="803873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3200" dirty="0"/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600" dirty="0"/>
              <a:t>Alto </a:t>
            </a:r>
            <a:r>
              <a:rPr sz="3600" dirty="0" err="1"/>
              <a:t>índice</a:t>
            </a:r>
            <a:r>
              <a:rPr sz="3600" dirty="0"/>
              <a:t> de </a:t>
            </a:r>
            <a:r>
              <a:rPr sz="3600" dirty="0" err="1"/>
              <a:t>abandono</a:t>
            </a:r>
            <a:r>
              <a:rPr sz="3600" dirty="0"/>
              <a:t> de </a:t>
            </a:r>
            <a:r>
              <a:rPr sz="3600" dirty="0" err="1"/>
              <a:t>carrinho</a:t>
            </a:r>
            <a:r>
              <a:rPr sz="3600" dirty="0"/>
              <a:t> </a:t>
            </a:r>
            <a:r>
              <a:rPr sz="3600" dirty="0" err="1"/>
              <a:t>motivado</a:t>
            </a:r>
            <a:r>
              <a:rPr sz="3600" dirty="0"/>
              <a:t> pela </a:t>
            </a:r>
            <a:r>
              <a:rPr sz="3600" dirty="0" err="1"/>
              <a:t>ausência</a:t>
            </a:r>
            <a:r>
              <a:rPr sz="3600" dirty="0"/>
              <a:t> de </a:t>
            </a:r>
            <a:r>
              <a:rPr sz="3600" dirty="0" err="1"/>
              <a:t>respostas</a:t>
            </a:r>
            <a:r>
              <a:rPr sz="3600" dirty="0"/>
              <a:t> </a:t>
            </a:r>
            <a:r>
              <a:rPr sz="3600" dirty="0" err="1"/>
              <a:t>rápidas</a:t>
            </a:r>
            <a:r>
              <a:rPr sz="3600" dirty="0"/>
              <a:t> e </a:t>
            </a:r>
            <a:r>
              <a:rPr sz="3600" dirty="0" err="1"/>
              <a:t>assertivas</a:t>
            </a:r>
            <a:r>
              <a:rPr sz="3600" dirty="0"/>
              <a:t> </a:t>
            </a:r>
            <a:r>
              <a:rPr sz="3600" dirty="0" err="1"/>
              <a:t>às</a:t>
            </a:r>
            <a:r>
              <a:rPr sz="3600" dirty="0"/>
              <a:t> </a:t>
            </a:r>
            <a:r>
              <a:rPr sz="3600" dirty="0" err="1"/>
              <a:t>dúvidas</a:t>
            </a:r>
            <a:r>
              <a:rPr sz="3600" dirty="0"/>
              <a:t> dos </a:t>
            </a:r>
            <a:r>
              <a:rPr sz="3600" dirty="0" err="1"/>
              <a:t>clientes</a:t>
            </a:r>
            <a:r>
              <a:rPr sz="3600" dirty="0"/>
              <a:t> </a:t>
            </a:r>
            <a:r>
              <a:rPr sz="3600" dirty="0" err="1"/>
              <a:t>durante</a:t>
            </a:r>
            <a:r>
              <a:rPr sz="3600" dirty="0"/>
              <a:t> o </a:t>
            </a:r>
            <a:r>
              <a:rPr sz="3600" dirty="0" err="1"/>
              <a:t>processo</a:t>
            </a:r>
            <a:r>
              <a:rPr sz="3600" dirty="0"/>
              <a:t> de </a:t>
            </a:r>
            <a:r>
              <a:rPr sz="3600" dirty="0" err="1"/>
              <a:t>compra</a:t>
            </a:r>
            <a:r>
              <a:rPr sz="3600" dirty="0"/>
              <a:t>, </a:t>
            </a:r>
            <a:r>
              <a:rPr sz="3600" dirty="0" err="1"/>
              <a:t>afetando</a:t>
            </a:r>
            <a:r>
              <a:rPr sz="3600" dirty="0"/>
              <a:t> </a:t>
            </a:r>
            <a:r>
              <a:rPr sz="3600" dirty="0" err="1"/>
              <a:t>negativamente</a:t>
            </a:r>
            <a:r>
              <a:rPr sz="3600" dirty="0"/>
              <a:t> o </a:t>
            </a:r>
            <a:r>
              <a:rPr sz="3600" dirty="0" err="1"/>
              <a:t>faturamento</a:t>
            </a:r>
            <a:r>
              <a:rPr sz="3600" dirty="0"/>
              <a:t> e a </a:t>
            </a:r>
            <a:r>
              <a:rPr sz="3600" dirty="0" err="1"/>
              <a:t>reputação</a:t>
            </a:r>
            <a:r>
              <a:rPr sz="3600" dirty="0"/>
              <a:t> da </a:t>
            </a:r>
            <a:r>
              <a:rPr sz="3600" dirty="0" err="1"/>
              <a:t>ClickBus</a:t>
            </a:r>
            <a:r>
              <a:rPr sz="3600" dirty="0"/>
              <a:t>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Público-Alvo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83786"/>
            <a:ext cx="82296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28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 dirty="0" err="1"/>
              <a:t>Usuários</a:t>
            </a:r>
            <a:r>
              <a:rPr sz="3200" dirty="0"/>
              <a:t> </a:t>
            </a:r>
            <a:r>
              <a:rPr sz="3200" dirty="0" err="1"/>
              <a:t>digitais</a:t>
            </a:r>
            <a:r>
              <a:rPr sz="3200" dirty="0"/>
              <a:t> de 18 a 45 </a:t>
            </a:r>
            <a:r>
              <a:rPr sz="3200" dirty="0" err="1"/>
              <a:t>anos</a:t>
            </a:r>
            <a:r>
              <a:rPr sz="3200" dirty="0"/>
              <a:t> que </a:t>
            </a:r>
            <a:r>
              <a:rPr sz="3200" dirty="0" err="1"/>
              <a:t>buscam</a:t>
            </a:r>
            <a:r>
              <a:rPr sz="3200" dirty="0"/>
              <a:t> </a:t>
            </a:r>
            <a:r>
              <a:rPr sz="3200" dirty="0" err="1"/>
              <a:t>praticidade</a:t>
            </a:r>
            <a:r>
              <a:rPr sz="3200" dirty="0"/>
              <a:t>, </a:t>
            </a:r>
            <a:r>
              <a:rPr sz="3200" dirty="0" err="1"/>
              <a:t>agilidade</a:t>
            </a:r>
            <a:r>
              <a:rPr sz="3200" dirty="0"/>
              <a:t> e </a:t>
            </a:r>
            <a:r>
              <a:rPr sz="3200" dirty="0" err="1"/>
              <a:t>autonomia</a:t>
            </a:r>
            <a:r>
              <a:rPr sz="3200" dirty="0"/>
              <a:t> no </a:t>
            </a:r>
            <a:r>
              <a:rPr sz="3200" dirty="0" err="1"/>
              <a:t>processo</a:t>
            </a:r>
            <a:r>
              <a:rPr sz="3200" dirty="0"/>
              <a:t> de </a:t>
            </a:r>
            <a:r>
              <a:rPr sz="3200" dirty="0" err="1"/>
              <a:t>compra</a:t>
            </a:r>
            <a:r>
              <a:rPr sz="3200" dirty="0"/>
              <a:t> de </a:t>
            </a:r>
            <a:r>
              <a:rPr sz="3200" dirty="0" err="1"/>
              <a:t>passagens</a:t>
            </a:r>
            <a:r>
              <a:rPr sz="3200" dirty="0"/>
              <a:t> </a:t>
            </a:r>
            <a:r>
              <a:rPr sz="3200" dirty="0" err="1"/>
              <a:t>rodoviárias</a:t>
            </a:r>
            <a:r>
              <a:rPr sz="3200" dirty="0"/>
              <a:t> online, </a:t>
            </a:r>
            <a:r>
              <a:rPr sz="3200" dirty="0" err="1"/>
              <a:t>preferindo</a:t>
            </a:r>
            <a:r>
              <a:rPr sz="3200" dirty="0"/>
              <a:t> </a:t>
            </a:r>
            <a:r>
              <a:rPr sz="3200" dirty="0" err="1"/>
              <a:t>autoatendimento</a:t>
            </a:r>
            <a:r>
              <a:rPr sz="3200" dirty="0"/>
              <a:t> e </a:t>
            </a:r>
            <a:r>
              <a:rPr sz="3200" dirty="0" err="1"/>
              <a:t>respostas</a:t>
            </a:r>
            <a:r>
              <a:rPr sz="3200" dirty="0"/>
              <a:t> </a:t>
            </a:r>
            <a:r>
              <a:rPr sz="3200" dirty="0" err="1"/>
              <a:t>imediatas</a:t>
            </a:r>
            <a:r>
              <a:rPr sz="3200" dirty="0"/>
              <a:t>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2C73"/>
                </a:solidFill>
              </a:defRPr>
            </a:pPr>
            <a:r>
              <a:t>Proposta de Solução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1961965"/>
            <a:ext cx="805648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2800"/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200"/>
              <a:t>Desenvolvimento do ClickBus SmartAssist, um assistente virtual inteligente disponível 24 horas por dia, 7 dias por semana, para responder dúvidas frequentes, orientar o usuário durante a jornada de compra e encaminhar para atendimento humano quando necessário, promovendo uma experiência mais eficiente e autônoma.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Impacto da Solução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2024110"/>
            <a:ext cx="812750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32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dirty="0" err="1"/>
              <a:t>Redução</a:t>
            </a:r>
            <a:r>
              <a:rPr sz="3600" dirty="0"/>
              <a:t> do </a:t>
            </a:r>
            <a:r>
              <a:rPr sz="3600" dirty="0" err="1"/>
              <a:t>abandono</a:t>
            </a:r>
            <a:r>
              <a:rPr sz="3600" dirty="0"/>
              <a:t> de </a:t>
            </a:r>
            <a:r>
              <a:rPr sz="3600" dirty="0" err="1"/>
              <a:t>carrinho</a:t>
            </a:r>
            <a:r>
              <a:rPr sz="3600" dirty="0"/>
              <a:t>, </a:t>
            </a:r>
            <a:r>
              <a:rPr sz="3600" dirty="0" err="1"/>
              <a:t>aumento</a:t>
            </a:r>
            <a:r>
              <a:rPr sz="3600" dirty="0"/>
              <a:t> da </a:t>
            </a:r>
            <a:r>
              <a:rPr sz="3600" dirty="0" err="1"/>
              <a:t>satisfação</a:t>
            </a:r>
            <a:r>
              <a:rPr sz="3600" dirty="0"/>
              <a:t> e </a:t>
            </a:r>
            <a:r>
              <a:rPr sz="3600" dirty="0" err="1"/>
              <a:t>fidelização</a:t>
            </a:r>
            <a:r>
              <a:rPr sz="3600" dirty="0"/>
              <a:t> dos </a:t>
            </a:r>
            <a:r>
              <a:rPr sz="3600" dirty="0" err="1"/>
              <a:t>clientes</a:t>
            </a:r>
            <a:r>
              <a:rPr sz="3600" dirty="0"/>
              <a:t>, </a:t>
            </a:r>
            <a:r>
              <a:rPr sz="3600" dirty="0" err="1"/>
              <a:t>elevação</a:t>
            </a:r>
            <a:r>
              <a:rPr sz="3600" dirty="0"/>
              <a:t> das </a:t>
            </a:r>
            <a:r>
              <a:rPr sz="3600" dirty="0" err="1"/>
              <a:t>taxas</a:t>
            </a:r>
            <a:r>
              <a:rPr sz="3600" dirty="0"/>
              <a:t> de </a:t>
            </a:r>
            <a:r>
              <a:rPr sz="3600" dirty="0" err="1"/>
              <a:t>conversão</a:t>
            </a:r>
            <a:r>
              <a:rPr sz="3600" dirty="0"/>
              <a:t> e </a:t>
            </a:r>
            <a:r>
              <a:rPr sz="3600" dirty="0" err="1"/>
              <a:t>otimização</a:t>
            </a:r>
            <a:r>
              <a:rPr sz="3600" dirty="0"/>
              <a:t> do </a:t>
            </a:r>
            <a:r>
              <a:rPr sz="3600" dirty="0" err="1"/>
              <a:t>suporte</a:t>
            </a:r>
            <a:r>
              <a:rPr sz="3600" dirty="0"/>
              <a:t>, </a:t>
            </a:r>
            <a:r>
              <a:rPr sz="3600" dirty="0" err="1"/>
              <a:t>permitindo</a:t>
            </a:r>
            <a:r>
              <a:rPr sz="3600" dirty="0"/>
              <a:t> que a </a:t>
            </a:r>
            <a:r>
              <a:rPr sz="3600" dirty="0" err="1"/>
              <a:t>equipe</a:t>
            </a:r>
            <a:r>
              <a:rPr sz="3600" dirty="0"/>
              <a:t> </a:t>
            </a:r>
            <a:r>
              <a:rPr sz="3600" dirty="0" err="1"/>
              <a:t>humana</a:t>
            </a:r>
            <a:r>
              <a:rPr sz="3600" dirty="0"/>
              <a:t> </a:t>
            </a:r>
            <a:r>
              <a:rPr sz="3600" dirty="0" err="1"/>
              <a:t>foque</a:t>
            </a:r>
            <a:r>
              <a:rPr sz="3600" dirty="0"/>
              <a:t> </a:t>
            </a:r>
            <a:r>
              <a:rPr sz="3600" dirty="0" err="1"/>
              <a:t>em</a:t>
            </a:r>
            <a:r>
              <a:rPr sz="3600" dirty="0"/>
              <a:t> </a:t>
            </a:r>
            <a:r>
              <a:rPr sz="3600" dirty="0" err="1"/>
              <a:t>demandas</a:t>
            </a:r>
            <a:r>
              <a:rPr sz="3600" dirty="0"/>
              <a:t> </a:t>
            </a:r>
            <a:r>
              <a:rPr sz="3600" dirty="0" err="1"/>
              <a:t>mais</a:t>
            </a:r>
            <a:r>
              <a:rPr sz="3600" dirty="0"/>
              <a:t> </a:t>
            </a:r>
            <a:r>
              <a:rPr sz="3600" dirty="0" err="1"/>
              <a:t>complexas</a:t>
            </a:r>
            <a:r>
              <a:rPr sz="3600" dirty="0"/>
              <a:t>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2C73"/>
                </a:solidFill>
              </a:defRPr>
            </a:pPr>
            <a:r>
              <a:t>Benefícios Esperados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2388092"/>
            <a:ext cx="80298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2800" dirty="0"/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200" dirty="0"/>
              <a:t>- </a:t>
            </a:r>
            <a:r>
              <a:rPr sz="3200" dirty="0" err="1"/>
              <a:t>Respostas</a:t>
            </a:r>
            <a:r>
              <a:rPr sz="3200" dirty="0"/>
              <a:t> </a:t>
            </a:r>
            <a:r>
              <a:rPr sz="3200" dirty="0" err="1"/>
              <a:t>instantâneas</a:t>
            </a:r>
            <a:r>
              <a:rPr sz="3200" dirty="0"/>
              <a:t> e </a:t>
            </a:r>
            <a:r>
              <a:rPr sz="3200" dirty="0" err="1"/>
              <a:t>disponibilidade</a:t>
            </a:r>
            <a:r>
              <a:rPr sz="3200" dirty="0"/>
              <a:t> </a:t>
            </a:r>
            <a:r>
              <a:rPr sz="3200" dirty="0" err="1"/>
              <a:t>contínua</a:t>
            </a:r>
            <a:r>
              <a:rPr sz="3200" dirty="0"/>
              <a:t> de </a:t>
            </a:r>
            <a:r>
              <a:rPr sz="3200" dirty="0" err="1"/>
              <a:t>atendimento</a:t>
            </a:r>
            <a:r>
              <a:rPr sz="3200" dirty="0"/>
              <a:t>.</a:t>
            </a:r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200" dirty="0"/>
              <a:t>- </a:t>
            </a:r>
            <a:r>
              <a:rPr sz="3200" dirty="0" err="1"/>
              <a:t>Diminuição</a:t>
            </a:r>
            <a:r>
              <a:rPr sz="3200" dirty="0"/>
              <a:t> dos </a:t>
            </a:r>
            <a:r>
              <a:rPr sz="3200" dirty="0" err="1"/>
              <a:t>custos</a:t>
            </a:r>
            <a:r>
              <a:rPr sz="3200" dirty="0"/>
              <a:t> </a:t>
            </a:r>
            <a:r>
              <a:rPr sz="3200" dirty="0" err="1"/>
              <a:t>operacionais</a:t>
            </a:r>
            <a:r>
              <a:rPr sz="3200" dirty="0"/>
              <a:t> </a:t>
            </a:r>
            <a:r>
              <a:rPr sz="3200" dirty="0" err="1"/>
              <a:t>relacionados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suporte</a:t>
            </a:r>
            <a:r>
              <a:rPr sz="3200" dirty="0"/>
              <a:t>.</a:t>
            </a:r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200" dirty="0"/>
              <a:t>- </a:t>
            </a:r>
            <a:r>
              <a:rPr sz="3200" dirty="0" err="1"/>
              <a:t>Elevação</a:t>
            </a:r>
            <a:r>
              <a:rPr sz="3200" dirty="0"/>
              <a:t> do </a:t>
            </a:r>
            <a:r>
              <a:rPr sz="3200" dirty="0" err="1"/>
              <a:t>número</a:t>
            </a:r>
            <a:r>
              <a:rPr sz="3200" dirty="0"/>
              <a:t> de </a:t>
            </a:r>
            <a:r>
              <a:rPr sz="3200" dirty="0" err="1"/>
              <a:t>vendas</a:t>
            </a:r>
            <a:r>
              <a:rPr sz="3200" dirty="0"/>
              <a:t> </a:t>
            </a:r>
            <a:r>
              <a:rPr sz="3200" dirty="0" err="1"/>
              <a:t>finalizadas</a:t>
            </a:r>
            <a:r>
              <a:rPr sz="3200" dirty="0"/>
              <a:t>.</a:t>
            </a:r>
          </a:p>
          <a:p>
            <a:pPr>
              <a:defRPr sz="2000">
                <a:solidFill>
                  <a:srgbClr val="FF2C73"/>
                </a:solidFill>
              </a:defRPr>
            </a:pPr>
            <a:r>
              <a:rPr sz="3200" dirty="0"/>
              <a:t>- </a:t>
            </a:r>
            <a:r>
              <a:rPr sz="3200" dirty="0" err="1"/>
              <a:t>Fortalecimento</a:t>
            </a:r>
            <a:r>
              <a:rPr sz="3200" dirty="0"/>
              <a:t> da </a:t>
            </a:r>
            <a:r>
              <a:rPr sz="3200" dirty="0" err="1"/>
              <a:t>imagem</a:t>
            </a:r>
            <a:r>
              <a:rPr sz="3200" dirty="0"/>
              <a:t> </a:t>
            </a:r>
            <a:r>
              <a:rPr sz="3200" dirty="0" err="1"/>
              <a:t>inovadora</a:t>
            </a:r>
            <a:r>
              <a:rPr sz="3200" dirty="0"/>
              <a:t> e </a:t>
            </a:r>
            <a:r>
              <a:rPr sz="3200" dirty="0" err="1"/>
              <a:t>tecnológica</a:t>
            </a:r>
            <a:r>
              <a:rPr sz="3200" dirty="0"/>
              <a:t> da </a:t>
            </a:r>
            <a:r>
              <a:rPr sz="3200" dirty="0" err="1"/>
              <a:t>ClickBus</a:t>
            </a:r>
            <a:r>
              <a:rPr sz="3200" dirty="0"/>
              <a:t>.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Comparativo com a Concorrência</a:t>
            </a:r>
          </a:p>
        </p:txBody>
      </p:sp>
      <p:pic>
        <p:nvPicPr>
          <p:cNvPr id="4" name="Picture 3" descr="ClickBus SmartAss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28600"/>
            <a:ext cx="1371600" cy="1371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1665303"/>
            <a:ext cx="6897950" cy="4598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309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>generated using python-pptx</dc:description>
  <cp:lastModifiedBy>Sérgio</cp:lastModifiedBy>
  <cp:revision>4</cp:revision>
  <dcterms:created xsi:type="dcterms:W3CDTF">2013-01-27T09:14:16Z</dcterms:created>
  <dcterms:modified xsi:type="dcterms:W3CDTF">2025-05-18T16:20:55Z</dcterms:modified>
  <cp:category/>
</cp:coreProperties>
</file>