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Ballador de colla de sardana esportiva</c:v>
                </c:pt>
                <c:pt idx="1">
                  <c:v>Ballador d'aplec</c:v>
                </c:pt>
                <c:pt idx="2">
                  <c:v>Aprenent</c:v>
                </c:pt>
                <c:pt idx="3">
                  <c:v>Músic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74</c:v>
                </c:pt>
                <c:pt idx="1">
                  <c:v>113</c:v>
                </c:pt>
                <c:pt idx="2">
                  <c:v>16</c:v>
                </c:pt>
                <c:pt idx="3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BF-4A00-81B7-37B25F6CE4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288029296"/>
        <c:axId val="1288023472"/>
      </c:barChart>
      <c:catAx>
        <c:axId val="128802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88023472"/>
        <c:crosses val="autoZero"/>
        <c:auto val="1"/>
        <c:lblAlgn val="ctr"/>
        <c:lblOffset val="100"/>
        <c:noMultiLvlLbl val="0"/>
      </c:catAx>
      <c:valAx>
        <c:axId val="128802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88029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121</c:v>
                </c:pt>
                <c:pt idx="1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B6-42E5-9005-57297852CA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290217648"/>
        <c:axId val="1290225968"/>
      </c:barChart>
      <c:catAx>
        <c:axId val="129021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90225968"/>
        <c:auto val="1"/>
        <c:lblAlgn val="ctr"/>
        <c:lblOffset val="100"/>
        <c:noMultiLvlLbl val="0"/>
      </c:catAx>
      <c:valAx>
        <c:axId val="129022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9021764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993-4397-8134-8AE4F0A4558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993-4397-8134-8AE4F0A455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118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93-4397-8134-8AE4F0A455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295759472"/>
        <c:axId val="1295759888"/>
      </c:barChart>
      <c:catAx>
        <c:axId val="1295759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95759888"/>
        <c:auto val="1"/>
        <c:lblAlgn val="ctr"/>
        <c:lblOffset val="100"/>
        <c:noMultiLvlLbl val="0"/>
      </c:catAx>
      <c:valAx>
        <c:axId val="1295759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95759472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No s'han plantejat aprendre</c:v>
                </c:pt>
                <c:pt idx="1">
                  <c:v>Els hi sembla dificil</c:v>
                </c:pt>
                <c:pt idx="2">
                  <c:v>Estan aprenent o volen aprendre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55</c:v>
                </c:pt>
                <c:pt idx="1">
                  <c:v>20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D5-49D2-A1D9-7BD1FC535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427180768"/>
        <c:axId val="1427181600"/>
      </c:barChart>
      <c:catAx>
        <c:axId val="142718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427181600"/>
        <c:crosses val="autoZero"/>
        <c:auto val="1"/>
        <c:lblAlgn val="ctr"/>
        <c:lblOffset val="100"/>
        <c:noMultiLvlLbl val="0"/>
      </c:catAx>
      <c:valAx>
        <c:axId val="142718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427180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Sí</c:v>
                </c:pt>
                <c:pt idx="1">
                  <c:v>No</c:v>
                </c:pt>
                <c:pt idx="2">
                  <c:v>Amb condicions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86</c:v>
                </c:pt>
                <c:pt idx="1">
                  <c:v>127</c:v>
                </c:pt>
                <c:pt idx="2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63-4963-81DD-438B5B713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288029296"/>
        <c:axId val="1288023472"/>
      </c:barChart>
      <c:catAx>
        <c:axId val="128802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88023472"/>
        <c:crosses val="autoZero"/>
        <c:auto val="1"/>
        <c:lblAlgn val="ctr"/>
        <c:lblOffset val="100"/>
        <c:noMultiLvlLbl val="0"/>
      </c:catAx>
      <c:valAx>
        <c:axId val="128802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88029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98F1-E6B3-478E-B818-B991C8EE9E95}" type="datetimeFigureOut">
              <a:rPr lang="es-ES" smtClean="0"/>
              <a:t>26/03/2019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C141-3861-47E6-9EBC-11B9A114B4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96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98F1-E6B3-478E-B818-B991C8EE9E95}" type="datetimeFigureOut">
              <a:rPr lang="es-ES" smtClean="0"/>
              <a:t>26/03/2019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C141-3861-47E6-9EBC-11B9A114B4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254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98F1-E6B3-478E-B818-B991C8EE9E95}" type="datetimeFigureOut">
              <a:rPr lang="es-ES" smtClean="0"/>
              <a:t>26/03/2019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C141-3861-47E6-9EBC-11B9A114B4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00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98F1-E6B3-478E-B818-B991C8EE9E95}" type="datetimeFigureOut">
              <a:rPr lang="es-ES" smtClean="0"/>
              <a:t>26/03/2019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C141-3861-47E6-9EBC-11B9A114B4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04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98F1-E6B3-478E-B818-B991C8EE9E95}" type="datetimeFigureOut">
              <a:rPr lang="es-ES" smtClean="0"/>
              <a:t>26/03/2019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C141-3861-47E6-9EBC-11B9A114B4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50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98F1-E6B3-478E-B818-B991C8EE9E95}" type="datetimeFigureOut">
              <a:rPr lang="es-ES" smtClean="0"/>
              <a:t>26/03/2019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C141-3861-47E6-9EBC-11B9A114B4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554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98F1-E6B3-478E-B818-B991C8EE9E95}" type="datetimeFigureOut">
              <a:rPr lang="es-ES" smtClean="0"/>
              <a:t>26/03/2019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C141-3861-47E6-9EBC-11B9A114B4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58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98F1-E6B3-478E-B818-B991C8EE9E95}" type="datetimeFigureOut">
              <a:rPr lang="es-ES" smtClean="0"/>
              <a:t>26/03/2019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C141-3861-47E6-9EBC-11B9A114B4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11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98F1-E6B3-478E-B818-B991C8EE9E95}" type="datetimeFigureOut">
              <a:rPr lang="es-ES" smtClean="0"/>
              <a:t>26/03/2019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C141-3861-47E6-9EBC-11B9A114B4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57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98F1-E6B3-478E-B818-B991C8EE9E95}" type="datetimeFigureOut">
              <a:rPr lang="es-ES" smtClean="0"/>
              <a:t>26/03/2019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C141-3861-47E6-9EBC-11B9A114B4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88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98F1-E6B3-478E-B818-B991C8EE9E95}" type="datetimeFigureOut">
              <a:rPr lang="es-ES" smtClean="0"/>
              <a:t>26/03/2019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C141-3861-47E6-9EBC-11B9A114B4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168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398F1-E6B3-478E-B818-B991C8EE9E95}" type="datetimeFigureOut">
              <a:rPr lang="es-ES" smtClean="0"/>
              <a:t>26/03/2019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5C141-3861-47E6-9EBC-11B9A114B4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346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En </a:t>
            </a:r>
            <a:r>
              <a:rPr lang="es-ES" dirty="0" err="1"/>
              <a:t>quin</a:t>
            </a:r>
            <a:r>
              <a:rPr lang="es-ES" dirty="0"/>
              <a:t> perfil </a:t>
            </a:r>
            <a:r>
              <a:rPr lang="es-ES" dirty="0" err="1"/>
              <a:t>encaixes</a:t>
            </a:r>
            <a:r>
              <a:rPr lang="es-ES" dirty="0"/>
              <a:t> en el </a:t>
            </a:r>
            <a:r>
              <a:rPr lang="es-ES" dirty="0" err="1"/>
              <a:t>món</a:t>
            </a:r>
            <a:r>
              <a:rPr lang="es-ES" dirty="0"/>
              <a:t> de la sardana</a:t>
            </a:r>
            <a:r>
              <a:rPr lang="es-ES" dirty="0" smtClean="0"/>
              <a:t>?</a:t>
            </a:r>
            <a:endParaRPr lang="es-ES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4271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747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Persones que saben </a:t>
            </a:r>
            <a:r>
              <a:rPr lang="es-ES" dirty="0" err="1" smtClean="0"/>
              <a:t>comptar</a:t>
            </a:r>
            <a:r>
              <a:rPr lang="es-ES" dirty="0" smtClean="0"/>
              <a:t> i repartir</a:t>
            </a:r>
            <a:endParaRPr lang="es-ES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="0" dirty="0" err="1"/>
              <a:t>Creus</a:t>
            </a:r>
            <a:r>
              <a:rPr lang="es-ES" b="0" dirty="0"/>
              <a:t> que </a:t>
            </a:r>
            <a:r>
              <a:rPr lang="es-ES" b="0" dirty="0" err="1"/>
              <a:t>comptar</a:t>
            </a:r>
            <a:r>
              <a:rPr lang="es-ES" b="0" dirty="0"/>
              <a:t> i repartir a </a:t>
            </a:r>
            <a:r>
              <a:rPr lang="es-ES" b="0" dirty="0" err="1"/>
              <a:t>l'hora</a:t>
            </a:r>
            <a:r>
              <a:rPr lang="es-ES" b="0" dirty="0"/>
              <a:t> de </a:t>
            </a:r>
            <a:r>
              <a:rPr lang="es-ES" b="0" dirty="0" err="1"/>
              <a:t>ballar</a:t>
            </a:r>
            <a:r>
              <a:rPr lang="es-ES" b="0" dirty="0"/>
              <a:t> </a:t>
            </a:r>
            <a:r>
              <a:rPr lang="es-ES" b="0" dirty="0" err="1"/>
              <a:t>sardanes</a:t>
            </a:r>
            <a:r>
              <a:rPr lang="es-ES" b="0" dirty="0"/>
              <a:t> </a:t>
            </a:r>
            <a:r>
              <a:rPr lang="es-ES" b="0" dirty="0" err="1"/>
              <a:t>és</a:t>
            </a:r>
            <a:r>
              <a:rPr lang="es-ES" b="0" dirty="0"/>
              <a:t> </a:t>
            </a:r>
            <a:r>
              <a:rPr lang="es-ES" b="0" dirty="0" err="1"/>
              <a:t>molt</a:t>
            </a:r>
            <a:r>
              <a:rPr lang="es-ES" b="0" dirty="0"/>
              <a:t> </a:t>
            </a:r>
            <a:r>
              <a:rPr lang="es-ES" b="0" dirty="0" err="1"/>
              <a:t>feixuc</a:t>
            </a:r>
            <a:r>
              <a:rPr lang="es-ES" b="0" dirty="0" smtClean="0"/>
              <a:t>?</a:t>
            </a:r>
            <a:endParaRPr lang="es-ES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39169534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fr-FR" b="0" dirty="0"/>
              <a:t>Preferiries tenir un dispositiu electrònic que et guiés</a:t>
            </a:r>
            <a:r>
              <a:rPr lang="fr-FR" b="0" dirty="0" smtClean="0"/>
              <a:t>?</a:t>
            </a:r>
            <a:endParaRPr lang="es-ES" dirty="0"/>
          </a:p>
        </p:txBody>
      </p:sp>
      <p:graphicFrame>
        <p:nvGraphicFramePr>
          <p:cNvPr id="11" name="Marcador de contenido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12826313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5103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Persones que no saben </a:t>
            </a:r>
            <a:r>
              <a:rPr lang="es-ES" dirty="0" err="1" smtClean="0"/>
              <a:t>comptar</a:t>
            </a:r>
            <a:r>
              <a:rPr lang="es-ES" dirty="0" smtClean="0"/>
              <a:t> i/o repartir</a:t>
            </a:r>
            <a:endParaRPr lang="es-ES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8411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912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Estàs</a:t>
            </a:r>
            <a:r>
              <a:rPr lang="es-ES" dirty="0"/>
              <a:t> a favor que </a:t>
            </a:r>
            <a:r>
              <a:rPr lang="es-ES" dirty="0" err="1"/>
              <a:t>s'incorpori</a:t>
            </a:r>
            <a:r>
              <a:rPr lang="es-ES" dirty="0"/>
              <a:t> a la sardana un </a:t>
            </a:r>
            <a:r>
              <a:rPr lang="es-ES" dirty="0" err="1"/>
              <a:t>dispositiu</a:t>
            </a:r>
            <a:r>
              <a:rPr lang="es-ES" dirty="0"/>
              <a:t> </a:t>
            </a:r>
            <a:r>
              <a:rPr lang="es-ES" dirty="0" err="1"/>
              <a:t>electrònic</a:t>
            </a:r>
            <a:r>
              <a:rPr lang="es-ES" dirty="0"/>
              <a:t> que </a:t>
            </a:r>
            <a:r>
              <a:rPr lang="es-ES" dirty="0" err="1"/>
              <a:t>compti</a:t>
            </a:r>
            <a:r>
              <a:rPr lang="es-ES" dirty="0"/>
              <a:t> i </a:t>
            </a:r>
            <a:r>
              <a:rPr lang="es-ES" dirty="0" err="1"/>
              <a:t>reparteixi</a:t>
            </a:r>
            <a:r>
              <a:rPr lang="es-ES" dirty="0"/>
              <a:t>?</a:t>
            </a: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3564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5742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63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En quin perfil encaixes en el món de la sardana?</vt:lpstr>
      <vt:lpstr>Persones que saben comptar i repartir</vt:lpstr>
      <vt:lpstr>Persones que no saben comptar i/o repartir</vt:lpstr>
      <vt:lpstr>Estàs a favor que s'incorpori a la sardana un dispositiu electrònic que compti i reparteixi?</vt:lpstr>
    </vt:vector>
  </TitlesOfParts>
  <Company>FIB - UPC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quin perfil encaixes en el món de la sardana?</dc:title>
  <dc:creator>sergio.paredes</dc:creator>
  <cp:lastModifiedBy>sergio.paredes</cp:lastModifiedBy>
  <cp:revision>2</cp:revision>
  <dcterms:created xsi:type="dcterms:W3CDTF">2019-03-26T10:41:27Z</dcterms:created>
  <dcterms:modified xsi:type="dcterms:W3CDTF">2019-03-26T10:59:00Z</dcterms:modified>
</cp:coreProperties>
</file>