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  <p:sldMasterId id="2147483713" r:id="rId2"/>
    <p:sldMasterId id="2147483725" r:id="rId3"/>
  </p:sldMasterIdLst>
  <p:notesMasterIdLst>
    <p:notesMasterId r:id="rId13"/>
  </p:notesMasterIdLst>
  <p:sldIdLst>
    <p:sldId id="265" r:id="rId4"/>
    <p:sldId id="256" r:id="rId5"/>
    <p:sldId id="258" r:id="rId6"/>
    <p:sldId id="259" r:id="rId7"/>
    <p:sldId id="260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735" autoAdjust="0"/>
  </p:normalViewPr>
  <p:slideViewPr>
    <p:cSldViewPr snapToGrid="0">
      <p:cViewPr varScale="1">
        <p:scale>
          <a:sx n="50" d="100"/>
          <a:sy n="50" d="100"/>
        </p:scale>
        <p:origin x="1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5EA70-DEA2-4905-B240-47239AEFCD5B}" type="datetimeFigureOut">
              <a:rPr lang="ca-ES" smtClean="0"/>
              <a:t>21/2/2019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B675C-7198-4EE4-9DE2-FB11029C6C2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6189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baseline="0" dirty="0" smtClean="0"/>
          </a:p>
          <a:p>
            <a:endParaRPr lang="ca-ES" baseline="0" dirty="0" smtClean="0"/>
          </a:p>
          <a:p>
            <a:endParaRPr lang="ca-ES" baseline="0" dirty="0" smtClean="0"/>
          </a:p>
          <a:p>
            <a:endParaRPr lang="ca-E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B675C-7198-4EE4-9DE2-FB11029C6C2A}" type="slidenum">
              <a:rPr lang="ca-ES" smtClean="0"/>
              <a:t>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4106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smtClean="0"/>
              <a:t>El usuari es la rotllana </a:t>
            </a:r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B675C-7198-4EE4-9DE2-FB11029C6C2A}" type="slidenum">
              <a:rPr lang="ca-ES" smtClean="0"/>
              <a:t>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5026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A2-96DB-4410-88EF-8A96871E986E}" type="datetime1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74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593E-DC7E-41A5-B80B-B09F61699FB1}" type="datetime1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88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A3D4-E8A7-433B-B522-B45E348A75EA}" type="datetime1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516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C25-B885-4FBA-B63A-483F0977A028}" type="datetime1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35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BE1B-77A8-4EC6-9178-9F3221B1A0C8}" type="datetime1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649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7315-C2D5-48F3-A8CF-AF885A827CBE}" type="datetime1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553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7302-B586-41DC-A059-1BA92098DBC2}" type="datetime1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931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E458-FBFA-4BDB-913A-FFD184B25D60}" type="datetime1">
              <a:rPr lang="es-ES" smtClean="0"/>
              <a:t>21/02/2019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07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CBBB-FEEA-494D-85D0-8D039F80873D}" type="datetime1">
              <a:rPr lang="es-ES" smtClean="0"/>
              <a:t>21/02/2019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4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440-0B35-464F-998D-851AC817CD0B}" type="datetime1">
              <a:rPr lang="es-ES" smtClean="0"/>
              <a:t>21/02/2019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604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DD78-FC26-4F98-91D8-B2CA8A8CD254}" type="datetime1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714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6C0C-D610-4DCF-BE25-8BAE05F6C00B}" type="datetime1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5B5C-FB20-4D44-A36A-B642F1B186F5}" type="datetime1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243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3CBB-6FA2-49C8-9F5C-95CFFD7F8408}" type="datetime1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316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46BE-434C-47DC-B88B-BE8A0ADD16CA}" type="datetime1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698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F6D71A2-79EE-43BA-8CAE-2926965E409B}" type="datetime1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81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7-5159-4496-9C83-B51F792D9803}" type="datetime1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4769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37AC-567F-48A4-BCFC-3DBA47380C1B}" type="datetime1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579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0016-ACF9-4C21-8E87-4E3B97DD7B61}" type="datetime1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7225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D761-ACFF-4606-B148-7C58248695FC}" type="datetime1">
              <a:rPr lang="es-ES" smtClean="0"/>
              <a:t>21/02/2019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724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C2E1-ADD2-47A4-ABCB-EB4204DC928B}" type="datetime1">
              <a:rPr lang="es-ES" smtClean="0"/>
              <a:t>21/02/2019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1794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CC14-3217-4D6F-8439-D4497784C710}" type="datetime1">
              <a:rPr lang="es-ES" smtClean="0"/>
              <a:t>21/02/2019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10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F10E-7F04-4DB1-B4B4-FB4772953949}" type="datetime1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8637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69EF-0A33-4665-86C7-BD69129C89B3}" type="datetime1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554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44CD-6D22-4EF6-96EC-FD2772B073B4}" type="datetime1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074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A956-5406-4BEF-B0FE-C2DAD2489523}" type="datetime1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1177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191-31EE-49C8-915F-D8262729C144}" type="datetime1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5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2201-6298-4972-8DFD-2BF8347A649D}" type="datetime1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86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D310-1F08-402D-AB39-9F8DB37E051D}" type="datetime1">
              <a:rPr lang="es-ES" smtClean="0"/>
              <a:t>21/02/2019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E547-A3D3-4FEE-A73E-68615F88DF10}" type="datetime1">
              <a:rPr lang="es-ES" smtClean="0"/>
              <a:t>21/02/2019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9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FBCB-5B2C-4135-A0F1-161EF6A63C9D}" type="datetime1">
              <a:rPr lang="es-ES" smtClean="0"/>
              <a:t>21/02/2019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95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FB22-CFE1-4B3C-BC16-68AFB3514316}" type="datetime1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51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5A49-8D23-4CF2-AABB-3A77CA61F6DF}" type="datetime1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12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2C3A665-CEA2-49EF-A685-A833B3E35B35}" type="datetime1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82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CBF4AA9-A89D-4E62-8539-9BA197B15230}" type="datetime1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65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B1051E-8900-428B-9A2B-649AC93C9856}" type="datetime1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3CE88FD-A08C-4836-9045-DC639BD6F796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0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PRIMERA FITA DE PRESENTACIONS</a:t>
            </a:r>
            <a:endParaRPr lang="ca-ES" dirty="0"/>
          </a:p>
        </p:txBody>
      </p:sp>
      <p:pic>
        <p:nvPicPr>
          <p:cNvPr id="4" name="Picture 6" descr="Resultado de imagen de confederaciÃ³ sardanist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76" y="2240879"/>
            <a:ext cx="4762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de fib UPC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422" y="2112290"/>
            <a:ext cx="23812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8464062" y="5111262"/>
            <a:ext cx="3118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Mario </a:t>
            </a:r>
            <a:r>
              <a:rPr lang="ca-ES" dirty="0" err="1" smtClean="0"/>
              <a:t>Albo</a:t>
            </a:r>
            <a:endParaRPr lang="ca-ES" dirty="0" smtClean="0"/>
          </a:p>
          <a:p>
            <a:r>
              <a:rPr lang="ca-ES" dirty="0" smtClean="0"/>
              <a:t>Alejandro </a:t>
            </a:r>
            <a:r>
              <a:rPr lang="ca-ES" dirty="0" smtClean="0"/>
              <a:t>Domínguez</a:t>
            </a:r>
            <a:endParaRPr lang="ca-ES" dirty="0" smtClean="0"/>
          </a:p>
          <a:p>
            <a:r>
              <a:rPr lang="ca-ES" dirty="0" smtClean="0"/>
              <a:t>Sergio Paredes</a:t>
            </a:r>
          </a:p>
          <a:p>
            <a:r>
              <a:rPr lang="ca-ES" dirty="0" smtClean="0"/>
              <a:t>Gisela </a:t>
            </a:r>
            <a:r>
              <a:rPr lang="ca-ES" dirty="0" err="1" smtClean="0"/>
              <a:t>Ruzafa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41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749964" y="1145309"/>
            <a:ext cx="4913745" cy="449810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/>
          <p:cNvSpPr/>
          <p:nvPr/>
        </p:nvSpPr>
        <p:spPr>
          <a:xfrm>
            <a:off x="3943927" y="138545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8231709" y="329105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7339490" y="132079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5641708" y="713309"/>
            <a:ext cx="864000" cy="86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4096327" y="450945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3403598" y="285905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7116618" y="477941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REPTE</a:t>
            </a:r>
            <a:endParaRPr lang="ca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40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08333E-7 4.44444E-6 L 0.17044 -0.0254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6" y="-1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125E-6 -4.07407E-6 L 0.15117 0.0488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243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3.7037E-6 L -0.16744 -0.0178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72" y="-90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33333E-6 -1.11111E-6 L -0.20833 0.0826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412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-1.85185E-6 L -0.13072 0.1023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6" y="5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6.25E-7 -3.7037E-6 L 0.14024 0.1428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749964" y="1145309"/>
            <a:ext cx="4913745" cy="449810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/>
          <p:cNvSpPr/>
          <p:nvPr/>
        </p:nvSpPr>
        <p:spPr>
          <a:xfrm>
            <a:off x="1915102" y="132079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10012884" y="362442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9368315" y="121602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2543752" y="521141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888998" y="346865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8793018" y="572239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USUARI I NECESSITATS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93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95833E-6 2.22222E-6 L -0.14597 0.031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5" y="15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6.25E-7 4.81481E-6 L -0.14609 -0.0636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5" y="-31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08333E-6 4.44444E-6 L 0.16458 0.0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12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33333E-6 1.11022E-16 L 0.19922 -0.0451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1" y="-22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7 3.33333E-6 L 0.12787 -0.0965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93" y="-483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6.25E-7 -3.7037E-6 L -0.1293 -0.137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0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00"/>
                            </p:stCondLst>
                            <p:childTnLst>
                              <p:par>
                                <p:cTn id="2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PROPOSTA DE PRODUCTE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a-ES" dirty="0" smtClean="0"/>
              <a:t>Hardware suport</a:t>
            </a:r>
          </a:p>
          <a:p>
            <a:pPr lvl="1">
              <a:lnSpc>
                <a:spcPct val="150000"/>
              </a:lnSpc>
            </a:pPr>
            <a:r>
              <a:rPr lang="ca-ES" dirty="0" smtClean="0"/>
              <a:t>Compta i reparteix</a:t>
            </a:r>
          </a:p>
          <a:p>
            <a:pPr lvl="1">
              <a:lnSpc>
                <a:spcPct val="150000"/>
              </a:lnSpc>
            </a:pPr>
            <a:r>
              <a:rPr lang="ca-ES" dirty="0" smtClean="0"/>
              <a:t>Baix cost </a:t>
            </a:r>
          </a:p>
          <a:p>
            <a:pPr lvl="1">
              <a:lnSpc>
                <a:spcPct val="150000"/>
              </a:lnSpc>
            </a:pPr>
            <a:r>
              <a:rPr lang="ca-ES" dirty="0" smtClean="0"/>
              <a:t>Alta autonomia</a:t>
            </a:r>
          </a:p>
          <a:p>
            <a:pPr lvl="1">
              <a:lnSpc>
                <a:spcPct val="150000"/>
              </a:lnSpc>
            </a:pPr>
            <a:r>
              <a:rPr lang="ca-ES" dirty="0" smtClean="0"/>
              <a:t>Interfície amigable</a:t>
            </a:r>
            <a:endParaRPr lang="ca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5368680" y="1753565"/>
            <a:ext cx="5959476" cy="4320432"/>
            <a:chOff x="5099049" y="1015011"/>
            <a:chExt cx="5959476" cy="4320432"/>
          </a:xfrm>
        </p:grpSpPr>
        <p:sp>
          <p:nvSpPr>
            <p:cNvPr id="4" name="Elipse 3"/>
            <p:cNvSpPr/>
            <p:nvPr/>
          </p:nvSpPr>
          <p:spPr>
            <a:xfrm>
              <a:off x="5461684" y="1015011"/>
              <a:ext cx="5144549" cy="4320432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Elipse 4"/>
            <p:cNvSpPr/>
            <p:nvPr/>
          </p:nvSpPr>
          <p:spPr>
            <a:xfrm>
              <a:off x="5664758" y="1245669"/>
              <a:ext cx="904583" cy="8298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lipse 5"/>
            <p:cNvSpPr/>
            <p:nvPr/>
          </p:nvSpPr>
          <p:spPr>
            <a:xfrm>
              <a:off x="10153942" y="3075997"/>
              <a:ext cx="904583" cy="8298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/>
            <p:cNvSpPr/>
            <p:nvPr/>
          </p:nvSpPr>
          <p:spPr>
            <a:xfrm>
              <a:off x="9219814" y="1183568"/>
              <a:ext cx="904583" cy="8298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/>
            <p:cNvSpPr/>
            <p:nvPr/>
          </p:nvSpPr>
          <p:spPr>
            <a:xfrm>
              <a:off x="5824316" y="4246270"/>
              <a:ext cx="904583" cy="8298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/>
            <p:cNvSpPr/>
            <p:nvPr/>
          </p:nvSpPr>
          <p:spPr>
            <a:xfrm>
              <a:off x="5099049" y="2661061"/>
              <a:ext cx="904583" cy="8298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/>
            <p:cNvSpPr/>
            <p:nvPr/>
          </p:nvSpPr>
          <p:spPr>
            <a:xfrm>
              <a:off x="8986474" y="4505571"/>
              <a:ext cx="904583" cy="8298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122" name="Picture 2" descr="Resultado de imagen de robot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2853" y="1768493"/>
              <a:ext cx="2367574" cy="2813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4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TECNOLOGIES RELLEVANTS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ca-ES" dirty="0" smtClean="0"/>
              <a:t>Hardware suport</a:t>
            </a:r>
          </a:p>
          <a:p>
            <a:pPr lvl="1">
              <a:lnSpc>
                <a:spcPct val="200000"/>
              </a:lnSpc>
            </a:pPr>
            <a:r>
              <a:rPr lang="ca-ES" dirty="0" smtClean="0"/>
              <a:t>Compta i reparteix (processat senyal, </a:t>
            </a:r>
            <a:r>
              <a:rPr lang="ca-ES" dirty="0" smtClean="0"/>
              <a:t>clusterització, </a:t>
            </a:r>
            <a:r>
              <a:rPr lang="ca-ES" dirty="0" smtClean="0"/>
              <a:t>SVM</a:t>
            </a:r>
            <a:r>
              <a:rPr lang="ca-ES" dirty="0" smtClean="0"/>
              <a:t>, </a:t>
            </a:r>
            <a:r>
              <a:rPr lang="ca-ES" dirty="0" err="1" smtClean="0"/>
              <a:t>etc</a:t>
            </a:r>
            <a:r>
              <a:rPr lang="ca-ES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ca-ES" dirty="0" smtClean="0"/>
              <a:t>Baix cost </a:t>
            </a:r>
            <a:r>
              <a:rPr lang="ca-ES" dirty="0"/>
              <a:t>i</a:t>
            </a:r>
            <a:r>
              <a:rPr lang="ca-ES" dirty="0" smtClean="0"/>
              <a:t> alta autonomia (</a:t>
            </a:r>
            <a:r>
              <a:rPr lang="ca-ES" dirty="0" err="1" smtClean="0"/>
              <a:t>Raspberry</a:t>
            </a:r>
            <a:r>
              <a:rPr lang="ca-ES" dirty="0" smtClean="0"/>
              <a:t> Pi)</a:t>
            </a:r>
          </a:p>
          <a:p>
            <a:pPr lvl="1">
              <a:lnSpc>
                <a:spcPct val="200000"/>
              </a:lnSpc>
            </a:pPr>
            <a:r>
              <a:rPr lang="ca-ES" dirty="0" smtClean="0"/>
              <a:t>Interfície amigable (senyals visuals </a:t>
            </a:r>
            <a:r>
              <a:rPr lang="ca-ES" smtClean="0"/>
              <a:t>i </a:t>
            </a:r>
            <a:r>
              <a:rPr lang="ca-ES" smtClean="0"/>
              <a:t>acústiques)</a:t>
            </a:r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9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REPTES TÈCNICS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a-ES" dirty="0" smtClean="0"/>
              <a:t>Tractament de senyals</a:t>
            </a:r>
          </a:p>
          <a:p>
            <a:pPr lvl="1">
              <a:lnSpc>
                <a:spcPct val="150000"/>
              </a:lnSpc>
            </a:pPr>
            <a:r>
              <a:rPr lang="ca-ES" dirty="0" smtClean="0"/>
              <a:t>Recerca i investigació</a:t>
            </a:r>
          </a:p>
          <a:p>
            <a:pPr>
              <a:lnSpc>
                <a:spcPct val="150000"/>
              </a:lnSpc>
            </a:pPr>
            <a:r>
              <a:rPr lang="ca-ES" dirty="0" smtClean="0"/>
              <a:t>Hardware i robòtica</a:t>
            </a:r>
          </a:p>
          <a:p>
            <a:pPr lvl="1">
              <a:lnSpc>
                <a:spcPct val="150000"/>
              </a:lnSpc>
            </a:pPr>
            <a:r>
              <a:rPr lang="ca-ES" dirty="0" smtClean="0"/>
              <a:t>Tecnologies esteses</a:t>
            </a:r>
          </a:p>
          <a:p>
            <a:pPr>
              <a:lnSpc>
                <a:spcPct val="150000"/>
              </a:lnSpc>
            </a:pPr>
            <a:r>
              <a:rPr lang="ca-ES" dirty="0" smtClean="0"/>
              <a:t>Usabilitat i experiència usuari</a:t>
            </a:r>
          </a:p>
          <a:p>
            <a:pPr lvl="1">
              <a:lnSpc>
                <a:spcPct val="150000"/>
              </a:lnSpc>
            </a:pPr>
            <a:r>
              <a:rPr lang="ca-ES" dirty="0" smtClean="0"/>
              <a:t>Feedback dels usuaris</a:t>
            </a:r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8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TREBALL RELACIONAT</a:t>
            </a:r>
            <a:endParaRPr lang="es-ES" dirty="0"/>
          </a:p>
        </p:txBody>
      </p:sp>
      <p:pic>
        <p:nvPicPr>
          <p:cNvPr id="1026" name="Picture 2" descr="Resultado de imagen de raspberry pi 3 logo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84" y="891606"/>
            <a:ext cx="2649904" cy="235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audio signal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19" y="1560435"/>
            <a:ext cx="2779996" cy="152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speaker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8" y="3863898"/>
            <a:ext cx="1614142" cy="213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microfon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6088" y="2628787"/>
            <a:ext cx="1334848" cy="363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de box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71" y="4415208"/>
            <a:ext cx="2535770" cy="244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derecha 5"/>
          <p:cNvSpPr/>
          <p:nvPr/>
        </p:nvSpPr>
        <p:spPr>
          <a:xfrm>
            <a:off x="2956297" y="5149882"/>
            <a:ext cx="1359877" cy="357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Flecha derecha 12"/>
          <p:cNvSpPr/>
          <p:nvPr/>
        </p:nvSpPr>
        <p:spPr>
          <a:xfrm rot="3068675">
            <a:off x="3775772" y="3627219"/>
            <a:ext cx="1359877" cy="357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Flecha derecha 13"/>
          <p:cNvSpPr/>
          <p:nvPr/>
        </p:nvSpPr>
        <p:spPr>
          <a:xfrm rot="9739840">
            <a:off x="7496376" y="4773315"/>
            <a:ext cx="1359877" cy="357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5" name="Flecha derecha 14"/>
          <p:cNvSpPr/>
          <p:nvPr/>
        </p:nvSpPr>
        <p:spPr>
          <a:xfrm rot="6921406">
            <a:off x="5936195" y="3446867"/>
            <a:ext cx="1359877" cy="357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4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</a:t>
            </a:r>
            <a:endParaRPr lang="es-ES" dirty="0"/>
          </a:p>
        </p:txBody>
      </p:sp>
      <p:pic>
        <p:nvPicPr>
          <p:cNvPr id="2050" name="Picture 2" descr="Resultado de imagen de agi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7" t="3990" r="20082"/>
          <a:stretch/>
        </p:blipFill>
        <p:spPr bwMode="auto">
          <a:xfrm>
            <a:off x="6384281" y="2969138"/>
            <a:ext cx="5546688" cy="316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user rol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3" y="1691322"/>
            <a:ext cx="4894307" cy="489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888287" y="1631076"/>
            <a:ext cx="194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Gestió projecte</a:t>
            </a:r>
            <a:endParaRPr lang="ca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512276" y="3741627"/>
            <a:ext cx="168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Gestió </a:t>
            </a:r>
            <a:r>
              <a:rPr lang="ca-ES" dirty="0" smtClean="0"/>
              <a:t>tecnològica</a:t>
            </a:r>
            <a:endParaRPr lang="ca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4602487" y="3672250"/>
            <a:ext cx="1781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Gestió màrqueting</a:t>
            </a:r>
            <a:endParaRPr lang="ca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829672" y="6216297"/>
            <a:ext cx="194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Gestió d’equip  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11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MONETITZACIÓ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Definició públic objectiu </a:t>
            </a:r>
          </a:p>
          <a:p>
            <a:endParaRPr lang="ca-ES" dirty="0" smtClean="0"/>
          </a:p>
          <a:p>
            <a:pPr marL="0" indent="0">
              <a:buNone/>
            </a:pPr>
            <a:endParaRPr lang="ca-ES" dirty="0" smtClean="0"/>
          </a:p>
          <a:p>
            <a:pPr marL="0" indent="0">
              <a:buNone/>
            </a:pPr>
            <a:endParaRPr lang="ca-ES" dirty="0" smtClean="0"/>
          </a:p>
          <a:p>
            <a:pPr marL="0" indent="0">
              <a:buNone/>
            </a:pPr>
            <a:endParaRPr lang="ca-ES" dirty="0" smtClean="0"/>
          </a:p>
          <a:p>
            <a:r>
              <a:rPr lang="ca-ES" dirty="0" smtClean="0"/>
              <a:t>Model de comercialització</a:t>
            </a:r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endParaRPr lang="ca-ES" dirty="0" smtClean="0"/>
          </a:p>
          <a:p>
            <a:endParaRPr lang="es-ES" dirty="0"/>
          </a:p>
        </p:txBody>
      </p:sp>
      <p:pic>
        <p:nvPicPr>
          <p:cNvPr id="3074" name="Picture 2" descr="Resultado de imagen de city counci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02" y="2714153"/>
            <a:ext cx="1421790" cy="142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de confederaciÃ³ sardani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260" y="3128945"/>
            <a:ext cx="2575901" cy="99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n de generalitat de cataluny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05" y="2682647"/>
            <a:ext cx="3491541" cy="177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n de contract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02" y="5054993"/>
            <a:ext cx="1966518" cy="152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8FD-A08C-4836-9045-DC639BD6F79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6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119</Words>
  <Application>Microsoft Office PowerPoint</Application>
  <PresentationFormat>Panorámica</PresentationFormat>
  <Paragraphs>53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Calibri</vt:lpstr>
      <vt:lpstr>Calibri Light</vt:lpstr>
      <vt:lpstr>Tw Cen MT</vt:lpstr>
      <vt:lpstr>Tw Cen MT Condensed</vt:lpstr>
      <vt:lpstr>Wingdings 2</vt:lpstr>
      <vt:lpstr>Wingdings 3</vt:lpstr>
      <vt:lpstr>HDOfficeLightV0</vt:lpstr>
      <vt:lpstr>1_HDOfficeLightV0</vt:lpstr>
      <vt:lpstr>Integral</vt:lpstr>
      <vt:lpstr>PRIMERA FITA DE PRESENTACIONS</vt:lpstr>
      <vt:lpstr>EL REPTE</vt:lpstr>
      <vt:lpstr>USUARI I NECESSITATS</vt:lpstr>
      <vt:lpstr>PROPOSTA DE PRODUCTE</vt:lpstr>
      <vt:lpstr>TECNOLOGIES RELLEVANTS</vt:lpstr>
      <vt:lpstr>REPTES TÈCNICS</vt:lpstr>
      <vt:lpstr>TREBALL RELACIONAT</vt:lpstr>
      <vt:lpstr>PLANIFICACIÓ</vt:lpstr>
      <vt:lpstr>MONETITZACIÓ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</dc:creator>
  <cp:lastModifiedBy>Sergio</cp:lastModifiedBy>
  <cp:revision>20</cp:revision>
  <dcterms:created xsi:type="dcterms:W3CDTF">2019-02-19T14:41:59Z</dcterms:created>
  <dcterms:modified xsi:type="dcterms:W3CDTF">2019-02-21T14:46:43Z</dcterms:modified>
</cp:coreProperties>
</file>