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7AA31-79BA-9D41-81FA-960C0D0CBDE1}" v="56" dt="2025-10-10T09:38:5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55"/>
  </p:normalViewPr>
  <p:slideViewPr>
    <p:cSldViewPr snapToGrid="0" showGuides="1">
      <p:cViewPr varScale="1">
        <p:scale>
          <a:sx n="167" d="100"/>
          <a:sy n="167" d="100"/>
        </p:scale>
        <p:origin x="20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ig_Soucase.Sergi" userId="7275c711-2668-4f8a-90c8-95527b5cf1c1" providerId="ADAL" clId="{4CF5B0E8-9160-54D3-9C29-54983916902B}"/>
    <pc:docChg chg="undo custSel addSld modSld">
      <pc:chgData name="Roig_Soucase.Sergi" userId="7275c711-2668-4f8a-90c8-95527b5cf1c1" providerId="ADAL" clId="{4CF5B0E8-9160-54D3-9C29-54983916902B}" dt="2025-10-10T09:39:06.166" v="174" actId="1076"/>
      <pc:docMkLst>
        <pc:docMk/>
      </pc:docMkLst>
      <pc:sldChg chg="addSp delSp modSp mod">
        <pc:chgData name="Roig_Soucase.Sergi" userId="7275c711-2668-4f8a-90c8-95527b5cf1c1" providerId="ADAL" clId="{4CF5B0E8-9160-54D3-9C29-54983916902B}" dt="2025-10-09T15:53:38.954" v="159" actId="20577"/>
        <pc:sldMkLst>
          <pc:docMk/>
          <pc:sldMk cId="2197647713" sldId="256"/>
        </pc:sldMkLst>
        <pc:spChg chg="add mod">
          <ac:chgData name="Roig_Soucase.Sergi" userId="7275c711-2668-4f8a-90c8-95527b5cf1c1" providerId="ADAL" clId="{4CF5B0E8-9160-54D3-9C29-54983916902B}" dt="2025-10-09T15:26:49.886" v="100" actId="1037"/>
          <ac:spMkLst>
            <pc:docMk/>
            <pc:sldMk cId="2197647713" sldId="256"/>
            <ac:spMk id="2" creationId="{AB0838A8-8982-37F3-813B-0ACEAAB7B5D3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3" creationId="{9838E95C-F12C-536F-1A9F-065E4132139C}"/>
          </ac:spMkLst>
        </pc:spChg>
        <pc:spChg chg="add mod">
          <ac:chgData name="Roig_Soucase.Sergi" userId="7275c711-2668-4f8a-90c8-95527b5cf1c1" providerId="ADAL" clId="{4CF5B0E8-9160-54D3-9C29-54983916902B}" dt="2025-10-09T15:26:49.886" v="100" actId="1037"/>
          <ac:spMkLst>
            <pc:docMk/>
            <pc:sldMk cId="2197647713" sldId="256"/>
            <ac:spMk id="4" creationId="{27C377E9-95F5-12F3-B8C1-F9BDD117E39A}"/>
          </ac:spMkLst>
        </pc:spChg>
        <pc:spChg chg="add mod">
          <ac:chgData name="Roig_Soucase.Sergi" userId="7275c711-2668-4f8a-90c8-95527b5cf1c1" providerId="ADAL" clId="{4CF5B0E8-9160-54D3-9C29-54983916902B}" dt="2025-10-09T15:26:49.886" v="100" actId="1037"/>
          <ac:spMkLst>
            <pc:docMk/>
            <pc:sldMk cId="2197647713" sldId="256"/>
            <ac:spMk id="5" creationId="{C5292BFC-6A3C-DC34-E69B-CB0F31941C8D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7" creationId="{688BF0A0-5078-7FE6-3B1F-F38E5D44276A}"/>
          </ac:spMkLst>
        </pc:spChg>
        <pc:spChg chg="add mod">
          <ac:chgData name="Roig_Soucase.Sergi" userId="7275c711-2668-4f8a-90c8-95527b5cf1c1" providerId="ADAL" clId="{4CF5B0E8-9160-54D3-9C29-54983916902B}" dt="2025-10-09T15:24:47.220" v="37" actId="12788"/>
          <ac:spMkLst>
            <pc:docMk/>
            <pc:sldMk cId="2197647713" sldId="256"/>
            <ac:spMk id="8" creationId="{550F2479-791D-EE5B-8968-16999D6D00F2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9" creationId="{F781AC84-F054-53D3-4B2E-86F3C396F1CB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10" creationId="{B4FF43BD-9A50-D17D-1BFA-62835F358319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11" creationId="{64D62F31-250D-E2A3-ED6A-BD4FA650208E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12" creationId="{73D5C410-33D7-026E-44B8-6ED8455B5922}"/>
          </ac:spMkLst>
        </pc:spChg>
        <pc:spChg chg="add mod">
          <ac:chgData name="Roig_Soucase.Sergi" userId="7275c711-2668-4f8a-90c8-95527b5cf1c1" providerId="ADAL" clId="{4CF5B0E8-9160-54D3-9C29-54983916902B}" dt="2025-10-09T15:53:38.954" v="159" actId="20577"/>
          <ac:spMkLst>
            <pc:docMk/>
            <pc:sldMk cId="2197647713" sldId="256"/>
            <ac:spMk id="13" creationId="{44C50793-6FA4-B0D8-3BD8-747A8BB42B09}"/>
          </ac:spMkLst>
        </pc:spChg>
        <pc:spChg chg="add del mod">
          <ac:chgData name="Roig_Soucase.Sergi" userId="7275c711-2668-4f8a-90c8-95527b5cf1c1" providerId="ADAL" clId="{4CF5B0E8-9160-54D3-9C29-54983916902B}" dt="2025-10-09T15:27:53.113" v="129" actId="478"/>
          <ac:spMkLst>
            <pc:docMk/>
            <pc:sldMk cId="2197647713" sldId="256"/>
            <ac:spMk id="15" creationId="{61FF1764-052F-DA9E-6024-1BBC4BD05C50}"/>
          </ac:spMkLst>
        </pc:spChg>
        <pc:spChg chg="add del mod">
          <ac:chgData name="Roig_Soucase.Sergi" userId="7275c711-2668-4f8a-90c8-95527b5cf1c1" providerId="ADAL" clId="{4CF5B0E8-9160-54D3-9C29-54983916902B}" dt="2025-10-09T15:27:53.113" v="129" actId="478"/>
          <ac:spMkLst>
            <pc:docMk/>
            <pc:sldMk cId="2197647713" sldId="256"/>
            <ac:spMk id="16" creationId="{777AF2C0-8BD2-CD48-3AB5-BD85CD9C30F8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17" creationId="{26D1D458-97BB-26EF-DB92-BF3982E6C033}"/>
          </ac:spMkLst>
        </pc:spChg>
        <pc:spChg chg="add mod">
          <ac:chgData name="Roig_Soucase.Sergi" userId="7275c711-2668-4f8a-90c8-95527b5cf1c1" providerId="ADAL" clId="{4CF5B0E8-9160-54D3-9C29-54983916902B}" dt="2025-10-09T15:27:44.245" v="127" actId="1076"/>
          <ac:spMkLst>
            <pc:docMk/>
            <pc:sldMk cId="2197647713" sldId="256"/>
            <ac:spMk id="18" creationId="{8BAA7893-EFE0-AC25-65DF-1B50BD7E942B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19" creationId="{9FD4A9BC-5CC0-26FA-F8C3-71406D7F14CF}"/>
          </ac:spMkLst>
        </pc:spChg>
        <pc:spChg chg="add mod">
          <ac:chgData name="Roig_Soucase.Sergi" userId="7275c711-2668-4f8a-90c8-95527b5cf1c1" providerId="ADAL" clId="{4CF5B0E8-9160-54D3-9C29-54983916902B}" dt="2025-10-09T15:27:24.641" v="123" actId="1076"/>
          <ac:spMkLst>
            <pc:docMk/>
            <pc:sldMk cId="2197647713" sldId="256"/>
            <ac:spMk id="20" creationId="{FE556E3A-A780-1D04-B50A-9ACCB5074151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21" creationId="{A874493E-34B6-36CC-3142-A1C0905457F9}"/>
          </ac:spMkLst>
        </pc:spChg>
        <pc:spChg chg="add mod">
          <ac:chgData name="Roig_Soucase.Sergi" userId="7275c711-2668-4f8a-90c8-95527b5cf1c1" providerId="ADAL" clId="{4CF5B0E8-9160-54D3-9C29-54983916902B}" dt="2025-10-09T15:41:28.224" v="158" actId="1076"/>
          <ac:spMkLst>
            <pc:docMk/>
            <pc:sldMk cId="2197647713" sldId="256"/>
            <ac:spMk id="22" creationId="{A21C02C3-D568-306C-9E80-E341C7F260C4}"/>
          </ac:spMkLst>
        </pc:spChg>
        <pc:spChg chg="add mod">
          <ac:chgData name="Roig_Soucase.Sergi" userId="7275c711-2668-4f8a-90c8-95527b5cf1c1" providerId="ADAL" clId="{4CF5B0E8-9160-54D3-9C29-54983916902B}" dt="2025-10-09T15:30:19.122" v="157" actId="1076"/>
          <ac:spMkLst>
            <pc:docMk/>
            <pc:sldMk cId="2197647713" sldId="256"/>
            <ac:spMk id="23" creationId="{7D309AD8-006A-362E-46E1-C9DF4B2FE525}"/>
          </ac:spMkLst>
        </pc:spChg>
        <pc:picChg chg="mod modCrop">
          <ac:chgData name="Roig_Soucase.Sergi" userId="7275c711-2668-4f8a-90c8-95527b5cf1c1" providerId="ADAL" clId="{4CF5B0E8-9160-54D3-9C29-54983916902B}" dt="2025-10-09T15:25:47.815" v="49" actId="732"/>
          <ac:picMkLst>
            <pc:docMk/>
            <pc:sldMk cId="2197647713" sldId="256"/>
            <ac:picMk id="6" creationId="{B0A7E43D-3ADE-500A-4DAA-2B3074DB1F08}"/>
          </ac:picMkLst>
        </pc:picChg>
        <pc:picChg chg="add mod modCrop">
          <ac:chgData name="Roig_Soucase.Sergi" userId="7275c711-2668-4f8a-90c8-95527b5cf1c1" providerId="ADAL" clId="{4CF5B0E8-9160-54D3-9C29-54983916902B}" dt="2025-10-09T15:25:42.415" v="48" actId="1076"/>
          <ac:picMkLst>
            <pc:docMk/>
            <pc:sldMk cId="2197647713" sldId="256"/>
            <ac:picMk id="14" creationId="{70E27673-CE15-F945-24FD-91350E5EE369}"/>
          </ac:picMkLst>
        </pc:picChg>
        <pc:picChg chg="mod">
          <ac:chgData name="Roig_Soucase.Sergi" userId="7275c711-2668-4f8a-90c8-95527b5cf1c1" providerId="ADAL" clId="{4CF5B0E8-9160-54D3-9C29-54983916902B}" dt="2025-10-09T15:30:01.436" v="139" actId="732"/>
          <ac:picMkLst>
            <pc:docMk/>
            <pc:sldMk cId="2197647713" sldId="256"/>
            <ac:picMk id="1026" creationId="{58768084-AD0E-F540-43A5-3DDC0EC085AA}"/>
          </ac:picMkLst>
        </pc:picChg>
      </pc:sldChg>
      <pc:sldChg chg="addSp modSp new mod">
        <pc:chgData name="Roig_Soucase.Sergi" userId="7275c711-2668-4f8a-90c8-95527b5cf1c1" providerId="ADAL" clId="{4CF5B0E8-9160-54D3-9C29-54983916902B}" dt="2025-10-10T09:39:06.166" v="174" actId="1076"/>
        <pc:sldMkLst>
          <pc:docMk/>
          <pc:sldMk cId="632724413" sldId="257"/>
        </pc:sldMkLst>
        <pc:picChg chg="add mod">
          <ac:chgData name="Roig_Soucase.Sergi" userId="7275c711-2668-4f8a-90c8-95527b5cf1c1" providerId="ADAL" clId="{4CF5B0E8-9160-54D3-9C29-54983916902B}" dt="2025-10-10T09:39:02.509" v="172" actId="1076"/>
          <ac:picMkLst>
            <pc:docMk/>
            <pc:sldMk cId="632724413" sldId="257"/>
            <ac:picMk id="3" creationId="{472CF749-83EF-491B-8B4C-3DBC78E39764}"/>
          </ac:picMkLst>
        </pc:picChg>
        <pc:picChg chg="add mod">
          <ac:chgData name="Roig_Soucase.Sergi" userId="7275c711-2668-4f8a-90c8-95527b5cf1c1" providerId="ADAL" clId="{4CF5B0E8-9160-54D3-9C29-54983916902B}" dt="2025-10-10T09:39:06.166" v="174" actId="1076"/>
          <ac:picMkLst>
            <pc:docMk/>
            <pc:sldMk cId="632724413" sldId="257"/>
            <ac:picMk id="5" creationId="{600527D1-8AEB-C280-2EBD-FD1C364525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D807-B92F-A148-AE04-E607D3FD7182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CC43F-58EA-8A40-82B0-E0A076C8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CC43F-58EA-8A40-82B0-E0A076C8C4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BEE7-86D7-D23B-0A0A-1ABE31683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2844-7CBE-9DDD-02C2-931E987A2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FD8D-2CBE-C11D-32A0-D45DE1F5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0964-BEF2-BBA5-EE4A-B1236DA1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3902-8EB6-A465-7D32-B6C6D2F2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6454-6E45-09F7-6A4F-CD0125BB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E0F98-0E26-A414-4F41-E6D914239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FAE1-6621-3B73-ED3F-76C5BE5F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52A2-5B2A-D695-1747-E7B9B4D2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E043-964C-C7F6-91BF-D7B8324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B7282-BBF7-F80D-D259-E57C753FF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F3086-DCEE-FB3A-D425-5C9A99389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63D2-EFE4-1E3F-49A2-9A21712D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975E-D17F-33C6-49F8-58B129D0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C45D-8701-EFDC-42DE-92B26AAF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6CC3-7D2E-0380-3381-F45FD574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6D5C-045B-D017-3FEB-86F047BB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761A-2394-764A-2AD0-65E316F4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84E-8765-3169-8AD3-D8523BB6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4351-2FBD-52CE-E097-4F4041D5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25FA-B2BB-92E3-DCB3-1DFC2B3D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9C4A7-8CC3-5264-1779-C9D13FA2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C9DC-7044-A8B0-DCFE-F6DBCB7E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EC14-0336-A08A-4C2A-BE1BBF55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5F9D-AF69-01F1-795D-4DC21842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2888-73BF-BF5C-F56A-955C038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4273-522E-24EB-DA6C-34B73E15C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86B3B-2239-91DB-6A6F-4E597B70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38315-C37E-6ADD-B031-062A555A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1721-1370-3F9D-8E79-B9D4B003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E089B-7791-E79D-B414-B230A886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552E-6AD2-9D15-A484-B5068097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D20C-B32C-9612-05FD-1F09A6D6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3DC9-B78B-4126-FF1A-A81F14A7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28A17-244F-C309-7894-BF253EF1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609CD-9BBF-67F2-3734-CA0EBC25A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17B05-54EB-622B-C85E-8C51A128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D408F-FB13-9A7A-F52E-0C7F05D4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7213B-420A-B372-97C3-1BFFA240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1AD-8708-B04C-5670-ABE1479B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53D47-3D15-C7F9-B990-C4A99214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8C5CB-8154-C834-06D1-C50DCB14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F3838-445A-EA03-39CB-07FA4B2B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095FD-06F6-237B-9D84-AE163F99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13280-2A00-EFAE-5FFB-A635C914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B0350-87D2-41B5-280A-45BEB19E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4FDF-0B83-9606-4D34-A2EB7FB6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7733-09C5-2658-DAEB-B3A91625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9D112-1F5E-2FD5-D526-080EC086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5FB0-3A80-39AD-554C-20C0D384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81D7-20BE-A2DA-8DF4-5253E0E6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9D599-4741-1823-6BC3-1F74B9E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028A-48E7-4A1A-6B48-8950382F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58A2-B131-B119-C227-F5C12A66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E9484-07EF-CF67-04F3-37578A108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6035-FDD5-69CF-1772-2C012CBF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361B-2516-B6A1-9C46-3F6C508D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FDB24-6128-2512-4206-ED866C01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9BDA5-0DF2-56BB-0F67-2B621928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427D7-E57E-C49C-7DF1-7137A978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9AF3-9A3B-D5AC-AE06-17B58D23A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241DE-A540-1547-A885-2AFB4CC7B83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C597-BDD8-1553-B479-18D71349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7442-7DCE-F537-D9DB-954858AB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E1320-2AEF-8C4E-B485-AA03A91F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A7E43D-3ADE-500A-4DAA-2B3074DB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28" t="9753" r="33411" b="12628"/>
          <a:stretch>
            <a:fillRect/>
          </a:stretch>
        </p:blipFill>
        <p:spPr>
          <a:xfrm>
            <a:off x="4908286" y="1638301"/>
            <a:ext cx="2770169" cy="30802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768084-AD0E-F540-43A5-3DDC0EC08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9752" r="35674" b="14083"/>
          <a:stretch>
            <a:fillRect/>
          </a:stretch>
        </p:blipFill>
        <p:spPr bwMode="auto">
          <a:xfrm>
            <a:off x="2296968" y="1638300"/>
            <a:ext cx="2464675" cy="302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838A8-8982-37F3-813B-0ACEAAB7B5D3}"/>
              </a:ext>
            </a:extLst>
          </p:cNvPr>
          <p:cNvSpPr txBox="1"/>
          <p:nvPr/>
        </p:nvSpPr>
        <p:spPr>
          <a:xfrm>
            <a:off x="3988513" y="24355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8E95C-F12C-536F-1A9F-065E4132139C}"/>
              </a:ext>
            </a:extLst>
          </p:cNvPr>
          <p:cNvSpPr txBox="1"/>
          <p:nvPr/>
        </p:nvSpPr>
        <p:spPr>
          <a:xfrm>
            <a:off x="3988513" y="18037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377E9-95F5-12F3-B8C1-F9BDD117E39A}"/>
              </a:ext>
            </a:extLst>
          </p:cNvPr>
          <p:cNvSpPr txBox="1"/>
          <p:nvPr/>
        </p:nvSpPr>
        <p:spPr>
          <a:xfrm>
            <a:off x="3988513" y="42961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92BFC-6A3C-DC34-E69B-CB0F31941C8D}"/>
              </a:ext>
            </a:extLst>
          </p:cNvPr>
          <p:cNvSpPr txBox="1"/>
          <p:nvPr/>
        </p:nvSpPr>
        <p:spPr>
          <a:xfrm>
            <a:off x="3988513" y="20418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BF0A0-5078-7FE6-3B1F-F38E5D44276A}"/>
              </a:ext>
            </a:extLst>
          </p:cNvPr>
          <p:cNvSpPr txBox="1"/>
          <p:nvPr/>
        </p:nvSpPr>
        <p:spPr>
          <a:xfrm>
            <a:off x="3988513" y="29965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F2479-791D-EE5B-8968-16999D6D00F2}"/>
              </a:ext>
            </a:extLst>
          </p:cNvPr>
          <p:cNvSpPr txBox="1"/>
          <p:nvPr/>
        </p:nvSpPr>
        <p:spPr>
          <a:xfrm>
            <a:off x="6861880" y="22656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1AC84-F054-53D3-4B2E-86F3C396F1CB}"/>
              </a:ext>
            </a:extLst>
          </p:cNvPr>
          <p:cNvSpPr txBox="1"/>
          <p:nvPr/>
        </p:nvSpPr>
        <p:spPr>
          <a:xfrm>
            <a:off x="6861880" y="29965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F43BD-9A50-D17D-1BFA-62835F358319}"/>
              </a:ext>
            </a:extLst>
          </p:cNvPr>
          <p:cNvSpPr txBox="1"/>
          <p:nvPr/>
        </p:nvSpPr>
        <p:spPr>
          <a:xfrm>
            <a:off x="6861880" y="32623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2F31-250D-E2A3-ED6A-BD4FA650208E}"/>
              </a:ext>
            </a:extLst>
          </p:cNvPr>
          <p:cNvSpPr txBox="1"/>
          <p:nvPr/>
        </p:nvSpPr>
        <p:spPr>
          <a:xfrm>
            <a:off x="6861880" y="35184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5C410-33D7-026E-44B8-6ED8455B5922}"/>
              </a:ext>
            </a:extLst>
          </p:cNvPr>
          <p:cNvSpPr txBox="1"/>
          <p:nvPr/>
        </p:nvSpPr>
        <p:spPr>
          <a:xfrm>
            <a:off x="6861880" y="43492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50793-6FA4-B0D8-3BD8-747A8BB42B09}"/>
              </a:ext>
            </a:extLst>
          </p:cNvPr>
          <p:cNvSpPr txBox="1"/>
          <p:nvPr/>
        </p:nvSpPr>
        <p:spPr>
          <a:xfrm>
            <a:off x="232914" y="6149974"/>
            <a:ext cx="11852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each cluster, a Fisher’s exact test was performed on </a:t>
            </a:r>
            <a:r>
              <a:rPr lang="en-US" sz="1400"/>
              <a:t>a 2x2 </a:t>
            </a:r>
            <a:r>
              <a:rPr lang="en-US" sz="1400" dirty="0"/>
              <a:t>contingency table comparing its cell counts between WT and KO conditions, testing whether the cluster is over- or under-represented in KO relative to WT; clusters with BH-adjusted p &lt; 0.05 are considered statistically significant (*).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E27673-CE15-F945-24FD-91350E5EE3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532" t="9752" r="1237"/>
          <a:stretch>
            <a:fillRect/>
          </a:stretch>
        </p:blipFill>
        <p:spPr>
          <a:xfrm>
            <a:off x="8083484" y="1638300"/>
            <a:ext cx="1457330" cy="35813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D1D458-97BB-26EF-DB92-BF3982E6C033}"/>
              </a:ext>
            </a:extLst>
          </p:cNvPr>
          <p:cNvSpPr txBox="1"/>
          <p:nvPr/>
        </p:nvSpPr>
        <p:spPr>
          <a:xfrm>
            <a:off x="2474700" y="4732872"/>
            <a:ext cx="48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AA7893-EFE0-AC25-65DF-1B50BD7E942B}"/>
              </a:ext>
            </a:extLst>
          </p:cNvPr>
          <p:cNvSpPr txBox="1"/>
          <p:nvPr/>
        </p:nvSpPr>
        <p:spPr>
          <a:xfrm>
            <a:off x="3678906" y="4609762"/>
            <a:ext cx="914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PrimPol KO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4A9BC-5CC0-26FA-F8C3-71406D7F14CF}"/>
              </a:ext>
            </a:extLst>
          </p:cNvPr>
          <p:cNvSpPr txBox="1"/>
          <p:nvPr/>
        </p:nvSpPr>
        <p:spPr>
          <a:xfrm>
            <a:off x="2715856" y="1108135"/>
            <a:ext cx="1417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Bone marrow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56E3A-A780-1D04-B50A-9ACCB5074151}"/>
              </a:ext>
            </a:extLst>
          </p:cNvPr>
          <p:cNvSpPr txBox="1"/>
          <p:nvPr/>
        </p:nvSpPr>
        <p:spPr>
          <a:xfrm>
            <a:off x="5875627" y="110813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Spleen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4493E-34B6-36CC-3142-A1C0905457F9}"/>
              </a:ext>
            </a:extLst>
          </p:cNvPr>
          <p:cNvSpPr txBox="1"/>
          <p:nvPr/>
        </p:nvSpPr>
        <p:spPr>
          <a:xfrm>
            <a:off x="5292380" y="4730060"/>
            <a:ext cx="48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C02C3-D568-306C-9E80-E341C7F260C4}"/>
              </a:ext>
            </a:extLst>
          </p:cNvPr>
          <p:cNvSpPr txBox="1"/>
          <p:nvPr/>
        </p:nvSpPr>
        <p:spPr>
          <a:xfrm>
            <a:off x="6496586" y="4606950"/>
            <a:ext cx="914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PrimPol KO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09AD8-006A-362E-46E1-C9DF4B2FE525}"/>
              </a:ext>
            </a:extLst>
          </p:cNvPr>
          <p:cNvSpPr txBox="1"/>
          <p:nvPr/>
        </p:nvSpPr>
        <p:spPr>
          <a:xfrm rot="16200000">
            <a:off x="1143634" y="3196560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Cell proportion</a:t>
            </a:r>
          </a:p>
        </p:txBody>
      </p:sp>
    </p:spTree>
    <p:extLst>
      <p:ext uri="{BB962C8B-B14F-4D97-AF65-F5344CB8AC3E}">
        <p14:creationId xmlns:p14="http://schemas.microsoft.com/office/powerpoint/2010/main" val="219764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levels of expression&#10;&#10;AI-generated content may be incorrect.">
            <a:extLst>
              <a:ext uri="{FF2B5EF4-FFF2-40B4-BE49-F238E27FC236}">
                <a16:creationId xmlns:a16="http://schemas.microsoft.com/office/drawing/2014/main" id="{472CF749-83EF-491B-8B4C-3DBC78E3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15" y="2216463"/>
            <a:ext cx="8994489" cy="3925257"/>
          </a:xfrm>
          <a:prstGeom prst="rect">
            <a:avLst/>
          </a:prstGeom>
        </p:spPr>
      </p:pic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600527D1-8AEB-C280-2EBD-FD1C3645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4151"/>
            <a:ext cx="4419600" cy="17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72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Roig_Soucase.Sergi</dc:creator>
  <cp:lastModifiedBy>Roig_Soucase.Sergi</cp:lastModifiedBy>
  <cp:revision>1</cp:revision>
  <dcterms:created xsi:type="dcterms:W3CDTF">2025-10-09T15:09:49Z</dcterms:created>
  <dcterms:modified xsi:type="dcterms:W3CDTF">2025-10-10T09:39:14Z</dcterms:modified>
</cp:coreProperties>
</file>