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00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39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797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8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532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51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97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17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8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31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36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86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18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43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73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71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Proiect Sala Fitness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By </a:t>
            </a:r>
            <a:r>
              <a:rPr lang="en-US" dirty="0" err="1" smtClean="0"/>
              <a:t>Cioara</a:t>
            </a:r>
            <a:r>
              <a:rPr lang="en-US" dirty="0" smtClean="0"/>
              <a:t> Sergiu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5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structurat</a:t>
            </a:r>
            <a:r>
              <a:rPr lang="en-US" dirty="0" smtClean="0"/>
              <a:t> in 4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ManagerInstructor</a:t>
            </a:r>
            <a:r>
              <a:rPr lang="en-US" dirty="0" smtClean="0"/>
              <a:t> -&gt; Instructor –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r>
              <a:rPr lang="en-US" dirty="0" err="1" smtClean="0"/>
              <a:t>ManagerClient</a:t>
            </a:r>
            <a:r>
              <a:rPr lang="en-US" dirty="0" smtClean="0"/>
              <a:t> -&gt; Client -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endParaRPr lang="en-US" dirty="0"/>
          </a:p>
          <a:p>
            <a:r>
              <a:rPr lang="en-US" dirty="0" err="1" smtClean="0"/>
              <a:t>Functia</a:t>
            </a:r>
            <a:r>
              <a:rPr lang="en-US" dirty="0" smtClean="0"/>
              <a:t> Main </a:t>
            </a:r>
          </a:p>
          <a:p>
            <a:pPr lvl="4"/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clientii</a:t>
            </a:r>
            <a:r>
              <a:rPr lang="en-US" dirty="0" smtClean="0"/>
              <a:t> </a:t>
            </a:r>
            <a:r>
              <a:rPr lang="en-US" dirty="0" err="1" smtClean="0"/>
              <a:t>salvati</a:t>
            </a:r>
            <a:r>
              <a:rPr lang="en-US" dirty="0" smtClean="0"/>
              <a:t> anterior in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meniul</a:t>
            </a:r>
            <a:r>
              <a:rPr lang="en-US" dirty="0" smtClean="0"/>
              <a:t> principal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optiunea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7853" cy="1400530"/>
          </a:xfrm>
        </p:spPr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ManagerInstructori</a:t>
            </a:r>
            <a:r>
              <a:rPr lang="en-US" dirty="0" smtClean="0"/>
              <a:t> + Instructor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ManagerInstructori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de tip Instructor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optiunile</a:t>
            </a:r>
            <a:r>
              <a:rPr lang="en-US" dirty="0" smtClean="0"/>
              <a:t> </a:t>
            </a:r>
            <a:r>
              <a:rPr lang="en-US" dirty="0" err="1" smtClean="0"/>
              <a:t>alese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in </a:t>
            </a:r>
            <a:r>
              <a:rPr lang="en-US" dirty="0" err="1" smtClean="0"/>
              <a:t>vederea</a:t>
            </a:r>
            <a:r>
              <a:rPr lang="en-US" dirty="0" smtClean="0"/>
              <a:t> </a:t>
            </a:r>
            <a:r>
              <a:rPr lang="en-US" dirty="0" err="1" smtClean="0"/>
              <a:t>construirii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Instructor      (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pasati</a:t>
            </a:r>
            <a:r>
              <a:rPr lang="en-US" dirty="0" smtClean="0"/>
              <a:t> direct la </a:t>
            </a:r>
            <a:r>
              <a:rPr lang="en-US" dirty="0" err="1" smtClean="0"/>
              <a:t>constructorul</a:t>
            </a:r>
            <a:r>
              <a:rPr lang="en-US" dirty="0" smtClean="0"/>
              <a:t> Instructor)</a:t>
            </a:r>
          </a:p>
          <a:p>
            <a:pPr lvl="1"/>
            <a:r>
              <a:rPr lang="en-US" dirty="0" err="1" smtClean="0"/>
              <a:t>Generarea</a:t>
            </a:r>
            <a:r>
              <a:rPr lang="en-US" dirty="0" smtClean="0"/>
              <a:t> automata a </a:t>
            </a:r>
            <a:r>
              <a:rPr lang="en-US" dirty="0" err="1" smtClean="0"/>
              <a:t>unui</a:t>
            </a:r>
            <a:r>
              <a:rPr lang="en-US" dirty="0" smtClean="0"/>
              <a:t> cod </a:t>
            </a:r>
            <a:r>
              <a:rPr lang="en-US" dirty="0" err="1" smtClean="0"/>
              <a:t>unic</a:t>
            </a:r>
            <a:endParaRPr lang="en-US" dirty="0" smtClean="0"/>
          </a:p>
          <a:p>
            <a:pPr lvl="1"/>
            <a:r>
              <a:rPr lang="en-US" dirty="0" err="1" smtClean="0"/>
              <a:t>Sterge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Instructor, </a:t>
            </a:r>
            <a:r>
              <a:rPr lang="en-US" dirty="0" err="1" smtClean="0"/>
              <a:t>atat</a:t>
            </a:r>
            <a:r>
              <a:rPr lang="en-US" dirty="0" smtClean="0"/>
              <a:t> din vector cat </a:t>
            </a:r>
            <a:r>
              <a:rPr lang="en-US" dirty="0" err="1" smtClean="0"/>
              <a:t>si</a:t>
            </a:r>
            <a:r>
              <a:rPr lang="en-US" dirty="0" smtClean="0"/>
              <a:t> din </a:t>
            </a:r>
            <a:r>
              <a:rPr lang="en-US" dirty="0" err="1" smtClean="0"/>
              <a:t>fisierul</a:t>
            </a:r>
            <a:r>
              <a:rPr lang="en-US" dirty="0" smtClean="0"/>
              <a:t> extern</a:t>
            </a:r>
          </a:p>
          <a:p>
            <a:pPr lvl="1"/>
            <a:r>
              <a:rPr lang="en-US" dirty="0" err="1" smtClean="0"/>
              <a:t>Obiectele</a:t>
            </a:r>
            <a:r>
              <a:rPr lang="en-US" dirty="0" smtClean="0"/>
              <a:t> de tip </a:t>
            </a:r>
            <a:r>
              <a:rPr lang="en-US" dirty="0" err="1" smtClean="0"/>
              <a:t>Instructori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vector static,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celelate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(</a:t>
            </a:r>
            <a:r>
              <a:rPr lang="en-US" dirty="0" err="1" smtClean="0"/>
              <a:t>ManagerClienti</a:t>
            </a:r>
            <a:r>
              <a:rPr lang="en-US" dirty="0" smtClean="0"/>
              <a:t>),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folisirea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nevoia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endParaRPr lang="en-US" dirty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e </a:t>
            </a:r>
            <a:r>
              <a:rPr lang="en-US" dirty="0" err="1" smtClean="0"/>
              <a:t>declarata</a:t>
            </a:r>
            <a:r>
              <a:rPr lang="en-US" dirty="0" smtClean="0"/>
              <a:t> “friend”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o </a:t>
            </a:r>
            <a:r>
              <a:rPr lang="en-US" dirty="0" err="1" smtClean="0"/>
              <a:t>intercatiune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endParaRPr lang="en-US" dirty="0" smtClean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Instructor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stocarea</a:t>
            </a:r>
            <a:r>
              <a:rPr lang="en-US" dirty="0" smtClean="0"/>
              <a:t> </a:t>
            </a:r>
            <a:r>
              <a:rPr lang="en-US" dirty="0" err="1" smtClean="0"/>
              <a:t>infromatilor</a:t>
            </a:r>
            <a:r>
              <a:rPr lang="en-US" dirty="0" smtClean="0"/>
              <a:t> date de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accesare</a:t>
            </a:r>
            <a:r>
              <a:rPr lang="en-US" dirty="0" smtClean="0"/>
              <a:t> a </a:t>
            </a:r>
            <a:r>
              <a:rPr lang="en-US" dirty="0" err="1" smtClean="0"/>
              <a:t>acestor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7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+ Client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enumerate anterior,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gestionarii</a:t>
            </a:r>
            <a:r>
              <a:rPr lang="en-US" dirty="0" smtClean="0"/>
              <a:t> </a:t>
            </a:r>
            <a:r>
              <a:rPr lang="en-US" dirty="0" err="1" smtClean="0"/>
              <a:t>clientilor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</a:t>
            </a:r>
            <a:r>
              <a:rPr lang="en-US" dirty="0" err="1" smtClean="0"/>
              <a:t>constructorului</a:t>
            </a:r>
            <a:r>
              <a:rPr lang="en-US" dirty="0" smtClean="0"/>
              <a:t> de Client,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Instructor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Fiecarui</a:t>
            </a:r>
            <a:r>
              <a:rPr lang="en-US" dirty="0" smtClean="0"/>
              <a:t> client ii </a:t>
            </a:r>
            <a:r>
              <a:rPr lang="en-US" dirty="0" err="1" smtClean="0"/>
              <a:t>atribuie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 al </a:t>
            </a:r>
            <a:r>
              <a:rPr lang="en-US" dirty="0" err="1" smtClean="0"/>
              <a:t>Instructorului</a:t>
            </a:r>
            <a:endParaRPr lang="en-US" dirty="0" smtClean="0"/>
          </a:p>
          <a:p>
            <a:pPr lvl="1"/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Instructor “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cunoaste</a:t>
            </a:r>
            <a:r>
              <a:rPr lang="en-US" dirty="0" smtClean="0"/>
              <a:t>” </a:t>
            </a:r>
            <a:r>
              <a:rPr lang="en-US" dirty="0" err="1" smtClean="0"/>
              <a:t>clientul</a:t>
            </a:r>
            <a:r>
              <a:rPr lang="en-US" dirty="0" smtClean="0"/>
              <a:t>/</a:t>
            </a:r>
            <a:r>
              <a:rPr lang="en-US" dirty="0" err="1" smtClean="0"/>
              <a:t>clientii</a:t>
            </a:r>
            <a:r>
              <a:rPr lang="en-US" dirty="0" smtClean="0"/>
              <a:t>(ex. </a:t>
            </a: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total de ore al </a:t>
            </a:r>
            <a:r>
              <a:rPr lang="en-US" dirty="0" err="1" smtClean="0"/>
              <a:t>instructorului</a:t>
            </a:r>
            <a:r>
              <a:rPr lang="en-US" dirty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orele</a:t>
            </a:r>
            <a:r>
              <a:rPr lang="en-US" dirty="0" smtClean="0"/>
              <a:t> </a:t>
            </a:r>
            <a:r>
              <a:rPr lang="en-US" dirty="0" err="1" smtClean="0"/>
              <a:t>cerute</a:t>
            </a:r>
            <a:r>
              <a:rPr lang="en-US" dirty="0" smtClean="0"/>
              <a:t> de client)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au </a:t>
            </a:r>
            <a:r>
              <a:rPr lang="en-US" dirty="0" err="1" smtClean="0"/>
              <a:t>atins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maxim de ore (40),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permisa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extern a </a:t>
            </a:r>
            <a:r>
              <a:rPr lang="en-US" dirty="0" err="1" smtClean="0"/>
              <a:t>datelor</a:t>
            </a:r>
            <a:r>
              <a:rPr lang="en-US" dirty="0" smtClean="0"/>
              <a:t> de contact ale </a:t>
            </a:r>
            <a:r>
              <a:rPr lang="en-US" dirty="0" err="1" smtClean="0"/>
              <a:t>Clientului</a:t>
            </a:r>
            <a:endParaRPr lang="en-US" dirty="0" smtClean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4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smtClean="0"/>
              <a:t>list + bugs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stergerii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Instructor, </a:t>
            </a:r>
            <a:r>
              <a:rPr lang="en-US" dirty="0" err="1" smtClean="0"/>
              <a:t>repartizarea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r>
              <a:rPr lang="en-US" dirty="0" smtClean="0"/>
              <a:t>/</a:t>
            </a:r>
            <a:r>
              <a:rPr lang="en-US" dirty="0" err="1" smtClean="0"/>
              <a:t>clientilor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ceilalti</a:t>
            </a:r>
            <a:r>
              <a:rPr lang="en-US" dirty="0" smtClean="0"/>
              <a:t> </a:t>
            </a:r>
            <a:r>
              <a:rPr lang="en-US" dirty="0" smtClean="0"/>
              <a:t>instructor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Bugs:</a:t>
            </a:r>
            <a:endParaRPr lang="en-US" dirty="0" smtClean="0"/>
          </a:p>
          <a:p>
            <a:pPr lvl="1"/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al </a:t>
            </a:r>
            <a:r>
              <a:rPr lang="en-US" dirty="0" err="1"/>
              <a:t>inputului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intrdus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urmat</a:t>
            </a:r>
            <a:r>
              <a:rPr lang="en-US" dirty="0"/>
              <a:t> de o </a:t>
            </a:r>
            <a:r>
              <a:rPr lang="en-US" dirty="0" err="1"/>
              <a:t>litera</a:t>
            </a:r>
            <a:r>
              <a:rPr lang="en-US" dirty="0"/>
              <a:t> (ex. 3g);</a:t>
            </a:r>
            <a:endParaRPr lang="ro-RO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8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321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Proiect Sala Fitness</vt:lpstr>
      <vt:lpstr>Aspecte generale</vt:lpstr>
      <vt:lpstr>Clasa ManagerInstructori + Instructor</vt:lpstr>
      <vt:lpstr>Clasa ManagerClienti + Client</vt:lpstr>
      <vt:lpstr> ToDo list + 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Sala Fitness</dc:title>
  <dc:creator>Sergiu Daniel</dc:creator>
  <cp:lastModifiedBy>Sergiu Daniel</cp:lastModifiedBy>
  <cp:revision>41</cp:revision>
  <dcterms:created xsi:type="dcterms:W3CDTF">2019-06-04T08:26:48Z</dcterms:created>
  <dcterms:modified xsi:type="dcterms:W3CDTF">2019-06-04T17:00:39Z</dcterms:modified>
</cp:coreProperties>
</file>