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200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0391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97974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990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4588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45324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5518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07970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4170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1874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4311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8363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6863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6180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1436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5737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9112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424343-891F-4C3B-9A63-A27B88902B56}" type="datetimeFigureOut">
              <a:rPr lang="ro-RO" smtClean="0"/>
              <a:t>04.06.2019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374C8-FC88-4EBE-98B9-1BA5BC58253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4719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Proiect Sala Fitness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			By </a:t>
            </a:r>
            <a:r>
              <a:rPr lang="en-US" dirty="0" err="1" smtClean="0"/>
              <a:t>Cioara</a:t>
            </a:r>
            <a:r>
              <a:rPr lang="en-US" dirty="0" smtClean="0"/>
              <a:t> Sergiu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4508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Aspecte</a:t>
            </a:r>
            <a:r>
              <a:rPr lang="en-US" dirty="0" smtClean="0"/>
              <a:t> </a:t>
            </a:r>
            <a:r>
              <a:rPr lang="en-US" dirty="0" err="1" smtClean="0"/>
              <a:t>generale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Proiectul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structurat</a:t>
            </a:r>
            <a:r>
              <a:rPr lang="en-US" dirty="0" smtClean="0"/>
              <a:t> in 4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  <a:r>
              <a:rPr lang="en-US" dirty="0" err="1" smtClean="0"/>
              <a:t>astfel</a:t>
            </a:r>
            <a:r>
              <a:rPr lang="en-US" dirty="0" smtClean="0"/>
              <a:t>:</a:t>
            </a:r>
          </a:p>
          <a:p>
            <a:pPr lvl="4"/>
            <a:r>
              <a:rPr lang="en-US" dirty="0" err="1" smtClean="0"/>
              <a:t>ManagerInstructor</a:t>
            </a:r>
            <a:r>
              <a:rPr lang="en-US" dirty="0" smtClean="0"/>
              <a:t> -&gt; Instructor – </a:t>
            </a:r>
            <a:r>
              <a:rPr lang="en-US" dirty="0" err="1" smtClean="0"/>
              <a:t>relatie</a:t>
            </a:r>
            <a:r>
              <a:rPr lang="en-US" dirty="0" smtClean="0"/>
              <a:t> de </a:t>
            </a:r>
            <a:r>
              <a:rPr lang="en-US" dirty="0" err="1" smtClean="0"/>
              <a:t>agregare</a:t>
            </a:r>
            <a:r>
              <a:rPr lang="en-US" dirty="0" smtClean="0"/>
              <a:t> de tip “has a”</a:t>
            </a:r>
          </a:p>
          <a:p>
            <a:pPr lvl="4"/>
            <a:r>
              <a:rPr lang="en-US" dirty="0" err="1" smtClean="0"/>
              <a:t>ManagerClient</a:t>
            </a:r>
            <a:r>
              <a:rPr lang="en-US" dirty="0" smtClean="0"/>
              <a:t> -&gt; Client - </a:t>
            </a:r>
            <a:r>
              <a:rPr lang="en-US" dirty="0" err="1" smtClean="0"/>
              <a:t>relatie</a:t>
            </a:r>
            <a:r>
              <a:rPr lang="en-US" dirty="0" smtClean="0"/>
              <a:t> de </a:t>
            </a:r>
            <a:r>
              <a:rPr lang="en-US" dirty="0" err="1" smtClean="0"/>
              <a:t>agregare</a:t>
            </a:r>
            <a:r>
              <a:rPr lang="en-US" dirty="0" smtClean="0"/>
              <a:t> de tip “has a”</a:t>
            </a:r>
          </a:p>
          <a:p>
            <a:pPr lvl="4"/>
            <a:endParaRPr lang="en-US" dirty="0"/>
          </a:p>
          <a:p>
            <a:r>
              <a:rPr lang="en-US" dirty="0" err="1" smtClean="0"/>
              <a:t>Functia</a:t>
            </a:r>
            <a:r>
              <a:rPr lang="en-US" dirty="0" smtClean="0"/>
              <a:t> Main </a:t>
            </a:r>
          </a:p>
          <a:p>
            <a:pPr lvl="4"/>
            <a:r>
              <a:rPr lang="en-US" dirty="0" err="1" smtClean="0"/>
              <a:t>incarca</a:t>
            </a:r>
            <a:r>
              <a:rPr lang="en-US" dirty="0" smtClean="0"/>
              <a:t> </a:t>
            </a:r>
            <a:r>
              <a:rPr lang="en-US" dirty="0" err="1" smtClean="0"/>
              <a:t>instructorii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clientii</a:t>
            </a:r>
            <a:r>
              <a:rPr lang="en-US" dirty="0" smtClean="0"/>
              <a:t> </a:t>
            </a:r>
            <a:r>
              <a:rPr lang="en-US" dirty="0" err="1" smtClean="0"/>
              <a:t>salvati</a:t>
            </a:r>
            <a:r>
              <a:rPr lang="en-US" dirty="0" smtClean="0"/>
              <a:t> anterior in </a:t>
            </a:r>
            <a:r>
              <a:rPr lang="en-US" dirty="0" err="1" smtClean="0"/>
              <a:t>fisiere</a:t>
            </a:r>
            <a:r>
              <a:rPr lang="en-US" dirty="0" smtClean="0"/>
              <a:t> </a:t>
            </a:r>
          </a:p>
          <a:p>
            <a:pPr lvl="4"/>
            <a:r>
              <a:rPr lang="en-US" dirty="0" err="1" smtClean="0"/>
              <a:t>afiseaza</a:t>
            </a:r>
            <a:r>
              <a:rPr lang="en-US" dirty="0" smtClean="0"/>
              <a:t> </a:t>
            </a:r>
            <a:r>
              <a:rPr lang="en-US" dirty="0" err="1" smtClean="0"/>
              <a:t>meniul</a:t>
            </a:r>
            <a:r>
              <a:rPr lang="en-US" dirty="0" smtClean="0"/>
              <a:t> principal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trimite</a:t>
            </a:r>
            <a:r>
              <a:rPr lang="en-US" dirty="0" smtClean="0"/>
              <a:t> </a:t>
            </a:r>
            <a:r>
              <a:rPr lang="en-US" dirty="0" err="1" smtClean="0"/>
              <a:t>utilizatorul</a:t>
            </a:r>
            <a:r>
              <a:rPr lang="en-US" dirty="0" smtClean="0"/>
              <a:t> </a:t>
            </a:r>
            <a:r>
              <a:rPr lang="en-US" dirty="0" err="1" smtClean="0"/>
              <a:t>spre</a:t>
            </a:r>
            <a:r>
              <a:rPr lang="en-US" dirty="0" smtClean="0"/>
              <a:t> </a:t>
            </a:r>
            <a:r>
              <a:rPr lang="en-US" dirty="0" err="1" smtClean="0"/>
              <a:t>optiunea</a:t>
            </a:r>
            <a:r>
              <a:rPr lang="en-US" dirty="0" smtClean="0"/>
              <a:t> </a:t>
            </a:r>
            <a:r>
              <a:rPr lang="en-US" dirty="0" err="1" smtClean="0"/>
              <a:t>aleasa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304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707853" cy="1400530"/>
          </a:xfrm>
        </p:spPr>
        <p:txBody>
          <a:bodyPr/>
          <a:lstStyle/>
          <a:p>
            <a:r>
              <a:rPr lang="en-US" dirty="0" err="1" smtClean="0"/>
              <a:t>Clasa</a:t>
            </a:r>
            <a:r>
              <a:rPr lang="en-US" dirty="0" smtClean="0"/>
              <a:t> </a:t>
            </a:r>
            <a:r>
              <a:rPr lang="en-US" dirty="0" err="1" smtClean="0"/>
              <a:t>ManagerInstructori</a:t>
            </a:r>
            <a:r>
              <a:rPr lang="en-US" dirty="0" smtClean="0"/>
              <a:t> + Instructor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ManagerInstructori</a:t>
            </a:r>
            <a:r>
              <a:rPr lang="en-US" dirty="0" smtClean="0"/>
              <a:t> </a:t>
            </a:r>
            <a:r>
              <a:rPr lang="en-US" dirty="0" err="1" smtClean="0"/>
              <a:t>gestioneaza</a:t>
            </a:r>
            <a:r>
              <a:rPr lang="en-US" dirty="0" smtClean="0"/>
              <a:t> </a:t>
            </a:r>
            <a:r>
              <a:rPr lang="en-US" dirty="0" err="1" smtClean="0"/>
              <a:t>obiectele</a:t>
            </a:r>
            <a:r>
              <a:rPr lang="en-US" dirty="0" smtClean="0"/>
              <a:t> de tip Instructor in </a:t>
            </a:r>
            <a:r>
              <a:rPr lang="en-US" dirty="0" err="1" smtClean="0"/>
              <a:t>functie</a:t>
            </a:r>
            <a:r>
              <a:rPr lang="en-US" dirty="0" smtClean="0"/>
              <a:t> de </a:t>
            </a:r>
            <a:r>
              <a:rPr lang="en-US" dirty="0" err="1" smtClean="0"/>
              <a:t>optiunile</a:t>
            </a:r>
            <a:r>
              <a:rPr lang="en-US" dirty="0" smtClean="0"/>
              <a:t> </a:t>
            </a:r>
            <a:r>
              <a:rPr lang="en-US" dirty="0" err="1" smtClean="0"/>
              <a:t>alese</a:t>
            </a:r>
            <a:r>
              <a:rPr lang="en-US" dirty="0" smtClean="0"/>
              <a:t>, </a:t>
            </a:r>
            <a:r>
              <a:rPr lang="en-US" dirty="0" err="1" smtClean="0"/>
              <a:t>astfel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Obtine</a:t>
            </a:r>
            <a:r>
              <a:rPr lang="en-US" dirty="0" smtClean="0"/>
              <a:t> </a:t>
            </a:r>
            <a:r>
              <a:rPr lang="en-US" dirty="0" err="1" smtClean="0"/>
              <a:t>parametrii</a:t>
            </a:r>
            <a:r>
              <a:rPr lang="en-US" dirty="0" smtClean="0"/>
              <a:t> </a:t>
            </a:r>
            <a:r>
              <a:rPr lang="en-US" dirty="0" err="1" smtClean="0"/>
              <a:t>necesari</a:t>
            </a:r>
            <a:r>
              <a:rPr lang="en-US" dirty="0" smtClean="0"/>
              <a:t> in </a:t>
            </a:r>
            <a:r>
              <a:rPr lang="en-US" dirty="0" err="1" smtClean="0"/>
              <a:t>vederea</a:t>
            </a:r>
            <a:r>
              <a:rPr lang="en-US" dirty="0" smtClean="0"/>
              <a:t> </a:t>
            </a:r>
            <a:r>
              <a:rPr lang="en-US" dirty="0" err="1" smtClean="0"/>
              <a:t>construirii</a:t>
            </a:r>
            <a:r>
              <a:rPr lang="en-US" dirty="0" smtClean="0"/>
              <a:t> </a:t>
            </a:r>
            <a:r>
              <a:rPr lang="en-US" dirty="0" err="1" smtClean="0"/>
              <a:t>obiectelor</a:t>
            </a:r>
            <a:r>
              <a:rPr lang="en-US" dirty="0" smtClean="0"/>
              <a:t> Instructor      ( </a:t>
            </a:r>
            <a:r>
              <a:rPr lang="en-US" dirty="0" err="1" smtClean="0"/>
              <a:t>parametrii</a:t>
            </a:r>
            <a:r>
              <a:rPr lang="en-US" dirty="0" smtClean="0"/>
              <a:t> </a:t>
            </a:r>
            <a:r>
              <a:rPr lang="en-US" dirty="0" err="1" smtClean="0"/>
              <a:t>pasati</a:t>
            </a:r>
            <a:r>
              <a:rPr lang="en-US" dirty="0" smtClean="0"/>
              <a:t> direct la </a:t>
            </a:r>
            <a:r>
              <a:rPr lang="en-US" dirty="0" err="1" smtClean="0"/>
              <a:t>constructorul</a:t>
            </a:r>
            <a:r>
              <a:rPr lang="en-US" dirty="0" smtClean="0"/>
              <a:t> Instructor)</a:t>
            </a:r>
          </a:p>
          <a:p>
            <a:pPr lvl="1"/>
            <a:r>
              <a:rPr lang="en-US" dirty="0" err="1" smtClean="0"/>
              <a:t>Generarea</a:t>
            </a:r>
            <a:r>
              <a:rPr lang="en-US" dirty="0" smtClean="0"/>
              <a:t> automata a </a:t>
            </a:r>
            <a:r>
              <a:rPr lang="en-US" dirty="0" err="1" smtClean="0"/>
              <a:t>unui</a:t>
            </a:r>
            <a:r>
              <a:rPr lang="en-US" dirty="0" smtClean="0"/>
              <a:t> cod </a:t>
            </a:r>
            <a:r>
              <a:rPr lang="en-US" dirty="0" err="1" smtClean="0"/>
              <a:t>unic</a:t>
            </a:r>
            <a:endParaRPr lang="en-US" dirty="0" smtClean="0"/>
          </a:p>
          <a:p>
            <a:pPr lvl="1"/>
            <a:r>
              <a:rPr lang="en-US" dirty="0" err="1" smtClean="0"/>
              <a:t>Sterge</a:t>
            </a:r>
            <a:r>
              <a:rPr lang="en-US" dirty="0" smtClean="0"/>
              <a:t> </a:t>
            </a:r>
            <a:r>
              <a:rPr lang="en-US" dirty="0" err="1" smtClean="0"/>
              <a:t>obiectele</a:t>
            </a:r>
            <a:r>
              <a:rPr lang="en-US" dirty="0" smtClean="0"/>
              <a:t> Instructor, </a:t>
            </a:r>
            <a:r>
              <a:rPr lang="en-US" dirty="0" err="1" smtClean="0"/>
              <a:t>atat</a:t>
            </a:r>
            <a:r>
              <a:rPr lang="en-US" dirty="0" smtClean="0"/>
              <a:t> din vector cat </a:t>
            </a:r>
            <a:r>
              <a:rPr lang="en-US" dirty="0" err="1" smtClean="0"/>
              <a:t>si</a:t>
            </a:r>
            <a:r>
              <a:rPr lang="en-US" dirty="0" smtClean="0"/>
              <a:t> din </a:t>
            </a:r>
            <a:r>
              <a:rPr lang="en-US" dirty="0" err="1" smtClean="0"/>
              <a:t>fisierul</a:t>
            </a:r>
            <a:r>
              <a:rPr lang="en-US" dirty="0" smtClean="0"/>
              <a:t> extern</a:t>
            </a:r>
          </a:p>
          <a:p>
            <a:pPr lvl="1"/>
            <a:r>
              <a:rPr lang="en-US" dirty="0" err="1" smtClean="0"/>
              <a:t>Obiectele</a:t>
            </a:r>
            <a:r>
              <a:rPr lang="en-US" dirty="0" smtClean="0"/>
              <a:t> de tip </a:t>
            </a:r>
            <a:r>
              <a:rPr lang="en-US" dirty="0" err="1" smtClean="0"/>
              <a:t>Instructori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salvate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-un vector static,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asigura</a:t>
            </a:r>
            <a:r>
              <a:rPr lang="en-US" dirty="0" smtClean="0"/>
              <a:t> </a:t>
            </a:r>
            <a:r>
              <a:rPr lang="en-US" dirty="0" err="1" smtClean="0"/>
              <a:t>folosirea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de </a:t>
            </a:r>
            <a:r>
              <a:rPr lang="en-US" dirty="0" err="1" smtClean="0"/>
              <a:t>catre</a:t>
            </a:r>
            <a:r>
              <a:rPr lang="en-US" dirty="0" smtClean="0"/>
              <a:t> </a:t>
            </a:r>
            <a:r>
              <a:rPr lang="en-US" dirty="0" err="1" smtClean="0"/>
              <a:t>celelate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 (</a:t>
            </a:r>
            <a:r>
              <a:rPr lang="en-US" dirty="0" err="1" smtClean="0"/>
              <a:t>ManagerClienti</a:t>
            </a:r>
            <a:r>
              <a:rPr lang="en-US" dirty="0" smtClean="0"/>
              <a:t>), </a:t>
            </a:r>
            <a:r>
              <a:rPr lang="en-US" dirty="0" err="1" smtClean="0"/>
              <a:t>precum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asigura</a:t>
            </a:r>
            <a:r>
              <a:rPr lang="en-US" dirty="0" smtClean="0"/>
              <a:t> </a:t>
            </a:r>
            <a:r>
              <a:rPr lang="en-US" dirty="0" err="1" smtClean="0"/>
              <a:t>folisirea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dirty="0" err="1" smtClean="0"/>
              <a:t>directa</a:t>
            </a:r>
            <a:r>
              <a:rPr lang="en-US" dirty="0" smtClean="0"/>
              <a:t>, </a:t>
            </a:r>
            <a:r>
              <a:rPr lang="en-US" dirty="0" err="1" smtClean="0"/>
              <a:t>fara</a:t>
            </a:r>
            <a:r>
              <a:rPr lang="en-US" dirty="0" smtClean="0"/>
              <a:t> </a:t>
            </a:r>
            <a:r>
              <a:rPr lang="en-US" dirty="0" err="1" smtClean="0"/>
              <a:t>nevoia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obiect</a:t>
            </a:r>
            <a:endParaRPr lang="en-US" dirty="0"/>
          </a:p>
          <a:p>
            <a:pPr lvl="1"/>
            <a:r>
              <a:rPr lang="en-US" dirty="0" err="1" smtClean="0"/>
              <a:t>Clasa</a:t>
            </a:r>
            <a:r>
              <a:rPr lang="en-US" dirty="0" smtClean="0"/>
              <a:t> </a:t>
            </a:r>
            <a:r>
              <a:rPr lang="en-US" dirty="0" err="1" smtClean="0"/>
              <a:t>ManagerClienti</a:t>
            </a:r>
            <a:r>
              <a:rPr lang="en-US" dirty="0" smtClean="0"/>
              <a:t> e </a:t>
            </a:r>
            <a:r>
              <a:rPr lang="en-US" dirty="0" err="1" smtClean="0"/>
              <a:t>declarata</a:t>
            </a:r>
            <a:r>
              <a:rPr lang="en-US" dirty="0" smtClean="0"/>
              <a:t> “friend”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asigura</a:t>
            </a:r>
            <a:r>
              <a:rPr lang="en-US" dirty="0" smtClean="0"/>
              <a:t> o </a:t>
            </a:r>
            <a:r>
              <a:rPr lang="en-US" dirty="0" err="1" smtClean="0"/>
              <a:t>intercatiune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buna</a:t>
            </a:r>
            <a:endParaRPr lang="en-US" dirty="0" smtClean="0"/>
          </a:p>
          <a:p>
            <a:pPr lvl="1"/>
            <a:r>
              <a:rPr lang="en-US" dirty="0" err="1" smtClean="0"/>
              <a:t>Clasa</a:t>
            </a:r>
            <a:r>
              <a:rPr lang="en-US" dirty="0" smtClean="0"/>
              <a:t> Instructor </a:t>
            </a:r>
            <a:r>
              <a:rPr lang="en-US" dirty="0" err="1" smtClean="0"/>
              <a:t>contine</a:t>
            </a:r>
            <a:r>
              <a:rPr lang="en-US" dirty="0" smtClean="0"/>
              <a:t> </a:t>
            </a:r>
            <a:r>
              <a:rPr lang="en-US" dirty="0" err="1" smtClean="0"/>
              <a:t>doar</a:t>
            </a:r>
            <a:r>
              <a:rPr lang="en-US" dirty="0" smtClean="0"/>
              <a:t> </a:t>
            </a:r>
            <a:r>
              <a:rPr lang="en-US" dirty="0" err="1" smtClean="0"/>
              <a:t>variabile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stocarea</a:t>
            </a:r>
            <a:r>
              <a:rPr lang="en-US" dirty="0" smtClean="0"/>
              <a:t> </a:t>
            </a:r>
            <a:r>
              <a:rPr lang="en-US" dirty="0" err="1" smtClean="0"/>
              <a:t>infromatilor</a:t>
            </a:r>
            <a:r>
              <a:rPr lang="en-US" dirty="0" smtClean="0"/>
              <a:t> date de </a:t>
            </a:r>
            <a:r>
              <a:rPr lang="en-US" dirty="0" err="1" smtClean="0"/>
              <a:t>clasa</a:t>
            </a:r>
            <a:r>
              <a:rPr lang="en-US" dirty="0" smtClean="0"/>
              <a:t> </a:t>
            </a:r>
            <a:r>
              <a:rPr lang="en-US" dirty="0" err="1" smtClean="0"/>
              <a:t>ManagerInstructor</a:t>
            </a:r>
            <a:r>
              <a:rPr lang="en-US" dirty="0" smtClean="0"/>
              <a:t> </a:t>
            </a:r>
            <a:r>
              <a:rPr lang="en-US" dirty="0" err="1" smtClean="0"/>
              <a:t>precum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de </a:t>
            </a:r>
            <a:r>
              <a:rPr lang="en-US" dirty="0" err="1" smtClean="0"/>
              <a:t>accesare</a:t>
            </a:r>
            <a:r>
              <a:rPr lang="en-US" dirty="0" smtClean="0"/>
              <a:t> a </a:t>
            </a:r>
            <a:r>
              <a:rPr lang="en-US" dirty="0" err="1" smtClean="0"/>
              <a:t>acestor</a:t>
            </a:r>
            <a:r>
              <a:rPr lang="en-US" dirty="0" smtClean="0"/>
              <a:t> </a:t>
            </a:r>
            <a:r>
              <a:rPr lang="en-US" dirty="0" err="1" smtClean="0"/>
              <a:t>variabile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772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Clasa</a:t>
            </a:r>
            <a:r>
              <a:rPr lang="en-US" dirty="0" smtClean="0"/>
              <a:t> </a:t>
            </a:r>
            <a:r>
              <a:rPr lang="en-US" dirty="0" err="1" smtClean="0"/>
              <a:t>ManagerClienti</a:t>
            </a:r>
            <a:r>
              <a:rPr lang="en-US" dirty="0" smtClean="0"/>
              <a:t> + Client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Contine</a:t>
            </a:r>
            <a:r>
              <a:rPr lang="en-US" dirty="0" smtClean="0"/>
              <a:t> </a:t>
            </a:r>
            <a:r>
              <a:rPr lang="en-US" dirty="0" err="1" smtClean="0"/>
              <a:t>aceleasi</a:t>
            </a:r>
            <a:r>
              <a:rPr lang="en-US" dirty="0" smtClean="0"/>
              <a:t> </a:t>
            </a:r>
            <a:r>
              <a:rPr lang="en-US" dirty="0" err="1" smtClean="0"/>
              <a:t>functionalitati</a:t>
            </a:r>
            <a:r>
              <a:rPr lang="en-US" dirty="0" smtClean="0"/>
              <a:t> enumerate anterior, </a:t>
            </a:r>
            <a:r>
              <a:rPr lang="en-US" dirty="0" err="1" smtClean="0"/>
              <a:t>dar</a:t>
            </a:r>
            <a:r>
              <a:rPr lang="en-US" dirty="0" smtClean="0"/>
              <a:t> in </a:t>
            </a:r>
            <a:r>
              <a:rPr lang="en-US" dirty="0" err="1" smtClean="0"/>
              <a:t>cazul</a:t>
            </a:r>
            <a:r>
              <a:rPr lang="en-US" dirty="0" smtClean="0"/>
              <a:t> </a:t>
            </a:r>
            <a:r>
              <a:rPr lang="en-US" dirty="0" err="1" smtClean="0"/>
              <a:t>gestionarii</a:t>
            </a:r>
            <a:r>
              <a:rPr lang="en-US" dirty="0" smtClean="0"/>
              <a:t> </a:t>
            </a:r>
            <a:r>
              <a:rPr lang="en-US" dirty="0" err="1" smtClean="0"/>
              <a:t>clientilor</a:t>
            </a:r>
            <a:endParaRPr lang="en-US" dirty="0" smtClean="0"/>
          </a:p>
          <a:p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langa</a:t>
            </a:r>
            <a:r>
              <a:rPr lang="en-US" dirty="0" smtClean="0"/>
              <a:t> </a:t>
            </a:r>
            <a:r>
              <a:rPr lang="en-US" dirty="0" err="1" smtClean="0"/>
              <a:t>obtinerea</a:t>
            </a:r>
            <a:r>
              <a:rPr lang="en-US" dirty="0" smtClean="0"/>
              <a:t> </a:t>
            </a:r>
            <a:r>
              <a:rPr lang="en-US" dirty="0" err="1" smtClean="0"/>
              <a:t>parametrilor</a:t>
            </a:r>
            <a:r>
              <a:rPr lang="en-US" dirty="0" smtClean="0"/>
              <a:t> </a:t>
            </a:r>
            <a:r>
              <a:rPr lang="en-US" dirty="0" err="1" smtClean="0"/>
              <a:t>necesari</a:t>
            </a:r>
            <a:r>
              <a:rPr lang="en-US" dirty="0" smtClean="0"/>
              <a:t> </a:t>
            </a:r>
            <a:r>
              <a:rPr lang="en-US" dirty="0" err="1" smtClean="0"/>
              <a:t>constructorului</a:t>
            </a:r>
            <a:r>
              <a:rPr lang="en-US" dirty="0" smtClean="0"/>
              <a:t> de Client, </a:t>
            </a:r>
            <a:r>
              <a:rPr lang="en-US" dirty="0" err="1" smtClean="0"/>
              <a:t>Clasa</a:t>
            </a:r>
            <a:r>
              <a:rPr lang="en-US" dirty="0" smtClean="0"/>
              <a:t> </a:t>
            </a:r>
            <a:r>
              <a:rPr lang="en-US" dirty="0" err="1" smtClean="0"/>
              <a:t>ManagerClienti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asigura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o </a:t>
            </a:r>
            <a:r>
              <a:rPr lang="en-US" dirty="0" err="1" smtClean="0"/>
              <a:t>legatura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Client </a:t>
            </a:r>
            <a:r>
              <a:rPr lang="en-US" dirty="0" err="1" smtClean="0"/>
              <a:t>si</a:t>
            </a:r>
            <a:r>
              <a:rPr lang="en-US" dirty="0" smtClean="0"/>
              <a:t> Instructor </a:t>
            </a:r>
            <a:r>
              <a:rPr lang="en-US" dirty="0" err="1" smtClean="0"/>
              <a:t>astfel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Fiecarui</a:t>
            </a:r>
            <a:r>
              <a:rPr lang="en-US" dirty="0" smtClean="0"/>
              <a:t> client ii </a:t>
            </a:r>
            <a:r>
              <a:rPr lang="en-US" dirty="0" err="1" smtClean="0"/>
              <a:t>atribuie</a:t>
            </a:r>
            <a:r>
              <a:rPr lang="en-US" dirty="0" smtClean="0"/>
              <a:t> </a:t>
            </a:r>
            <a:r>
              <a:rPr lang="en-US" dirty="0" err="1" smtClean="0"/>
              <a:t>codul</a:t>
            </a:r>
            <a:r>
              <a:rPr lang="en-US" dirty="0" smtClean="0"/>
              <a:t> </a:t>
            </a:r>
            <a:r>
              <a:rPr lang="en-US" dirty="0" err="1" smtClean="0"/>
              <a:t>unic</a:t>
            </a:r>
            <a:r>
              <a:rPr lang="en-US" dirty="0" smtClean="0"/>
              <a:t> </a:t>
            </a:r>
            <a:r>
              <a:rPr lang="en-US" dirty="0" err="1" smtClean="0"/>
              <a:t>generat</a:t>
            </a:r>
            <a:r>
              <a:rPr lang="en-US" dirty="0" smtClean="0"/>
              <a:t> al </a:t>
            </a:r>
            <a:r>
              <a:rPr lang="en-US" dirty="0" err="1" smtClean="0"/>
              <a:t>Instructorului</a:t>
            </a:r>
            <a:endParaRPr lang="en-US" dirty="0" smtClean="0"/>
          </a:p>
          <a:p>
            <a:pPr lvl="1"/>
            <a:r>
              <a:rPr lang="en-US" dirty="0" err="1" smtClean="0"/>
              <a:t>Astfel</a:t>
            </a:r>
            <a:r>
              <a:rPr lang="en-US" dirty="0" smtClean="0"/>
              <a:t>, </a:t>
            </a:r>
            <a:r>
              <a:rPr lang="en-US" dirty="0" err="1" smtClean="0"/>
              <a:t>fiecare</a:t>
            </a:r>
            <a:r>
              <a:rPr lang="en-US" dirty="0" smtClean="0"/>
              <a:t> Instructor “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cunoaste</a:t>
            </a:r>
            <a:r>
              <a:rPr lang="en-US" dirty="0" smtClean="0"/>
              <a:t>” </a:t>
            </a:r>
            <a:r>
              <a:rPr lang="en-US" dirty="0" err="1" smtClean="0"/>
              <a:t>clientul</a:t>
            </a:r>
            <a:r>
              <a:rPr lang="en-US" dirty="0" smtClean="0"/>
              <a:t>/</a:t>
            </a:r>
            <a:r>
              <a:rPr lang="en-US" dirty="0" err="1" smtClean="0"/>
              <a:t>instructorul</a:t>
            </a:r>
            <a:r>
              <a:rPr lang="en-US" dirty="0" smtClean="0"/>
              <a:t> (ex. </a:t>
            </a:r>
            <a:r>
              <a:rPr lang="en-US" dirty="0" err="1" smtClean="0"/>
              <a:t>Calcularea</a:t>
            </a:r>
            <a:r>
              <a:rPr lang="en-US" dirty="0" smtClean="0"/>
              <a:t> </a:t>
            </a:r>
            <a:r>
              <a:rPr lang="en-US" dirty="0" err="1" smtClean="0"/>
              <a:t>numarului</a:t>
            </a:r>
            <a:r>
              <a:rPr lang="en-US" dirty="0" smtClean="0"/>
              <a:t> total de ore al </a:t>
            </a:r>
            <a:r>
              <a:rPr lang="en-US" dirty="0" err="1" smtClean="0"/>
              <a:t>instructorului</a:t>
            </a:r>
            <a:r>
              <a:rPr lang="en-US" dirty="0"/>
              <a:t> </a:t>
            </a:r>
            <a:r>
              <a:rPr lang="en-US" dirty="0" err="1" smtClean="0"/>
              <a:t>bazat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orele</a:t>
            </a:r>
            <a:r>
              <a:rPr lang="en-US" dirty="0" smtClean="0"/>
              <a:t> </a:t>
            </a:r>
            <a:r>
              <a:rPr lang="en-US" dirty="0" err="1" smtClean="0"/>
              <a:t>cerute</a:t>
            </a:r>
            <a:r>
              <a:rPr lang="en-US" dirty="0" smtClean="0"/>
              <a:t> de client)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cazul</a:t>
            </a:r>
            <a:r>
              <a:rPr lang="en-US" dirty="0" smtClean="0"/>
              <a:t> in care </a:t>
            </a:r>
            <a:r>
              <a:rPr lang="en-US" dirty="0" err="1" smtClean="0"/>
              <a:t>toti</a:t>
            </a:r>
            <a:r>
              <a:rPr lang="en-US" dirty="0" smtClean="0"/>
              <a:t> </a:t>
            </a:r>
            <a:r>
              <a:rPr lang="en-US" dirty="0" err="1" smtClean="0"/>
              <a:t>instructorii</a:t>
            </a:r>
            <a:r>
              <a:rPr lang="en-US" dirty="0" smtClean="0"/>
              <a:t> au </a:t>
            </a:r>
            <a:r>
              <a:rPr lang="en-US" dirty="0" err="1" smtClean="0"/>
              <a:t>atins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maxim de ore (40),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permisa</a:t>
            </a:r>
            <a:r>
              <a:rPr lang="en-US" dirty="0" smtClean="0"/>
              <a:t> </a:t>
            </a:r>
            <a:r>
              <a:rPr lang="en-US" dirty="0" err="1" smtClean="0"/>
              <a:t>salvare</a:t>
            </a:r>
            <a:r>
              <a:rPr lang="en-US" dirty="0" smtClean="0"/>
              <a:t> </a:t>
            </a:r>
            <a:r>
              <a:rPr lang="en-US" dirty="0" err="1" smtClean="0"/>
              <a:t>intr</a:t>
            </a:r>
            <a:r>
              <a:rPr lang="en-US" dirty="0" smtClean="0"/>
              <a:t>-un </a:t>
            </a:r>
            <a:r>
              <a:rPr lang="en-US" dirty="0" err="1" smtClean="0"/>
              <a:t>fisier</a:t>
            </a:r>
            <a:r>
              <a:rPr lang="en-US" dirty="0" smtClean="0"/>
              <a:t> extern a </a:t>
            </a:r>
            <a:r>
              <a:rPr lang="en-US" dirty="0" err="1" smtClean="0"/>
              <a:t>datelor</a:t>
            </a:r>
            <a:r>
              <a:rPr lang="en-US" dirty="0" smtClean="0"/>
              <a:t> de contact ale </a:t>
            </a:r>
            <a:r>
              <a:rPr lang="en-US" dirty="0" err="1" smtClean="0"/>
              <a:t>Clientului</a:t>
            </a:r>
            <a:endParaRPr lang="en-US" dirty="0" smtClean="0"/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84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+ </a:t>
            </a:r>
            <a:r>
              <a:rPr lang="en-US" dirty="0" err="1" smtClean="0"/>
              <a:t>ToDo</a:t>
            </a:r>
            <a:r>
              <a:rPr lang="en-US" dirty="0" smtClean="0"/>
              <a:t> list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Features:</a:t>
            </a:r>
          </a:p>
          <a:p>
            <a:pPr lvl="1"/>
            <a:r>
              <a:rPr lang="en-US" dirty="0" err="1" smtClean="0"/>
              <a:t>Utilizare</a:t>
            </a:r>
            <a:r>
              <a:rPr lang="en-US" dirty="0" smtClean="0"/>
              <a:t> </a:t>
            </a:r>
            <a:r>
              <a:rPr lang="en-US" dirty="0" err="1" smtClean="0"/>
              <a:t>usoara</a:t>
            </a:r>
            <a:r>
              <a:rPr lang="en-US" dirty="0" smtClean="0"/>
              <a:t>,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afisarea</a:t>
            </a:r>
            <a:r>
              <a:rPr lang="en-US" dirty="0" smtClean="0"/>
              <a:t> de </a:t>
            </a:r>
            <a:r>
              <a:rPr lang="en-US" dirty="0" err="1" smtClean="0"/>
              <a:t>informatii</a:t>
            </a:r>
            <a:r>
              <a:rPr lang="en-US" dirty="0" smtClean="0"/>
              <a:t> </a:t>
            </a:r>
            <a:r>
              <a:rPr lang="en-US" dirty="0" err="1" smtClean="0"/>
              <a:t>clare</a:t>
            </a:r>
            <a:r>
              <a:rPr lang="en-US" dirty="0" smtClean="0"/>
              <a:t> la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meniu</a:t>
            </a:r>
            <a:endParaRPr lang="en-US" dirty="0" smtClean="0"/>
          </a:p>
          <a:p>
            <a:pPr lvl="1"/>
            <a:r>
              <a:rPr lang="en-US" dirty="0" err="1" smtClean="0"/>
              <a:t>Verificarea</a:t>
            </a:r>
            <a:r>
              <a:rPr lang="en-US" dirty="0" smtClean="0"/>
              <a:t> </a:t>
            </a:r>
            <a:r>
              <a:rPr lang="en-US" dirty="0" err="1" smtClean="0"/>
              <a:t>inputului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cererea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nou</a:t>
            </a:r>
            <a:r>
              <a:rPr lang="en-US" dirty="0" smtClean="0"/>
              <a:t> input in </a:t>
            </a:r>
            <a:r>
              <a:rPr lang="en-US" dirty="0" err="1" smtClean="0"/>
              <a:t>cazul</a:t>
            </a:r>
            <a:r>
              <a:rPr lang="en-US" dirty="0" smtClean="0"/>
              <a:t> in care </a:t>
            </a:r>
            <a:r>
              <a:rPr lang="en-US" dirty="0" err="1" smtClean="0"/>
              <a:t>acesta</a:t>
            </a:r>
            <a:r>
              <a:rPr lang="en-US" dirty="0" smtClean="0"/>
              <a:t> nu </a:t>
            </a:r>
            <a:r>
              <a:rPr lang="en-US" dirty="0" err="1" smtClean="0"/>
              <a:t>corespunde</a:t>
            </a:r>
            <a:r>
              <a:rPr lang="en-US" dirty="0" smtClean="0"/>
              <a:t> </a:t>
            </a:r>
            <a:r>
              <a:rPr lang="en-US" dirty="0" err="1" smtClean="0"/>
              <a:t>meniului</a:t>
            </a:r>
            <a:endParaRPr lang="en-US" dirty="0" smtClean="0"/>
          </a:p>
          <a:p>
            <a:pPr lvl="1"/>
            <a:r>
              <a:rPr lang="en-US" dirty="0" err="1" smtClean="0"/>
              <a:t>Interactiune</a:t>
            </a:r>
            <a:r>
              <a:rPr lang="en-US" dirty="0" smtClean="0"/>
              <a:t> </a:t>
            </a:r>
            <a:r>
              <a:rPr lang="en-US" dirty="0" err="1" smtClean="0"/>
              <a:t>simplista</a:t>
            </a:r>
            <a:r>
              <a:rPr lang="en-US" dirty="0" smtClean="0"/>
              <a:t> </a:t>
            </a:r>
            <a:r>
              <a:rPr lang="en-US" dirty="0" err="1" smtClean="0"/>
              <a:t>intre</a:t>
            </a:r>
            <a:r>
              <a:rPr lang="en-US" dirty="0" smtClean="0"/>
              <a:t> </a:t>
            </a:r>
            <a:r>
              <a:rPr lang="en-US" dirty="0" err="1" smtClean="0"/>
              <a:t>clase</a:t>
            </a:r>
            <a:r>
              <a:rPr lang="en-US" dirty="0" smtClean="0"/>
              <a:t>, </a:t>
            </a:r>
            <a:r>
              <a:rPr lang="en-US" dirty="0" err="1" smtClean="0"/>
              <a:t>evitand</a:t>
            </a:r>
            <a:r>
              <a:rPr lang="en-US" dirty="0" smtClean="0"/>
              <a:t> </a:t>
            </a:r>
            <a:r>
              <a:rPr lang="en-US" dirty="0" err="1" smtClean="0"/>
              <a:t>astfel</a:t>
            </a:r>
            <a:r>
              <a:rPr lang="en-US" dirty="0" smtClean="0"/>
              <a:t> </a:t>
            </a:r>
            <a:r>
              <a:rPr lang="en-US" dirty="0" err="1" smtClean="0"/>
              <a:t>incarcarea</a:t>
            </a:r>
            <a:r>
              <a:rPr lang="en-US" dirty="0" smtClean="0"/>
              <a:t> </a:t>
            </a:r>
            <a:r>
              <a:rPr lang="en-US" dirty="0" err="1" smtClean="0"/>
              <a:t>programului</a:t>
            </a:r>
            <a:r>
              <a:rPr lang="en-US" dirty="0" smtClean="0"/>
              <a:t> cu </a:t>
            </a:r>
            <a:r>
              <a:rPr lang="en-US" dirty="0" err="1" smtClean="0"/>
              <a:t>functii</a:t>
            </a:r>
            <a:r>
              <a:rPr lang="en-US" dirty="0" smtClean="0"/>
              <a:t> </a:t>
            </a:r>
            <a:r>
              <a:rPr lang="en-US" dirty="0" err="1" smtClean="0"/>
              <a:t>neutile</a:t>
            </a:r>
            <a:endParaRPr lang="en-US" dirty="0" smtClean="0"/>
          </a:p>
          <a:p>
            <a:pPr lvl="1"/>
            <a:r>
              <a:rPr lang="en-US" dirty="0" err="1" smtClean="0"/>
              <a:t>Salvarea</a:t>
            </a:r>
            <a:r>
              <a:rPr lang="en-US" dirty="0" smtClean="0"/>
              <a:t> </a:t>
            </a:r>
            <a:r>
              <a:rPr lang="en-US" dirty="0" err="1" smtClean="0"/>
              <a:t>informatiilor</a:t>
            </a:r>
            <a:r>
              <a:rPr lang="en-US" dirty="0" smtClean="0"/>
              <a:t> in </a:t>
            </a:r>
            <a:r>
              <a:rPr lang="en-US" dirty="0" err="1" smtClean="0"/>
              <a:t>fiser</a:t>
            </a:r>
            <a:r>
              <a:rPr lang="en-US" dirty="0" smtClean="0"/>
              <a:t> extern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incarcarea</a:t>
            </a:r>
            <a:r>
              <a:rPr lang="en-US" dirty="0" smtClean="0"/>
              <a:t> </a:t>
            </a:r>
            <a:r>
              <a:rPr lang="en-US" dirty="0" err="1" smtClean="0"/>
              <a:t>lor</a:t>
            </a:r>
            <a:r>
              <a:rPr lang="en-US" dirty="0" smtClean="0"/>
              <a:t> in </a:t>
            </a:r>
            <a:r>
              <a:rPr lang="en-US" dirty="0" err="1" smtClean="0"/>
              <a:t>vectorii</a:t>
            </a:r>
            <a:r>
              <a:rPr lang="en-US" dirty="0" smtClean="0"/>
              <a:t> </a:t>
            </a:r>
            <a:r>
              <a:rPr lang="en-US" dirty="0" err="1" smtClean="0"/>
              <a:t>corespunzatori</a:t>
            </a:r>
            <a:r>
              <a:rPr lang="en-US" dirty="0" smtClean="0"/>
              <a:t> la </a:t>
            </a:r>
            <a:r>
              <a:rPr lang="en-US" dirty="0" err="1" smtClean="0"/>
              <a:t>deschiderea</a:t>
            </a:r>
            <a:r>
              <a:rPr lang="en-US" dirty="0" smtClean="0"/>
              <a:t> </a:t>
            </a:r>
            <a:r>
              <a:rPr lang="en-US" dirty="0" err="1" smtClean="0"/>
              <a:t>programului</a:t>
            </a:r>
            <a:endParaRPr lang="en-US" dirty="0" smtClean="0"/>
          </a:p>
          <a:p>
            <a:pPr lvl="1"/>
            <a:r>
              <a:rPr lang="en-US" dirty="0" err="1" smtClean="0"/>
              <a:t>Incapsularea</a:t>
            </a:r>
            <a:r>
              <a:rPr lang="en-US" dirty="0" smtClean="0"/>
              <a:t> </a:t>
            </a:r>
            <a:r>
              <a:rPr lang="en-US" dirty="0" err="1" smtClean="0"/>
              <a:t>variabilelor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accesarea</a:t>
            </a:r>
            <a:r>
              <a:rPr lang="en-US" dirty="0" smtClean="0"/>
              <a:t> </a:t>
            </a:r>
            <a:r>
              <a:rPr lang="en-US" dirty="0" err="1" smtClean="0"/>
              <a:t>lor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endParaRPr lang="en-US" dirty="0" smtClean="0"/>
          </a:p>
          <a:p>
            <a:r>
              <a:rPr lang="en-US" dirty="0" err="1" smtClean="0"/>
              <a:t>ToDo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cazul</a:t>
            </a:r>
            <a:r>
              <a:rPr lang="en-US" dirty="0" smtClean="0"/>
              <a:t> </a:t>
            </a:r>
            <a:r>
              <a:rPr lang="en-US" dirty="0" err="1" smtClean="0"/>
              <a:t>stergerii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Instructor, </a:t>
            </a:r>
            <a:r>
              <a:rPr lang="en-US" dirty="0" err="1" smtClean="0"/>
              <a:t>repartizarea</a:t>
            </a:r>
            <a:r>
              <a:rPr lang="en-US" dirty="0" smtClean="0"/>
              <a:t> </a:t>
            </a:r>
            <a:r>
              <a:rPr lang="en-US" dirty="0" err="1" smtClean="0"/>
              <a:t>clientului</a:t>
            </a:r>
            <a:r>
              <a:rPr lang="en-US" dirty="0" smtClean="0"/>
              <a:t>/</a:t>
            </a:r>
            <a:r>
              <a:rPr lang="en-US" dirty="0" err="1" smtClean="0"/>
              <a:t>clientilor</a:t>
            </a:r>
            <a:r>
              <a:rPr lang="en-US" dirty="0" smtClean="0"/>
              <a:t> </a:t>
            </a:r>
            <a:r>
              <a:rPr lang="en-US" dirty="0" err="1" smtClean="0"/>
              <a:t>acestuia</a:t>
            </a:r>
            <a:r>
              <a:rPr lang="en-US" dirty="0" smtClean="0"/>
              <a:t> </a:t>
            </a:r>
            <a:r>
              <a:rPr lang="en-US" dirty="0" err="1" smtClean="0"/>
              <a:t>catre</a:t>
            </a:r>
            <a:r>
              <a:rPr lang="en-US" dirty="0" smtClean="0"/>
              <a:t> </a:t>
            </a:r>
            <a:r>
              <a:rPr lang="en-US" dirty="0" err="1" smtClean="0"/>
              <a:t>ceilalti</a:t>
            </a:r>
            <a:r>
              <a:rPr lang="en-US" dirty="0" smtClean="0"/>
              <a:t> instructor</a:t>
            </a:r>
          </a:p>
          <a:p>
            <a:pPr lvl="1"/>
            <a:r>
              <a:rPr lang="en-US" dirty="0" err="1" smtClean="0"/>
              <a:t>Simplificare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optimizarea</a:t>
            </a:r>
            <a:r>
              <a:rPr lang="en-US" dirty="0" smtClean="0"/>
              <a:t> </a:t>
            </a:r>
            <a:r>
              <a:rPr lang="en-US" dirty="0" err="1" smtClean="0"/>
              <a:t>unor</a:t>
            </a:r>
            <a:r>
              <a:rPr lang="en-US" dirty="0" smtClean="0"/>
              <a:t> </a:t>
            </a:r>
            <a:r>
              <a:rPr lang="en-US" dirty="0" err="1" smtClean="0"/>
              <a:t>functii</a:t>
            </a:r>
            <a:r>
              <a:rPr lang="en-US" dirty="0"/>
              <a:t> (ex. </a:t>
            </a:r>
            <a:r>
              <a:rPr lang="en-US" dirty="0" err="1" smtClean="0"/>
              <a:t>setInstructorIndex</a:t>
            </a:r>
            <a:r>
              <a:rPr lang="en-US" dirty="0" smtClean="0"/>
              <a:t>() din </a:t>
            </a:r>
            <a:r>
              <a:rPr lang="en-US" dirty="0" err="1" smtClean="0"/>
              <a:t>clasa</a:t>
            </a:r>
            <a:r>
              <a:rPr lang="en-US" dirty="0"/>
              <a:t> </a:t>
            </a:r>
            <a:r>
              <a:rPr lang="en-US" dirty="0" err="1"/>
              <a:t>ManagerClienti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881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Buglist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Functia</a:t>
            </a:r>
            <a:r>
              <a:rPr lang="en-US" dirty="0" smtClean="0"/>
              <a:t> de </a:t>
            </a:r>
            <a:r>
              <a:rPr lang="en-US" dirty="0" err="1" smtClean="0"/>
              <a:t>validare</a:t>
            </a:r>
            <a:r>
              <a:rPr lang="en-US" dirty="0" smtClean="0"/>
              <a:t> al </a:t>
            </a:r>
            <a:r>
              <a:rPr lang="en-US" dirty="0" err="1" smtClean="0"/>
              <a:t>imputului</a:t>
            </a:r>
            <a:r>
              <a:rPr lang="en-US" dirty="0" smtClean="0"/>
              <a:t> </a:t>
            </a:r>
            <a:r>
              <a:rPr lang="en-US" dirty="0" err="1" smtClean="0"/>
              <a:t>creeaza</a:t>
            </a:r>
            <a:r>
              <a:rPr lang="en-US" dirty="0" smtClean="0"/>
              <a:t> o </a:t>
            </a:r>
            <a:r>
              <a:rPr lang="en-US" dirty="0" err="1" smtClean="0"/>
              <a:t>bucla</a:t>
            </a:r>
            <a:r>
              <a:rPr lang="en-US" dirty="0" smtClean="0"/>
              <a:t> </a:t>
            </a:r>
            <a:r>
              <a:rPr lang="en-US" dirty="0" err="1" smtClean="0"/>
              <a:t>infinita</a:t>
            </a:r>
            <a:r>
              <a:rPr lang="en-US" dirty="0" smtClean="0"/>
              <a:t> </a:t>
            </a:r>
            <a:r>
              <a:rPr lang="en-US" dirty="0" err="1" smtClean="0"/>
              <a:t>daca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intrdus</a:t>
            </a:r>
            <a:r>
              <a:rPr lang="en-US" dirty="0" smtClean="0"/>
              <a:t> un </a:t>
            </a:r>
            <a:r>
              <a:rPr lang="en-US" dirty="0" err="1" smtClean="0"/>
              <a:t>numar</a:t>
            </a:r>
            <a:r>
              <a:rPr lang="en-US" dirty="0" smtClean="0"/>
              <a:t> </a:t>
            </a:r>
            <a:r>
              <a:rPr lang="en-US" dirty="0" err="1" smtClean="0"/>
              <a:t>urmat</a:t>
            </a:r>
            <a:r>
              <a:rPr lang="en-US" dirty="0" smtClean="0"/>
              <a:t> de o </a:t>
            </a:r>
            <a:r>
              <a:rPr lang="en-US" dirty="0" err="1" smtClean="0"/>
              <a:t>litera</a:t>
            </a:r>
            <a:r>
              <a:rPr lang="en-US" dirty="0" smtClean="0"/>
              <a:t> (ex. 3g);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8804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</TotalTime>
  <Words>395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Proiect Sala Fitness</vt:lpstr>
      <vt:lpstr>Aspecte generale</vt:lpstr>
      <vt:lpstr>Clasa ManagerInstructori + Instructor</vt:lpstr>
      <vt:lpstr>Clasa ManagerClienti + Client</vt:lpstr>
      <vt:lpstr>Features + ToDo list</vt:lpstr>
      <vt:lpstr>Buglist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Sala Fitness</dc:title>
  <dc:creator>Sergiu Daniel</dc:creator>
  <cp:lastModifiedBy>Sergiu Daniel</cp:lastModifiedBy>
  <cp:revision>34</cp:revision>
  <dcterms:created xsi:type="dcterms:W3CDTF">2019-06-04T08:26:48Z</dcterms:created>
  <dcterms:modified xsi:type="dcterms:W3CDTF">2019-06-04T09:31:08Z</dcterms:modified>
</cp:coreProperties>
</file>