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A7CB9-D0A8-4FDF-8CA8-2FCB46475810}" v="8" dt="2021-03-19T12:30:35.456"/>
    <p1510:client id="{2DD76626-6F17-49DA-B2D7-98DE4C562399}" v="792" dt="2021-03-18T21:04:57.209"/>
    <p1510:client id="{52F2B31B-39AB-4202-A9B6-BC37B8102046}" v="391" dt="2021-03-18T15:35:37.526"/>
    <p1510:client id="{B6C0935E-FB43-4167-B4E3-1EA99EE7A487}" v="14" dt="2021-02-20T12:38:16.859"/>
    <p1510:client id="{BDF538ED-436E-44D7-9F90-3E32B02DC952}" v="822" dt="2021-03-19T00:19:12.201"/>
    <p1510:client id="{F05E93F2-7871-4BB3-A13B-22554F6268B4}" v="1" dt="2021-03-18T16:42:46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Cirsmar" userId="832c5789d8d3f9c8" providerId="Windows Live" clId="Web-{BDF538ED-436E-44D7-9F90-3E32B02DC952}"/>
    <pc:docChg chg="addSld modSld">
      <pc:chgData name="Daniel Cirsmar" userId="832c5789d8d3f9c8" providerId="Windows Live" clId="Web-{BDF538ED-436E-44D7-9F90-3E32B02DC952}" dt="2021-03-19T00:19:12.201" v="520" actId="14100"/>
      <pc:docMkLst>
        <pc:docMk/>
      </pc:docMkLst>
      <pc:sldChg chg="modSp">
        <pc:chgData name="Daniel Cirsmar" userId="832c5789d8d3f9c8" providerId="Windows Live" clId="Web-{BDF538ED-436E-44D7-9F90-3E32B02DC952}" dt="2021-03-18T23:15:01.348" v="27"/>
        <pc:sldMkLst>
          <pc:docMk/>
          <pc:sldMk cId="1812442192" sldId="257"/>
        </pc:sldMkLst>
        <pc:spChg chg="mod">
          <ac:chgData name="Daniel Cirsmar" userId="832c5789d8d3f9c8" providerId="Windows Live" clId="Web-{BDF538ED-436E-44D7-9F90-3E32B02DC952}" dt="2021-03-18T23:15:01.348" v="27"/>
          <ac:spMkLst>
            <pc:docMk/>
            <pc:sldMk cId="1812442192" sldId="257"/>
            <ac:spMk id="3" creationId="{DC3F76F9-FA19-463F-B4A5-3D9BE147695E}"/>
          </ac:spMkLst>
        </pc:spChg>
      </pc:sldChg>
      <pc:sldChg chg="addSp delSp modSp mod setBg setClrOvrMap">
        <pc:chgData name="Daniel Cirsmar" userId="832c5789d8d3f9c8" providerId="Windows Live" clId="Web-{BDF538ED-436E-44D7-9F90-3E32B02DC952}" dt="2021-03-18T23:58:12.771" v="352" actId="1076"/>
        <pc:sldMkLst>
          <pc:docMk/>
          <pc:sldMk cId="3326666533" sldId="260"/>
        </pc:sldMkLst>
        <pc:spChg chg="mod">
          <ac:chgData name="Daniel Cirsmar" userId="832c5789d8d3f9c8" providerId="Windows Live" clId="Web-{BDF538ED-436E-44D7-9F90-3E32B02DC952}" dt="2021-03-18T23:57:42.584" v="348"/>
          <ac:spMkLst>
            <pc:docMk/>
            <pc:sldMk cId="3326666533" sldId="260"/>
            <ac:spMk id="2" creationId="{9EEE0F2D-1152-4C74-A14C-47149DF6CDD9}"/>
          </ac:spMkLst>
        </pc:spChg>
        <pc:spChg chg="add del">
          <ac:chgData name="Daniel Cirsmar" userId="832c5789d8d3f9c8" providerId="Windows Live" clId="Web-{BDF538ED-436E-44D7-9F90-3E32B02DC952}" dt="2021-03-18T23:16:40.365" v="43"/>
          <ac:spMkLst>
            <pc:docMk/>
            <pc:sldMk cId="3326666533" sldId="260"/>
            <ac:spMk id="3" creationId="{A4B8E745-F41A-4403-AB61-F9B6E3C4D9E3}"/>
          </ac:spMkLst>
        </pc:spChg>
        <pc:spChg chg="add del mod">
          <ac:chgData name="Daniel Cirsmar" userId="832c5789d8d3f9c8" providerId="Windows Live" clId="Web-{BDF538ED-436E-44D7-9F90-3E32B02DC952}" dt="2021-03-18T23:16:04.443" v="35"/>
          <ac:spMkLst>
            <pc:docMk/>
            <pc:sldMk cId="3326666533" sldId="260"/>
            <ac:spMk id="5" creationId="{3C881346-B938-4633-93DF-69D7B10C2917}"/>
          </ac:spMkLst>
        </pc:spChg>
        <pc:spChg chg="add mod">
          <ac:chgData name="Daniel Cirsmar" userId="832c5789d8d3f9c8" providerId="Windows Live" clId="Web-{BDF538ED-436E-44D7-9F90-3E32B02DC952}" dt="2021-03-18T23:57:55.787" v="350" actId="1076"/>
          <ac:spMkLst>
            <pc:docMk/>
            <pc:sldMk cId="3326666533" sldId="260"/>
            <ac:spMk id="7" creationId="{8E00E0D1-C6C2-4238-AA28-6B4C6C447F41}"/>
          </ac:spMkLst>
        </pc:spChg>
        <pc:spChg chg="add mod">
          <ac:chgData name="Daniel Cirsmar" userId="832c5789d8d3f9c8" providerId="Windows Live" clId="Web-{BDF538ED-436E-44D7-9F90-3E32B02DC952}" dt="2021-03-18T23:57:06.724" v="339" actId="1076"/>
          <ac:spMkLst>
            <pc:docMk/>
            <pc:sldMk cId="3326666533" sldId="260"/>
            <ac:spMk id="8" creationId="{220CE8BF-567E-458E-990E-51F314EE61B0}"/>
          </ac:spMkLst>
        </pc:spChg>
        <pc:spChg chg="add del">
          <ac:chgData name="Daniel Cirsmar" userId="832c5789d8d3f9c8" providerId="Windows Live" clId="Web-{BDF538ED-436E-44D7-9F90-3E32B02DC952}" dt="2021-03-18T23:57:32.224" v="344"/>
          <ac:spMkLst>
            <pc:docMk/>
            <pc:sldMk cId="3326666533" sldId="260"/>
            <ac:spMk id="10" creationId="{B4AAD3FD-83A5-4B89-9F8F-01B8870865BE}"/>
          </ac:spMkLst>
        </pc:spChg>
        <pc:spChg chg="add del">
          <ac:chgData name="Daniel Cirsmar" userId="832c5789d8d3f9c8" providerId="Windows Live" clId="Web-{BDF538ED-436E-44D7-9F90-3E32B02DC952}" dt="2021-03-18T23:57:32.224" v="344"/>
          <ac:spMkLst>
            <pc:docMk/>
            <pc:sldMk cId="3326666533" sldId="260"/>
            <ac:spMk id="11" creationId="{61752F1D-FC0F-4103-9584-630E643CCDA6}"/>
          </ac:spMkLst>
        </pc:spChg>
        <pc:spChg chg="add del">
          <ac:chgData name="Daniel Cirsmar" userId="832c5789d8d3f9c8" providerId="Windows Live" clId="Web-{BDF538ED-436E-44D7-9F90-3E32B02DC952}" dt="2021-03-18T23:57:32.224" v="344"/>
          <ac:spMkLst>
            <pc:docMk/>
            <pc:sldMk cId="3326666533" sldId="260"/>
            <ac:spMk id="12" creationId="{70151CB7-E7DE-4917-B831-01DF9CE01306}"/>
          </ac:spMkLst>
        </pc:spChg>
        <pc:spChg chg="add del">
          <ac:chgData name="Daniel Cirsmar" userId="832c5789d8d3f9c8" providerId="Windows Live" clId="Web-{BDF538ED-436E-44D7-9F90-3E32B02DC952}" dt="2021-03-18T23:57:29.115" v="342"/>
          <ac:spMkLst>
            <pc:docMk/>
            <pc:sldMk cId="3326666533" sldId="260"/>
            <ac:spMk id="13" creationId="{5F3FC718-FDE3-4EF7-921E-A5F374EAF824}"/>
          </ac:spMkLst>
        </pc:spChg>
        <pc:spChg chg="add del">
          <ac:chgData name="Daniel Cirsmar" userId="832c5789d8d3f9c8" providerId="Windows Live" clId="Web-{BDF538ED-436E-44D7-9F90-3E32B02DC952}" dt="2021-03-18T23:57:32.224" v="344"/>
          <ac:spMkLst>
            <pc:docMk/>
            <pc:sldMk cId="3326666533" sldId="260"/>
            <ac:spMk id="14" creationId="{A92A1116-1C84-41DF-B803-1F7B0883EC82}"/>
          </ac:spMkLst>
        </pc:spChg>
        <pc:spChg chg="add del">
          <ac:chgData name="Daniel Cirsmar" userId="832c5789d8d3f9c8" providerId="Windows Live" clId="Web-{BDF538ED-436E-44D7-9F90-3E32B02DC952}" dt="2021-03-18T23:57:29.115" v="342"/>
          <ac:spMkLst>
            <pc:docMk/>
            <pc:sldMk cId="3326666533" sldId="260"/>
            <ac:spMk id="15" creationId="{FAA0F719-3DC8-4F08-AD8F-5A845658CB9D}"/>
          </ac:spMkLst>
        </pc:spChg>
        <pc:spChg chg="add del">
          <ac:chgData name="Daniel Cirsmar" userId="832c5789d8d3f9c8" providerId="Windows Live" clId="Web-{BDF538ED-436E-44D7-9F90-3E32B02DC952}" dt="2021-03-18T23:57:42.584" v="348"/>
          <ac:spMkLst>
            <pc:docMk/>
            <pc:sldMk cId="3326666533" sldId="260"/>
            <ac:spMk id="16" creationId="{EE4E366E-272A-409E-840F-9A6A64A9E3FF}"/>
          </ac:spMkLst>
        </pc:spChg>
        <pc:spChg chg="add del">
          <ac:chgData name="Daniel Cirsmar" userId="832c5789d8d3f9c8" providerId="Windows Live" clId="Web-{BDF538ED-436E-44D7-9F90-3E32B02DC952}" dt="2021-03-18T23:57:29.115" v="342"/>
          <ac:spMkLst>
            <pc:docMk/>
            <pc:sldMk cId="3326666533" sldId="260"/>
            <ac:spMk id="17" creationId="{7DCB61BE-FA0F-4EFB-BE0E-268BAD8E30D6}"/>
          </ac:spMkLst>
        </pc:spChg>
        <pc:spChg chg="add del">
          <ac:chgData name="Daniel Cirsmar" userId="832c5789d8d3f9c8" providerId="Windows Live" clId="Web-{BDF538ED-436E-44D7-9F90-3E32B02DC952}" dt="2021-03-18T23:57:42.584" v="348"/>
          <ac:spMkLst>
            <pc:docMk/>
            <pc:sldMk cId="3326666533" sldId="260"/>
            <ac:spMk id="18" creationId="{A721560C-E4AB-4287-A29C-3F6916794CB9}"/>
          </ac:spMkLst>
        </pc:spChg>
        <pc:spChg chg="add del">
          <ac:chgData name="Daniel Cirsmar" userId="832c5789d8d3f9c8" providerId="Windows Live" clId="Web-{BDF538ED-436E-44D7-9F90-3E32B02DC952}" dt="2021-03-18T23:57:29.115" v="342"/>
          <ac:spMkLst>
            <pc:docMk/>
            <pc:sldMk cId="3326666533" sldId="260"/>
            <ac:spMk id="19" creationId="{A4B31EAA-7423-46F7-9B90-4AB2B09C35C4}"/>
          </ac:spMkLst>
        </pc:spChg>
        <pc:spChg chg="add del">
          <ac:chgData name="Daniel Cirsmar" userId="832c5789d8d3f9c8" providerId="Windows Live" clId="Web-{BDF538ED-436E-44D7-9F90-3E32B02DC952}" dt="2021-03-18T23:57:42.584" v="348"/>
          <ac:spMkLst>
            <pc:docMk/>
            <pc:sldMk cId="3326666533" sldId="260"/>
            <ac:spMk id="20" creationId="{DF6CFF07-D953-4F9C-9A0E-E0A6AACB6158}"/>
          </ac:spMkLst>
        </pc:spChg>
        <pc:spChg chg="add del">
          <ac:chgData name="Daniel Cirsmar" userId="832c5789d8d3f9c8" providerId="Windows Live" clId="Web-{BDF538ED-436E-44D7-9F90-3E32B02DC952}" dt="2021-03-18T23:57:42.584" v="348"/>
          <ac:spMkLst>
            <pc:docMk/>
            <pc:sldMk cId="3326666533" sldId="260"/>
            <ac:spMk id="21" creationId="{DAA4FEEE-0B5F-41BF-825D-60F9FB089568}"/>
          </ac:spMkLst>
        </pc:spChg>
        <pc:picChg chg="add del mod ord">
          <ac:chgData name="Daniel Cirsmar" userId="832c5789d8d3f9c8" providerId="Windows Live" clId="Web-{BDF538ED-436E-44D7-9F90-3E32B02DC952}" dt="2021-03-18T23:16:24.521" v="42"/>
          <ac:picMkLst>
            <pc:docMk/>
            <pc:sldMk cId="3326666533" sldId="260"/>
            <ac:picMk id="4" creationId="{2F602876-6CDC-45DE-BBBD-27420F60E01A}"/>
          </ac:picMkLst>
        </pc:picChg>
        <pc:picChg chg="add mod ord">
          <ac:chgData name="Daniel Cirsmar" userId="832c5789d8d3f9c8" providerId="Windows Live" clId="Web-{BDF538ED-436E-44D7-9F90-3E32B02DC952}" dt="2021-03-18T23:58:12.771" v="352" actId="1076"/>
          <ac:picMkLst>
            <pc:docMk/>
            <pc:sldMk cId="3326666533" sldId="260"/>
            <ac:picMk id="6" creationId="{9B86BD50-1811-4E55-BB95-DDBF7C1150C8}"/>
          </ac:picMkLst>
        </pc:picChg>
      </pc:sldChg>
      <pc:sldChg chg="addSp delSp modSp new mod setBg setClrOvrMap">
        <pc:chgData name="Daniel Cirsmar" userId="832c5789d8d3f9c8" providerId="Windows Live" clId="Web-{BDF538ED-436E-44D7-9F90-3E32B02DC952}" dt="2021-03-18T23:58:24.631" v="354" actId="1076"/>
        <pc:sldMkLst>
          <pc:docMk/>
          <pc:sldMk cId="3409386881" sldId="265"/>
        </pc:sldMkLst>
        <pc:spChg chg="mod">
          <ac:chgData name="Daniel Cirsmar" userId="832c5789d8d3f9c8" providerId="Windows Live" clId="Web-{BDF538ED-436E-44D7-9F90-3E32B02DC952}" dt="2021-03-18T23:56:23.598" v="335" actId="14100"/>
          <ac:spMkLst>
            <pc:docMk/>
            <pc:sldMk cId="3409386881" sldId="265"/>
            <ac:spMk id="2" creationId="{B22F379E-7F3B-4877-829D-DF6D6EC8E22F}"/>
          </ac:spMkLst>
        </pc:spChg>
        <pc:spChg chg="add del mod">
          <ac:chgData name="Daniel Cirsmar" userId="832c5789d8d3f9c8" providerId="Windows Live" clId="Web-{BDF538ED-436E-44D7-9F90-3E32B02DC952}" dt="2021-03-18T23:56:16.801" v="334"/>
          <ac:spMkLst>
            <pc:docMk/>
            <pc:sldMk cId="3409386881" sldId="265"/>
            <ac:spMk id="3" creationId="{EFCCD1E5-4BFC-45A9-8EAC-F5E9F4E87C5E}"/>
          </ac:spMkLst>
        </pc:spChg>
        <pc:spChg chg="add del mod">
          <ac:chgData name="Daniel Cirsmar" userId="832c5789d8d3f9c8" providerId="Windows Live" clId="Web-{BDF538ED-436E-44D7-9F90-3E32B02DC952}" dt="2021-03-18T23:44:38.524" v="241"/>
          <ac:spMkLst>
            <pc:docMk/>
            <pc:sldMk cId="3409386881" sldId="265"/>
            <ac:spMk id="6" creationId="{AA1469AB-FFB6-4AA3-A18C-C556C4DF536C}"/>
          </ac:spMkLst>
        </pc:spChg>
        <pc:spChg chg="add">
          <ac:chgData name="Daniel Cirsmar" userId="832c5789d8d3f9c8" providerId="Windows Live" clId="Web-{BDF538ED-436E-44D7-9F90-3E32B02DC952}" dt="2021-03-18T23:56:16.801" v="334"/>
          <ac:spMkLst>
            <pc:docMk/>
            <pc:sldMk cId="3409386881" sldId="265"/>
            <ac:spMk id="12" creationId="{5F3FC718-FDE3-4EF7-921E-A5F374EAF824}"/>
          </ac:spMkLst>
        </pc:spChg>
        <pc:spChg chg="add">
          <ac:chgData name="Daniel Cirsmar" userId="832c5789d8d3f9c8" providerId="Windows Live" clId="Web-{BDF538ED-436E-44D7-9F90-3E32B02DC952}" dt="2021-03-18T23:56:16.801" v="334"/>
          <ac:spMkLst>
            <pc:docMk/>
            <pc:sldMk cId="3409386881" sldId="265"/>
            <ac:spMk id="14" creationId="{FAA0F719-3DC8-4F08-AD8F-5A845658CB9D}"/>
          </ac:spMkLst>
        </pc:spChg>
        <pc:spChg chg="add">
          <ac:chgData name="Daniel Cirsmar" userId="832c5789d8d3f9c8" providerId="Windows Live" clId="Web-{BDF538ED-436E-44D7-9F90-3E32B02DC952}" dt="2021-03-18T23:56:16.801" v="334"/>
          <ac:spMkLst>
            <pc:docMk/>
            <pc:sldMk cId="3409386881" sldId="265"/>
            <ac:spMk id="16" creationId="{7DCB61BE-FA0F-4EFB-BE0E-268BAD8E30D6}"/>
          </ac:spMkLst>
        </pc:spChg>
        <pc:spChg chg="add">
          <ac:chgData name="Daniel Cirsmar" userId="832c5789d8d3f9c8" providerId="Windows Live" clId="Web-{BDF538ED-436E-44D7-9F90-3E32B02DC952}" dt="2021-03-18T23:56:16.801" v="334"/>
          <ac:spMkLst>
            <pc:docMk/>
            <pc:sldMk cId="3409386881" sldId="265"/>
            <ac:spMk id="18" creationId="{A4B31EAA-7423-46F7-9B90-4AB2B09C35C4}"/>
          </ac:spMkLst>
        </pc:spChg>
        <pc:picChg chg="add del mod">
          <ac:chgData name="Daniel Cirsmar" userId="832c5789d8d3f9c8" providerId="Windows Live" clId="Web-{BDF538ED-436E-44D7-9F90-3E32B02DC952}" dt="2021-03-18T23:47:20.745" v="274"/>
          <ac:picMkLst>
            <pc:docMk/>
            <pc:sldMk cId="3409386881" sldId="265"/>
            <ac:picMk id="4" creationId="{3BF0B2F9-F4EE-4BE2-8AFD-BC8333A644FD}"/>
          </ac:picMkLst>
        </pc:picChg>
        <pc:picChg chg="add mod">
          <ac:chgData name="Daniel Cirsmar" userId="832c5789d8d3f9c8" providerId="Windows Live" clId="Web-{BDF538ED-436E-44D7-9F90-3E32B02DC952}" dt="2021-03-18T23:58:24.631" v="354" actId="1076"/>
          <ac:picMkLst>
            <pc:docMk/>
            <pc:sldMk cId="3409386881" sldId="265"/>
            <ac:picMk id="7" creationId="{232A7FBD-5F26-45D4-9898-7DFB02DC93BF}"/>
          </ac:picMkLst>
        </pc:picChg>
      </pc:sldChg>
      <pc:sldChg chg="addSp modSp new mod setBg setClrOvrMap">
        <pc:chgData name="Daniel Cirsmar" userId="832c5789d8d3f9c8" providerId="Windows Live" clId="Web-{BDF538ED-436E-44D7-9F90-3E32B02DC952}" dt="2021-03-19T00:13:29.567" v="414" actId="20577"/>
        <pc:sldMkLst>
          <pc:docMk/>
          <pc:sldMk cId="2953389191" sldId="266"/>
        </pc:sldMkLst>
        <pc:spChg chg="mod">
          <ac:chgData name="Daniel Cirsmar" userId="832c5789d8d3f9c8" providerId="Windows Live" clId="Web-{BDF538ED-436E-44D7-9F90-3E32B02DC952}" dt="2021-03-19T00:12:00.377" v="392"/>
          <ac:spMkLst>
            <pc:docMk/>
            <pc:sldMk cId="2953389191" sldId="266"/>
            <ac:spMk id="2" creationId="{3408A374-B7BE-4F11-B8EA-4771A237FC9D}"/>
          </ac:spMkLst>
        </pc:spChg>
        <pc:spChg chg="mod">
          <ac:chgData name="Daniel Cirsmar" userId="832c5789d8d3f9c8" providerId="Windows Live" clId="Web-{BDF538ED-436E-44D7-9F90-3E32B02DC952}" dt="2021-03-19T00:13:29.567" v="414" actId="20577"/>
          <ac:spMkLst>
            <pc:docMk/>
            <pc:sldMk cId="2953389191" sldId="266"/>
            <ac:spMk id="3" creationId="{09702817-7A64-4C50-9B95-BEFDB6D2AFB5}"/>
          </ac:spMkLst>
        </pc:spChg>
        <pc:spChg chg="add">
          <ac:chgData name="Daniel Cirsmar" userId="832c5789d8d3f9c8" providerId="Windows Live" clId="Web-{BDF538ED-436E-44D7-9F90-3E32B02DC952}" dt="2021-03-19T00:12:00.377" v="392"/>
          <ac:spMkLst>
            <pc:docMk/>
            <pc:sldMk cId="2953389191" sldId="266"/>
            <ac:spMk id="9" creationId="{EE4E366E-272A-409E-840F-9A6A64A9E3FF}"/>
          </ac:spMkLst>
        </pc:spChg>
        <pc:spChg chg="add">
          <ac:chgData name="Daniel Cirsmar" userId="832c5789d8d3f9c8" providerId="Windows Live" clId="Web-{BDF538ED-436E-44D7-9F90-3E32B02DC952}" dt="2021-03-19T00:12:00.377" v="392"/>
          <ac:spMkLst>
            <pc:docMk/>
            <pc:sldMk cId="2953389191" sldId="266"/>
            <ac:spMk id="11" creationId="{A721560C-E4AB-4287-A29C-3F6916794CB9}"/>
          </ac:spMkLst>
        </pc:spChg>
        <pc:spChg chg="add">
          <ac:chgData name="Daniel Cirsmar" userId="832c5789d8d3f9c8" providerId="Windows Live" clId="Web-{BDF538ED-436E-44D7-9F90-3E32B02DC952}" dt="2021-03-19T00:12:00.377" v="392"/>
          <ac:spMkLst>
            <pc:docMk/>
            <pc:sldMk cId="2953389191" sldId="266"/>
            <ac:spMk id="13" creationId="{DF6CFF07-D953-4F9C-9A0E-E0A6AACB6158}"/>
          </ac:spMkLst>
        </pc:spChg>
        <pc:spChg chg="add">
          <ac:chgData name="Daniel Cirsmar" userId="832c5789d8d3f9c8" providerId="Windows Live" clId="Web-{BDF538ED-436E-44D7-9F90-3E32B02DC952}" dt="2021-03-19T00:12:00.377" v="392"/>
          <ac:spMkLst>
            <pc:docMk/>
            <pc:sldMk cId="2953389191" sldId="266"/>
            <ac:spMk id="15" creationId="{DAA4FEEE-0B5F-41BF-825D-60F9FB089568}"/>
          </ac:spMkLst>
        </pc:spChg>
        <pc:picChg chg="add mod">
          <ac:chgData name="Daniel Cirsmar" userId="832c5789d8d3f9c8" providerId="Windows Live" clId="Web-{BDF538ED-436E-44D7-9F90-3E32B02DC952}" dt="2021-03-19T00:12:00.377" v="392"/>
          <ac:picMkLst>
            <pc:docMk/>
            <pc:sldMk cId="2953389191" sldId="266"/>
            <ac:picMk id="4" creationId="{1897291A-787F-4CD4-B69B-0C4F03601C4B}"/>
          </ac:picMkLst>
        </pc:picChg>
      </pc:sldChg>
      <pc:sldChg chg="addSp modSp new mod setBg setClrOvrMap">
        <pc:chgData name="Daniel Cirsmar" userId="832c5789d8d3f9c8" providerId="Windows Live" clId="Web-{BDF538ED-436E-44D7-9F90-3E32B02DC952}" dt="2021-03-19T00:19:12.201" v="520" actId="14100"/>
        <pc:sldMkLst>
          <pc:docMk/>
          <pc:sldMk cId="1904502028" sldId="267"/>
        </pc:sldMkLst>
        <pc:spChg chg="mod">
          <ac:chgData name="Daniel Cirsmar" userId="832c5789d8d3f9c8" providerId="Windows Live" clId="Web-{BDF538ED-436E-44D7-9F90-3E32B02DC952}" dt="2021-03-19T00:14:28.412" v="446"/>
          <ac:spMkLst>
            <pc:docMk/>
            <pc:sldMk cId="1904502028" sldId="267"/>
            <ac:spMk id="2" creationId="{B041AECB-51E2-4808-802C-F5B2F06C9604}"/>
          </ac:spMkLst>
        </pc:spChg>
        <pc:spChg chg="mod">
          <ac:chgData name="Daniel Cirsmar" userId="832c5789d8d3f9c8" providerId="Windows Live" clId="Web-{BDF538ED-436E-44D7-9F90-3E32B02DC952}" dt="2021-03-19T00:18:31.341" v="516" actId="1076"/>
          <ac:spMkLst>
            <pc:docMk/>
            <pc:sldMk cId="1904502028" sldId="267"/>
            <ac:spMk id="3" creationId="{F8B1EADB-7913-4809-BC33-3C2EE6938A43}"/>
          </ac:spMkLst>
        </pc:spChg>
        <pc:spChg chg="add">
          <ac:chgData name="Daniel Cirsmar" userId="832c5789d8d3f9c8" providerId="Windows Live" clId="Web-{BDF538ED-436E-44D7-9F90-3E32B02DC952}" dt="2021-03-19T00:14:28.412" v="446"/>
          <ac:spMkLst>
            <pc:docMk/>
            <pc:sldMk cId="1904502028" sldId="267"/>
            <ac:spMk id="8" creationId="{74CD14DB-BB81-479F-A1FC-1C75640E9F84}"/>
          </ac:spMkLst>
        </pc:spChg>
        <pc:spChg chg="add">
          <ac:chgData name="Daniel Cirsmar" userId="832c5789d8d3f9c8" providerId="Windows Live" clId="Web-{BDF538ED-436E-44D7-9F90-3E32B02DC952}" dt="2021-03-19T00:14:28.412" v="446"/>
          <ac:spMkLst>
            <pc:docMk/>
            <pc:sldMk cId="1904502028" sldId="267"/>
            <ac:spMk id="10" creationId="{C943A91B-7CA7-4592-A975-73B1BF8C4C74}"/>
          </ac:spMkLst>
        </pc:spChg>
        <pc:spChg chg="add">
          <ac:chgData name="Daniel Cirsmar" userId="832c5789d8d3f9c8" providerId="Windows Live" clId="Web-{BDF538ED-436E-44D7-9F90-3E32B02DC952}" dt="2021-03-19T00:14:28.412" v="446"/>
          <ac:spMkLst>
            <pc:docMk/>
            <pc:sldMk cId="1904502028" sldId="267"/>
            <ac:spMk id="12" creationId="{EC471314-E46A-414B-8D91-74880E84F187}"/>
          </ac:spMkLst>
        </pc:spChg>
        <pc:spChg chg="add">
          <ac:chgData name="Daniel Cirsmar" userId="832c5789d8d3f9c8" providerId="Windows Live" clId="Web-{BDF538ED-436E-44D7-9F90-3E32B02DC952}" dt="2021-03-19T00:14:28.412" v="446"/>
          <ac:spMkLst>
            <pc:docMk/>
            <pc:sldMk cId="1904502028" sldId="267"/>
            <ac:spMk id="14" creationId="{6A681326-1C9D-44A3-A627-3871BDAE4127}"/>
          </ac:spMkLst>
        </pc:spChg>
        <pc:picChg chg="add mod">
          <ac:chgData name="Daniel Cirsmar" userId="832c5789d8d3f9c8" providerId="Windows Live" clId="Web-{BDF538ED-436E-44D7-9F90-3E32B02DC952}" dt="2021-03-19T00:19:12.201" v="520" actId="14100"/>
          <ac:picMkLst>
            <pc:docMk/>
            <pc:sldMk cId="1904502028" sldId="267"/>
            <ac:picMk id="4" creationId="{114E26BA-083C-4CF9-8966-4164C7DDBDFA}"/>
          </ac:picMkLst>
        </pc:picChg>
      </pc:sldChg>
    </pc:docChg>
  </pc:docChgLst>
  <pc:docChgLst>
    <pc:chgData name="Sergiu Ghimp" userId="22377fab3f2df97a" providerId="Windows Live" clId="Web-{F05E93F2-7871-4BB3-A13B-22554F6268B4}"/>
    <pc:docChg chg="addSld">
      <pc:chgData name="Sergiu Ghimp" userId="22377fab3f2df97a" providerId="Windows Live" clId="Web-{F05E93F2-7871-4BB3-A13B-22554F6268B4}" dt="2021-03-18T16:42:46.442" v="0"/>
      <pc:docMkLst>
        <pc:docMk/>
      </pc:docMkLst>
      <pc:sldChg chg="new">
        <pc:chgData name="Sergiu Ghimp" userId="22377fab3f2df97a" providerId="Windows Live" clId="Web-{F05E93F2-7871-4BB3-A13B-22554F6268B4}" dt="2021-03-18T16:42:46.442" v="0"/>
        <pc:sldMkLst>
          <pc:docMk/>
          <pc:sldMk cId="1943245263" sldId="261"/>
        </pc:sldMkLst>
      </pc:sldChg>
    </pc:docChg>
  </pc:docChgLst>
  <pc:docChgLst>
    <pc:chgData name="Daniel Cirsmar" userId="832c5789d8d3f9c8" providerId="Windows Live" clId="Web-{13BA7CB9-D0A8-4FDF-8CA8-2FCB46475810}"/>
    <pc:docChg chg="modSld">
      <pc:chgData name="Daniel Cirsmar" userId="832c5789d8d3f9c8" providerId="Windows Live" clId="Web-{13BA7CB9-D0A8-4FDF-8CA8-2FCB46475810}" dt="2021-03-19T12:29:11.221" v="2" actId="20577"/>
      <pc:docMkLst>
        <pc:docMk/>
      </pc:docMkLst>
      <pc:sldChg chg="modSp">
        <pc:chgData name="Daniel Cirsmar" userId="832c5789d8d3f9c8" providerId="Windows Live" clId="Web-{13BA7CB9-D0A8-4FDF-8CA8-2FCB46475810}" dt="2021-03-19T12:29:11.221" v="2" actId="20577"/>
        <pc:sldMkLst>
          <pc:docMk/>
          <pc:sldMk cId="3326666533" sldId="260"/>
        </pc:sldMkLst>
        <pc:spChg chg="mod">
          <ac:chgData name="Daniel Cirsmar" userId="832c5789d8d3f9c8" providerId="Windows Live" clId="Web-{13BA7CB9-D0A8-4FDF-8CA8-2FCB46475810}" dt="2021-03-19T12:29:11.221" v="2" actId="20577"/>
          <ac:spMkLst>
            <pc:docMk/>
            <pc:sldMk cId="3326666533" sldId="260"/>
            <ac:spMk id="8" creationId="{220CE8BF-567E-458E-990E-51F314EE61B0}"/>
          </ac:spMkLst>
        </pc:spChg>
      </pc:sldChg>
    </pc:docChg>
  </pc:docChgLst>
  <pc:docChgLst>
    <pc:chgData name="Alexandru Teodorescu" userId="cffb20142998ce6a" providerId="Windows Live" clId="Web-{52F2B31B-39AB-4202-A9B6-BC37B8102046}"/>
    <pc:docChg chg="addSld modSld addMainMaster delMainMaster">
      <pc:chgData name="Alexandru Teodorescu" userId="cffb20142998ce6a" providerId="Windows Live" clId="Web-{52F2B31B-39AB-4202-A9B6-BC37B8102046}" dt="2021-03-18T15:35:37.526" v="264"/>
      <pc:docMkLst>
        <pc:docMk/>
      </pc:docMkLst>
      <pc:sldChg chg="modSp mod modClrScheme chgLayout">
        <pc:chgData name="Alexandru Teodorescu" userId="cffb20142998ce6a" providerId="Windows Live" clId="Web-{52F2B31B-39AB-4202-A9B6-BC37B8102046}" dt="2021-03-18T15:04:36.025" v="72" actId="20577"/>
        <pc:sldMkLst>
          <pc:docMk/>
          <pc:sldMk cId="2499791184" sldId="256"/>
        </pc:sldMkLst>
        <pc:spChg chg="mod ord">
          <ac:chgData name="Alexandru Teodorescu" userId="cffb20142998ce6a" providerId="Windows Live" clId="Web-{52F2B31B-39AB-4202-A9B6-BC37B8102046}" dt="2021-03-18T15:03:56.571" v="70"/>
          <ac:spMkLst>
            <pc:docMk/>
            <pc:sldMk cId="2499791184" sldId="256"/>
            <ac:spMk id="2" creationId="{00000000-0000-0000-0000-000000000000}"/>
          </ac:spMkLst>
        </pc:spChg>
        <pc:spChg chg="mod ord">
          <ac:chgData name="Alexandru Teodorescu" userId="cffb20142998ce6a" providerId="Windows Live" clId="Web-{52F2B31B-39AB-4202-A9B6-BC37B8102046}" dt="2021-03-18T15:04:36.025" v="72" actId="20577"/>
          <ac:spMkLst>
            <pc:docMk/>
            <pc:sldMk cId="2499791184" sldId="256"/>
            <ac:spMk id="3" creationId="{00000000-0000-0000-0000-000000000000}"/>
          </ac:spMkLst>
        </pc:spChg>
      </pc:sldChg>
      <pc:sldChg chg="addSp delSp modSp new">
        <pc:chgData name="Alexandru Teodorescu" userId="cffb20142998ce6a" providerId="Windows Live" clId="Web-{52F2B31B-39AB-4202-A9B6-BC37B8102046}" dt="2021-03-18T15:35:11.463" v="263" actId="1076"/>
        <pc:sldMkLst>
          <pc:docMk/>
          <pc:sldMk cId="1812442192" sldId="257"/>
        </pc:sldMkLst>
        <pc:spChg chg="mod">
          <ac:chgData name="Alexandru Teodorescu" userId="cffb20142998ce6a" providerId="Windows Live" clId="Web-{52F2B31B-39AB-4202-A9B6-BC37B8102046}" dt="2021-03-18T15:10:12.327" v="83" actId="1076"/>
          <ac:spMkLst>
            <pc:docMk/>
            <pc:sldMk cId="1812442192" sldId="257"/>
            <ac:spMk id="2" creationId="{19541D68-5CD9-41C4-8EA1-CAD228D2D8E8}"/>
          </ac:spMkLst>
        </pc:spChg>
        <pc:spChg chg="mod">
          <ac:chgData name="Alexandru Teodorescu" userId="cffb20142998ce6a" providerId="Windows Live" clId="Web-{52F2B31B-39AB-4202-A9B6-BC37B8102046}" dt="2021-03-18T15:22:45.481" v="132" actId="14100"/>
          <ac:spMkLst>
            <pc:docMk/>
            <pc:sldMk cId="1812442192" sldId="257"/>
            <ac:spMk id="3" creationId="{DC3F76F9-FA19-463F-B4A5-3D9BE147695E}"/>
          </ac:spMkLst>
        </pc:spChg>
        <pc:picChg chg="add del mod">
          <ac:chgData name="Alexandru Teodorescu" userId="cffb20142998ce6a" providerId="Windows Live" clId="Web-{52F2B31B-39AB-4202-A9B6-BC37B8102046}" dt="2021-03-18T15:12:46.893" v="95"/>
          <ac:picMkLst>
            <pc:docMk/>
            <pc:sldMk cId="1812442192" sldId="257"/>
            <ac:picMk id="4" creationId="{DDC35E80-5096-4282-9A0D-5050CF66936D}"/>
          </ac:picMkLst>
        </pc:picChg>
        <pc:picChg chg="add mod">
          <ac:chgData name="Alexandru Teodorescu" userId="cffb20142998ce6a" providerId="Windows Live" clId="Web-{52F2B31B-39AB-4202-A9B6-BC37B8102046}" dt="2021-03-18T15:35:11.463" v="263" actId="1076"/>
          <ac:picMkLst>
            <pc:docMk/>
            <pc:sldMk cId="1812442192" sldId="257"/>
            <ac:picMk id="5" creationId="{213FDE3B-E7AD-4B63-89AD-ECD432B655E5}"/>
          </ac:picMkLst>
        </pc:picChg>
      </pc:sldChg>
      <pc:sldChg chg="addSp delSp modSp new">
        <pc:chgData name="Alexandru Teodorescu" userId="cffb20142998ce6a" providerId="Windows Live" clId="Web-{52F2B31B-39AB-4202-A9B6-BC37B8102046}" dt="2021-03-18T15:34:53.791" v="259" actId="1076"/>
        <pc:sldMkLst>
          <pc:docMk/>
          <pc:sldMk cId="2949839756" sldId="258"/>
        </pc:sldMkLst>
        <pc:spChg chg="mod">
          <ac:chgData name="Alexandru Teodorescu" userId="cffb20142998ce6a" providerId="Windows Live" clId="Web-{52F2B31B-39AB-4202-A9B6-BC37B8102046}" dt="2021-03-18T15:24:45.687" v="172" actId="20577"/>
          <ac:spMkLst>
            <pc:docMk/>
            <pc:sldMk cId="2949839756" sldId="258"/>
            <ac:spMk id="2" creationId="{23A320D5-D5BF-4B18-8836-DB13C00A4695}"/>
          </ac:spMkLst>
        </pc:spChg>
        <pc:spChg chg="mod">
          <ac:chgData name="Alexandru Teodorescu" userId="cffb20142998ce6a" providerId="Windows Live" clId="Web-{52F2B31B-39AB-4202-A9B6-BC37B8102046}" dt="2021-03-18T15:26:58.970" v="199" actId="1076"/>
          <ac:spMkLst>
            <pc:docMk/>
            <pc:sldMk cId="2949839756" sldId="258"/>
            <ac:spMk id="3" creationId="{8C732642-0E85-4A65-9628-E352D6B292F2}"/>
          </ac:spMkLst>
        </pc:spChg>
        <pc:picChg chg="add del mod">
          <ac:chgData name="Alexandru Teodorescu" userId="cffb20142998ce6a" providerId="Windows Live" clId="Web-{52F2B31B-39AB-4202-A9B6-BC37B8102046}" dt="2021-03-18T15:30:34.693" v="204"/>
          <ac:picMkLst>
            <pc:docMk/>
            <pc:sldMk cId="2949839756" sldId="258"/>
            <ac:picMk id="4" creationId="{578A4691-815B-4FEC-9BF7-88AD730590CF}"/>
          </ac:picMkLst>
        </pc:picChg>
        <pc:picChg chg="add mod">
          <ac:chgData name="Alexandru Teodorescu" userId="cffb20142998ce6a" providerId="Windows Live" clId="Web-{52F2B31B-39AB-4202-A9B6-BC37B8102046}" dt="2021-03-18T15:34:53.791" v="259" actId="1076"/>
          <ac:picMkLst>
            <pc:docMk/>
            <pc:sldMk cId="2949839756" sldId="258"/>
            <ac:picMk id="5" creationId="{9A07674F-64D3-46AC-A1BE-0DF51F6C67D8}"/>
          </ac:picMkLst>
        </pc:picChg>
      </pc:sldChg>
      <pc:sldChg chg="addSp modSp new">
        <pc:chgData name="Alexandru Teodorescu" userId="cffb20142998ce6a" providerId="Windows Live" clId="Web-{52F2B31B-39AB-4202-A9B6-BC37B8102046}" dt="2021-03-18T15:34:16.994" v="256" actId="1076"/>
        <pc:sldMkLst>
          <pc:docMk/>
          <pc:sldMk cId="3181165039" sldId="259"/>
        </pc:sldMkLst>
        <pc:spChg chg="mod">
          <ac:chgData name="Alexandru Teodorescu" userId="cffb20142998ce6a" providerId="Windows Live" clId="Web-{52F2B31B-39AB-4202-A9B6-BC37B8102046}" dt="2021-03-18T15:32:24.617" v="233" actId="1076"/>
          <ac:spMkLst>
            <pc:docMk/>
            <pc:sldMk cId="3181165039" sldId="259"/>
            <ac:spMk id="2" creationId="{C558B10D-8107-4C1C-AF28-C512108FF3F5}"/>
          </ac:spMkLst>
        </pc:spChg>
        <pc:spChg chg="mod">
          <ac:chgData name="Alexandru Teodorescu" userId="cffb20142998ce6a" providerId="Windows Live" clId="Web-{52F2B31B-39AB-4202-A9B6-BC37B8102046}" dt="2021-03-18T15:34:16.994" v="256" actId="1076"/>
          <ac:spMkLst>
            <pc:docMk/>
            <pc:sldMk cId="3181165039" sldId="259"/>
            <ac:spMk id="3" creationId="{5D614521-9E24-4098-90B1-AC12C7167008}"/>
          </ac:spMkLst>
        </pc:spChg>
        <pc:picChg chg="add mod">
          <ac:chgData name="Alexandru Teodorescu" userId="cffb20142998ce6a" providerId="Windows Live" clId="Web-{52F2B31B-39AB-4202-A9B6-BC37B8102046}" dt="2021-03-18T15:31:26.350" v="222" actId="14100"/>
          <ac:picMkLst>
            <pc:docMk/>
            <pc:sldMk cId="3181165039" sldId="259"/>
            <ac:picMk id="4" creationId="{0FB62524-05D0-4934-A562-B7BC948AFC16}"/>
          </ac:picMkLst>
        </pc:picChg>
        <pc:picChg chg="add mod">
          <ac:chgData name="Alexandru Teodorescu" userId="cffb20142998ce6a" providerId="Windows Live" clId="Web-{52F2B31B-39AB-4202-A9B6-BC37B8102046}" dt="2021-03-18T15:31:23.694" v="221" actId="14100"/>
          <ac:picMkLst>
            <pc:docMk/>
            <pc:sldMk cId="3181165039" sldId="259"/>
            <ac:picMk id="5" creationId="{6827E43A-03C5-4F52-B30B-5780ABE7F6CB}"/>
          </ac:picMkLst>
        </pc:picChg>
      </pc:sldChg>
      <pc:sldChg chg="new">
        <pc:chgData name="Alexandru Teodorescu" userId="cffb20142998ce6a" providerId="Windows Live" clId="Web-{52F2B31B-39AB-4202-A9B6-BC37B8102046}" dt="2021-03-18T15:35:37.526" v="264"/>
        <pc:sldMkLst>
          <pc:docMk/>
          <pc:sldMk cId="3326666533" sldId="260"/>
        </pc:sldMkLst>
      </pc:sldChg>
      <pc:sldMasterChg chg="del delSldLayout">
        <pc:chgData name="Alexandru Teodorescu" userId="cffb20142998ce6a" providerId="Windows Live" clId="Web-{52F2B31B-39AB-4202-A9B6-BC37B8102046}" dt="2021-03-18T15:02:52.241" v="60"/>
        <pc:sldMasterMkLst>
          <pc:docMk/>
          <pc:sldMasterMk cId="2934950202" sldId="2147483648"/>
        </pc:sldMasterMkLst>
        <pc:sldLayoutChg chg="del">
          <pc:chgData name="Alexandru Teodorescu" userId="cffb20142998ce6a" providerId="Windows Live" clId="Web-{52F2B31B-39AB-4202-A9B6-BC37B8102046}" dt="2021-03-18T15:02:52.241" v="60"/>
          <pc:sldLayoutMkLst>
            <pc:docMk/>
            <pc:sldMasterMk cId="2934950202" sldId="2147483648"/>
            <pc:sldLayoutMk cId="106736027" sldId="2147483649"/>
          </pc:sldLayoutMkLst>
        </pc:sldLayoutChg>
        <pc:sldLayoutChg chg="del">
          <pc:chgData name="Alexandru Teodorescu" userId="cffb20142998ce6a" providerId="Windows Live" clId="Web-{52F2B31B-39AB-4202-A9B6-BC37B8102046}" dt="2021-03-18T15:02:52.241" v="60"/>
          <pc:sldLayoutMkLst>
            <pc:docMk/>
            <pc:sldMasterMk cId="2934950202" sldId="2147483648"/>
            <pc:sldLayoutMk cId="2792769509" sldId="2147483650"/>
          </pc:sldLayoutMkLst>
        </pc:sldLayoutChg>
        <pc:sldLayoutChg chg="del">
          <pc:chgData name="Alexandru Teodorescu" userId="cffb20142998ce6a" providerId="Windows Live" clId="Web-{52F2B31B-39AB-4202-A9B6-BC37B8102046}" dt="2021-03-18T15:02:52.241" v="60"/>
          <pc:sldLayoutMkLst>
            <pc:docMk/>
            <pc:sldMasterMk cId="2934950202" sldId="2147483648"/>
            <pc:sldLayoutMk cId="2703149142" sldId="2147483651"/>
          </pc:sldLayoutMkLst>
        </pc:sldLayoutChg>
        <pc:sldLayoutChg chg="del">
          <pc:chgData name="Alexandru Teodorescu" userId="cffb20142998ce6a" providerId="Windows Live" clId="Web-{52F2B31B-39AB-4202-A9B6-BC37B8102046}" dt="2021-03-18T15:02:52.241" v="60"/>
          <pc:sldLayoutMkLst>
            <pc:docMk/>
            <pc:sldMasterMk cId="2934950202" sldId="2147483648"/>
            <pc:sldLayoutMk cId="4139618703" sldId="2147483652"/>
          </pc:sldLayoutMkLst>
        </pc:sldLayoutChg>
        <pc:sldLayoutChg chg="del">
          <pc:chgData name="Alexandru Teodorescu" userId="cffb20142998ce6a" providerId="Windows Live" clId="Web-{52F2B31B-39AB-4202-A9B6-BC37B8102046}" dt="2021-03-18T15:02:52.241" v="60"/>
          <pc:sldLayoutMkLst>
            <pc:docMk/>
            <pc:sldMasterMk cId="2934950202" sldId="2147483648"/>
            <pc:sldLayoutMk cId="3652911608" sldId="2147483653"/>
          </pc:sldLayoutMkLst>
        </pc:sldLayoutChg>
        <pc:sldLayoutChg chg="del">
          <pc:chgData name="Alexandru Teodorescu" userId="cffb20142998ce6a" providerId="Windows Live" clId="Web-{52F2B31B-39AB-4202-A9B6-BC37B8102046}" dt="2021-03-18T15:02:52.241" v="60"/>
          <pc:sldLayoutMkLst>
            <pc:docMk/>
            <pc:sldMasterMk cId="2934950202" sldId="2147483648"/>
            <pc:sldLayoutMk cId="3836998024" sldId="2147483654"/>
          </pc:sldLayoutMkLst>
        </pc:sldLayoutChg>
        <pc:sldLayoutChg chg="del">
          <pc:chgData name="Alexandru Teodorescu" userId="cffb20142998ce6a" providerId="Windows Live" clId="Web-{52F2B31B-39AB-4202-A9B6-BC37B8102046}" dt="2021-03-18T15:02:52.241" v="60"/>
          <pc:sldLayoutMkLst>
            <pc:docMk/>
            <pc:sldMasterMk cId="2934950202" sldId="2147483648"/>
            <pc:sldLayoutMk cId="1895968748" sldId="2147483655"/>
          </pc:sldLayoutMkLst>
        </pc:sldLayoutChg>
        <pc:sldLayoutChg chg="del">
          <pc:chgData name="Alexandru Teodorescu" userId="cffb20142998ce6a" providerId="Windows Live" clId="Web-{52F2B31B-39AB-4202-A9B6-BC37B8102046}" dt="2021-03-18T15:02:52.241" v="60"/>
          <pc:sldLayoutMkLst>
            <pc:docMk/>
            <pc:sldMasterMk cId="2934950202" sldId="2147483648"/>
            <pc:sldLayoutMk cId="2243803359" sldId="2147483656"/>
          </pc:sldLayoutMkLst>
        </pc:sldLayoutChg>
        <pc:sldLayoutChg chg="del">
          <pc:chgData name="Alexandru Teodorescu" userId="cffb20142998ce6a" providerId="Windows Live" clId="Web-{52F2B31B-39AB-4202-A9B6-BC37B8102046}" dt="2021-03-18T15:02:52.241" v="60"/>
          <pc:sldLayoutMkLst>
            <pc:docMk/>
            <pc:sldMasterMk cId="2934950202" sldId="2147483648"/>
            <pc:sldLayoutMk cId="1525016920" sldId="2147483657"/>
          </pc:sldLayoutMkLst>
        </pc:sldLayoutChg>
        <pc:sldLayoutChg chg="del">
          <pc:chgData name="Alexandru Teodorescu" userId="cffb20142998ce6a" providerId="Windows Live" clId="Web-{52F2B31B-39AB-4202-A9B6-BC37B8102046}" dt="2021-03-18T15:02:52.241" v="60"/>
          <pc:sldLayoutMkLst>
            <pc:docMk/>
            <pc:sldMasterMk cId="2934950202" sldId="2147483648"/>
            <pc:sldLayoutMk cId="881899748" sldId="2147483658"/>
          </pc:sldLayoutMkLst>
        </pc:sldLayoutChg>
        <pc:sldLayoutChg chg="del">
          <pc:chgData name="Alexandru Teodorescu" userId="cffb20142998ce6a" providerId="Windows Live" clId="Web-{52F2B31B-39AB-4202-A9B6-BC37B8102046}" dt="2021-03-18T15:02:52.241" v="60"/>
          <pc:sldLayoutMkLst>
            <pc:docMk/>
            <pc:sldMasterMk cId="2934950202" sldId="2147483648"/>
            <pc:sldLayoutMk cId="3668357131" sldId="2147483659"/>
          </pc:sldLayoutMkLst>
        </pc:sldLayoutChg>
      </pc:sldMasterChg>
      <pc:sldMasterChg chg="add del addSldLayout delSldLayout modSldLayout">
        <pc:chgData name="Alexandru Teodorescu" userId="cffb20142998ce6a" providerId="Windows Live" clId="Web-{52F2B31B-39AB-4202-A9B6-BC37B8102046}" dt="2021-03-18T15:03:17.836" v="61"/>
        <pc:sldMasterMkLst>
          <pc:docMk/>
          <pc:sldMasterMk cId="31681855" sldId="2147483660"/>
        </pc:sldMasterMkLst>
        <pc:sldLayoutChg chg="add del mod replId">
          <pc:chgData name="Alexandru Teodorescu" userId="cffb20142998ce6a" providerId="Windows Live" clId="Web-{52F2B31B-39AB-4202-A9B6-BC37B8102046}" dt="2021-03-18T15:03:17.836" v="61"/>
          <pc:sldLayoutMkLst>
            <pc:docMk/>
            <pc:sldMasterMk cId="31681855" sldId="2147483660"/>
            <pc:sldLayoutMk cId="3136312501" sldId="2147483661"/>
          </pc:sldLayoutMkLst>
        </pc:sldLayoutChg>
        <pc:sldLayoutChg chg="add del mod replId">
          <pc:chgData name="Alexandru Teodorescu" userId="cffb20142998ce6a" providerId="Windows Live" clId="Web-{52F2B31B-39AB-4202-A9B6-BC37B8102046}" dt="2021-03-18T15:03:17.836" v="61"/>
          <pc:sldLayoutMkLst>
            <pc:docMk/>
            <pc:sldMasterMk cId="31681855" sldId="2147483660"/>
            <pc:sldLayoutMk cId="839733657" sldId="2147483662"/>
          </pc:sldLayoutMkLst>
        </pc:sldLayoutChg>
        <pc:sldLayoutChg chg="add del mod replId">
          <pc:chgData name="Alexandru Teodorescu" userId="cffb20142998ce6a" providerId="Windows Live" clId="Web-{52F2B31B-39AB-4202-A9B6-BC37B8102046}" dt="2021-03-18T15:03:17.836" v="61"/>
          <pc:sldLayoutMkLst>
            <pc:docMk/>
            <pc:sldMasterMk cId="31681855" sldId="2147483660"/>
            <pc:sldLayoutMk cId="2556549926" sldId="2147483663"/>
          </pc:sldLayoutMkLst>
        </pc:sldLayoutChg>
        <pc:sldLayoutChg chg="add del mod replId">
          <pc:chgData name="Alexandru Teodorescu" userId="cffb20142998ce6a" providerId="Windows Live" clId="Web-{52F2B31B-39AB-4202-A9B6-BC37B8102046}" dt="2021-03-18T15:03:17.836" v="61"/>
          <pc:sldLayoutMkLst>
            <pc:docMk/>
            <pc:sldMasterMk cId="31681855" sldId="2147483660"/>
            <pc:sldLayoutMk cId="2325968441" sldId="2147483664"/>
          </pc:sldLayoutMkLst>
        </pc:sldLayoutChg>
        <pc:sldLayoutChg chg="add del mod replId">
          <pc:chgData name="Alexandru Teodorescu" userId="cffb20142998ce6a" providerId="Windows Live" clId="Web-{52F2B31B-39AB-4202-A9B6-BC37B8102046}" dt="2021-03-18T15:03:17.836" v="61"/>
          <pc:sldLayoutMkLst>
            <pc:docMk/>
            <pc:sldMasterMk cId="31681855" sldId="2147483660"/>
            <pc:sldLayoutMk cId="981054497" sldId="2147483665"/>
          </pc:sldLayoutMkLst>
        </pc:sldLayoutChg>
        <pc:sldLayoutChg chg="add del mod replId">
          <pc:chgData name="Alexandru Teodorescu" userId="cffb20142998ce6a" providerId="Windows Live" clId="Web-{52F2B31B-39AB-4202-A9B6-BC37B8102046}" dt="2021-03-18T15:03:17.836" v="61"/>
          <pc:sldLayoutMkLst>
            <pc:docMk/>
            <pc:sldMasterMk cId="31681855" sldId="2147483660"/>
            <pc:sldLayoutMk cId="4101386319" sldId="2147483666"/>
          </pc:sldLayoutMkLst>
        </pc:sldLayoutChg>
        <pc:sldLayoutChg chg="add del mod replId">
          <pc:chgData name="Alexandru Teodorescu" userId="cffb20142998ce6a" providerId="Windows Live" clId="Web-{52F2B31B-39AB-4202-A9B6-BC37B8102046}" dt="2021-03-18T15:03:17.836" v="61"/>
          <pc:sldLayoutMkLst>
            <pc:docMk/>
            <pc:sldMasterMk cId="31681855" sldId="2147483660"/>
            <pc:sldLayoutMk cId="2997161103" sldId="2147483667"/>
          </pc:sldLayoutMkLst>
        </pc:sldLayoutChg>
        <pc:sldLayoutChg chg="add del mod replId">
          <pc:chgData name="Alexandru Teodorescu" userId="cffb20142998ce6a" providerId="Windows Live" clId="Web-{52F2B31B-39AB-4202-A9B6-BC37B8102046}" dt="2021-03-18T15:03:17.836" v="61"/>
          <pc:sldLayoutMkLst>
            <pc:docMk/>
            <pc:sldMasterMk cId="31681855" sldId="2147483660"/>
            <pc:sldLayoutMk cId="2861301071" sldId="2147483668"/>
          </pc:sldLayoutMkLst>
        </pc:sldLayoutChg>
        <pc:sldLayoutChg chg="add del mod replId">
          <pc:chgData name="Alexandru Teodorescu" userId="cffb20142998ce6a" providerId="Windows Live" clId="Web-{52F2B31B-39AB-4202-A9B6-BC37B8102046}" dt="2021-03-18T15:03:17.836" v="61"/>
          <pc:sldLayoutMkLst>
            <pc:docMk/>
            <pc:sldMasterMk cId="31681855" sldId="2147483660"/>
            <pc:sldLayoutMk cId="2868789164" sldId="2147483669"/>
          </pc:sldLayoutMkLst>
        </pc:sldLayoutChg>
        <pc:sldLayoutChg chg="add del mod replId">
          <pc:chgData name="Alexandru Teodorescu" userId="cffb20142998ce6a" providerId="Windows Live" clId="Web-{52F2B31B-39AB-4202-A9B6-BC37B8102046}" dt="2021-03-18T15:03:17.836" v="61"/>
          <pc:sldLayoutMkLst>
            <pc:docMk/>
            <pc:sldMasterMk cId="31681855" sldId="2147483660"/>
            <pc:sldLayoutMk cId="3136947107" sldId="2147483670"/>
          </pc:sldLayoutMkLst>
        </pc:sldLayoutChg>
        <pc:sldLayoutChg chg="add del mod replId">
          <pc:chgData name="Alexandru Teodorescu" userId="cffb20142998ce6a" providerId="Windows Live" clId="Web-{52F2B31B-39AB-4202-A9B6-BC37B8102046}" dt="2021-03-18T15:03:17.836" v="61"/>
          <pc:sldLayoutMkLst>
            <pc:docMk/>
            <pc:sldMasterMk cId="31681855" sldId="2147483660"/>
            <pc:sldLayoutMk cId="677279458" sldId="2147483671"/>
          </pc:sldLayoutMkLst>
        </pc:sldLayoutChg>
        <pc:sldLayoutChg chg="add del mod replId">
          <pc:chgData name="Alexandru Teodorescu" userId="cffb20142998ce6a" providerId="Windows Live" clId="Web-{52F2B31B-39AB-4202-A9B6-BC37B8102046}" dt="2021-03-18T15:03:17.836" v="61"/>
          <pc:sldLayoutMkLst>
            <pc:docMk/>
            <pc:sldMasterMk cId="31681855" sldId="2147483660"/>
            <pc:sldLayoutMk cId="1900681083" sldId="2147483672"/>
          </pc:sldLayoutMkLst>
        </pc:sldLayoutChg>
        <pc:sldLayoutChg chg="add del mod replId">
          <pc:chgData name="Alexandru Teodorescu" userId="cffb20142998ce6a" providerId="Windows Live" clId="Web-{52F2B31B-39AB-4202-A9B6-BC37B8102046}" dt="2021-03-18T15:03:17.836" v="61"/>
          <pc:sldLayoutMkLst>
            <pc:docMk/>
            <pc:sldMasterMk cId="31681855" sldId="2147483660"/>
            <pc:sldLayoutMk cId="2882213554" sldId="2147483673"/>
          </pc:sldLayoutMkLst>
        </pc:sldLayoutChg>
        <pc:sldLayoutChg chg="add del mod replId">
          <pc:chgData name="Alexandru Teodorescu" userId="cffb20142998ce6a" providerId="Windows Live" clId="Web-{52F2B31B-39AB-4202-A9B6-BC37B8102046}" dt="2021-03-18T15:03:17.836" v="61"/>
          <pc:sldLayoutMkLst>
            <pc:docMk/>
            <pc:sldMasterMk cId="31681855" sldId="2147483660"/>
            <pc:sldLayoutMk cId="2135378380" sldId="2147483674"/>
          </pc:sldLayoutMkLst>
        </pc:sldLayoutChg>
        <pc:sldLayoutChg chg="add del mod replId">
          <pc:chgData name="Alexandru Teodorescu" userId="cffb20142998ce6a" providerId="Windows Live" clId="Web-{52F2B31B-39AB-4202-A9B6-BC37B8102046}" dt="2021-03-18T15:03:17.836" v="61"/>
          <pc:sldLayoutMkLst>
            <pc:docMk/>
            <pc:sldMasterMk cId="31681855" sldId="2147483660"/>
            <pc:sldLayoutMk cId="1921413866" sldId="2147483675"/>
          </pc:sldLayoutMkLst>
        </pc:sldLayoutChg>
        <pc:sldLayoutChg chg="add del mod replId">
          <pc:chgData name="Alexandru Teodorescu" userId="cffb20142998ce6a" providerId="Windows Live" clId="Web-{52F2B31B-39AB-4202-A9B6-BC37B8102046}" dt="2021-03-18T15:03:17.836" v="61"/>
          <pc:sldLayoutMkLst>
            <pc:docMk/>
            <pc:sldMasterMk cId="31681855" sldId="2147483660"/>
            <pc:sldLayoutMk cId="3543341440" sldId="2147483676"/>
          </pc:sldLayoutMkLst>
        </pc:sldLayoutChg>
        <pc:sldLayoutChg chg="add del mod replId">
          <pc:chgData name="Alexandru Teodorescu" userId="cffb20142998ce6a" providerId="Windows Live" clId="Web-{52F2B31B-39AB-4202-A9B6-BC37B8102046}" dt="2021-03-18T15:03:17.836" v="61"/>
          <pc:sldLayoutMkLst>
            <pc:docMk/>
            <pc:sldMasterMk cId="31681855" sldId="2147483660"/>
            <pc:sldLayoutMk cId="398185961" sldId="2147483677"/>
          </pc:sldLayoutMkLst>
        </pc:sldLayoutChg>
      </pc:sldMasterChg>
      <pc:sldMasterChg chg="add del addSldLayout delSldLayout modSldLayout">
        <pc:chgData name="Alexandru Teodorescu" userId="cffb20142998ce6a" providerId="Windows Live" clId="Web-{52F2B31B-39AB-4202-A9B6-BC37B8102046}" dt="2021-03-18T15:03:56.571" v="70"/>
        <pc:sldMasterMkLst>
          <pc:docMk/>
          <pc:sldMasterMk cId="642258033" sldId="2147483678"/>
        </pc:sldMasterMkLst>
        <pc:sldLayoutChg chg="add del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642258033" sldId="2147483678"/>
            <pc:sldLayoutMk cId="4293815804" sldId="2147483679"/>
          </pc:sldLayoutMkLst>
        </pc:sldLayoutChg>
        <pc:sldLayoutChg chg="add del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642258033" sldId="2147483678"/>
            <pc:sldLayoutMk cId="1439002048" sldId="2147483680"/>
          </pc:sldLayoutMkLst>
        </pc:sldLayoutChg>
        <pc:sldLayoutChg chg="add del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642258033" sldId="2147483678"/>
            <pc:sldLayoutMk cId="3764217508" sldId="2147483681"/>
          </pc:sldLayoutMkLst>
        </pc:sldLayoutChg>
        <pc:sldLayoutChg chg="add del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642258033" sldId="2147483678"/>
            <pc:sldLayoutMk cId="480094560" sldId="2147483682"/>
          </pc:sldLayoutMkLst>
        </pc:sldLayoutChg>
        <pc:sldLayoutChg chg="add del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642258033" sldId="2147483678"/>
            <pc:sldLayoutMk cId="345911603" sldId="2147483683"/>
          </pc:sldLayoutMkLst>
        </pc:sldLayoutChg>
        <pc:sldLayoutChg chg="add del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642258033" sldId="2147483678"/>
            <pc:sldLayoutMk cId="1725336990" sldId="2147483684"/>
          </pc:sldLayoutMkLst>
        </pc:sldLayoutChg>
        <pc:sldLayoutChg chg="add del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642258033" sldId="2147483678"/>
            <pc:sldLayoutMk cId="927256291" sldId="2147483685"/>
          </pc:sldLayoutMkLst>
        </pc:sldLayoutChg>
        <pc:sldLayoutChg chg="add del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642258033" sldId="2147483678"/>
            <pc:sldLayoutMk cId="4184555469" sldId="2147483686"/>
          </pc:sldLayoutMkLst>
        </pc:sldLayoutChg>
        <pc:sldLayoutChg chg="add del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642258033" sldId="2147483678"/>
            <pc:sldLayoutMk cId="3240718382" sldId="2147483687"/>
          </pc:sldLayoutMkLst>
        </pc:sldLayoutChg>
        <pc:sldLayoutChg chg="add del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642258033" sldId="2147483678"/>
            <pc:sldLayoutMk cId="1757881627" sldId="2147483688"/>
          </pc:sldLayoutMkLst>
        </pc:sldLayoutChg>
        <pc:sldLayoutChg chg="add del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642258033" sldId="2147483678"/>
            <pc:sldLayoutMk cId="2123649210" sldId="2147483689"/>
          </pc:sldLayoutMkLst>
        </pc:sldLayoutChg>
        <pc:sldLayoutChg chg="add del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642258033" sldId="2147483678"/>
            <pc:sldLayoutMk cId="2522280228" sldId="2147483690"/>
          </pc:sldLayoutMkLst>
        </pc:sldLayoutChg>
        <pc:sldLayoutChg chg="add del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642258033" sldId="2147483678"/>
            <pc:sldLayoutMk cId="3654387747" sldId="2147483691"/>
          </pc:sldLayoutMkLst>
        </pc:sldLayoutChg>
        <pc:sldLayoutChg chg="add del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642258033" sldId="2147483678"/>
            <pc:sldLayoutMk cId="1717614105" sldId="2147483692"/>
          </pc:sldLayoutMkLst>
        </pc:sldLayoutChg>
        <pc:sldLayoutChg chg="add del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642258033" sldId="2147483678"/>
            <pc:sldLayoutMk cId="3422625515" sldId="2147483693"/>
          </pc:sldLayoutMkLst>
        </pc:sldLayoutChg>
        <pc:sldLayoutChg chg="add del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642258033" sldId="2147483678"/>
            <pc:sldLayoutMk cId="2840941456" sldId="2147483694"/>
          </pc:sldLayoutMkLst>
        </pc:sldLayoutChg>
        <pc:sldLayoutChg chg="add del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642258033" sldId="2147483678"/>
            <pc:sldLayoutMk cId="1713948533" sldId="2147483695"/>
          </pc:sldLayoutMkLst>
        </pc:sldLayoutChg>
      </pc:sldMasterChg>
      <pc:sldMasterChg chg="add addSldLayout modSldLayout">
        <pc:chgData name="Alexandru Teodorescu" userId="cffb20142998ce6a" providerId="Windows Live" clId="Web-{52F2B31B-39AB-4202-A9B6-BC37B8102046}" dt="2021-03-18T15:03:56.571" v="70"/>
        <pc:sldMasterMkLst>
          <pc:docMk/>
          <pc:sldMasterMk cId="3589011029" sldId="2147483696"/>
        </pc:sldMasterMkLst>
        <pc:sldLayoutChg chg="add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3589011029" sldId="2147483696"/>
            <pc:sldLayoutMk cId="2131454501" sldId="2147483697"/>
          </pc:sldLayoutMkLst>
        </pc:sldLayoutChg>
        <pc:sldLayoutChg chg="add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3589011029" sldId="2147483696"/>
            <pc:sldLayoutMk cId="2183608630" sldId="2147483698"/>
          </pc:sldLayoutMkLst>
        </pc:sldLayoutChg>
        <pc:sldLayoutChg chg="add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3589011029" sldId="2147483696"/>
            <pc:sldLayoutMk cId="15269976" sldId="2147483699"/>
          </pc:sldLayoutMkLst>
        </pc:sldLayoutChg>
        <pc:sldLayoutChg chg="add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3589011029" sldId="2147483696"/>
            <pc:sldLayoutMk cId="1072563828" sldId="2147483700"/>
          </pc:sldLayoutMkLst>
        </pc:sldLayoutChg>
        <pc:sldLayoutChg chg="add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3589011029" sldId="2147483696"/>
            <pc:sldLayoutMk cId="2219918397" sldId="2147483701"/>
          </pc:sldLayoutMkLst>
        </pc:sldLayoutChg>
        <pc:sldLayoutChg chg="add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3589011029" sldId="2147483696"/>
            <pc:sldLayoutMk cId="3064400117" sldId="2147483702"/>
          </pc:sldLayoutMkLst>
        </pc:sldLayoutChg>
        <pc:sldLayoutChg chg="add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3589011029" sldId="2147483696"/>
            <pc:sldLayoutMk cId="1791976674" sldId="2147483703"/>
          </pc:sldLayoutMkLst>
        </pc:sldLayoutChg>
        <pc:sldLayoutChg chg="add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3589011029" sldId="2147483696"/>
            <pc:sldLayoutMk cId="2615821302" sldId="2147483704"/>
          </pc:sldLayoutMkLst>
        </pc:sldLayoutChg>
        <pc:sldLayoutChg chg="add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3589011029" sldId="2147483696"/>
            <pc:sldLayoutMk cId="834511769" sldId="2147483705"/>
          </pc:sldLayoutMkLst>
        </pc:sldLayoutChg>
        <pc:sldLayoutChg chg="add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3589011029" sldId="2147483696"/>
            <pc:sldLayoutMk cId="1189680826" sldId="2147483706"/>
          </pc:sldLayoutMkLst>
        </pc:sldLayoutChg>
        <pc:sldLayoutChg chg="add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3589011029" sldId="2147483696"/>
            <pc:sldLayoutMk cId="1885844638" sldId="2147483707"/>
          </pc:sldLayoutMkLst>
        </pc:sldLayoutChg>
        <pc:sldLayoutChg chg="add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3589011029" sldId="2147483696"/>
            <pc:sldLayoutMk cId="3926375945" sldId="2147483708"/>
          </pc:sldLayoutMkLst>
        </pc:sldLayoutChg>
        <pc:sldLayoutChg chg="add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3589011029" sldId="2147483696"/>
            <pc:sldLayoutMk cId="3044102878" sldId="2147483709"/>
          </pc:sldLayoutMkLst>
        </pc:sldLayoutChg>
        <pc:sldLayoutChg chg="add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3589011029" sldId="2147483696"/>
            <pc:sldLayoutMk cId="64456533" sldId="2147483710"/>
          </pc:sldLayoutMkLst>
        </pc:sldLayoutChg>
        <pc:sldLayoutChg chg="add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3589011029" sldId="2147483696"/>
            <pc:sldLayoutMk cId="835067036" sldId="2147483711"/>
          </pc:sldLayoutMkLst>
        </pc:sldLayoutChg>
        <pc:sldLayoutChg chg="add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3589011029" sldId="2147483696"/>
            <pc:sldLayoutMk cId="737763726" sldId="2147483712"/>
          </pc:sldLayoutMkLst>
        </pc:sldLayoutChg>
        <pc:sldLayoutChg chg="add mod replId">
          <pc:chgData name="Alexandru Teodorescu" userId="cffb20142998ce6a" providerId="Windows Live" clId="Web-{52F2B31B-39AB-4202-A9B6-BC37B8102046}" dt="2021-03-18T15:03:56.571" v="70"/>
          <pc:sldLayoutMkLst>
            <pc:docMk/>
            <pc:sldMasterMk cId="3589011029" sldId="2147483696"/>
            <pc:sldLayoutMk cId="1134705510" sldId="2147483713"/>
          </pc:sldLayoutMkLst>
        </pc:sldLayoutChg>
      </pc:sldMasterChg>
    </pc:docChg>
  </pc:docChgLst>
  <pc:docChgLst>
    <pc:chgData name="Sergiu Ghimp" userId="22377fab3f2df97a" providerId="Windows Live" clId="Web-{2DD76626-6F17-49DA-B2D7-98DE4C562399}"/>
    <pc:docChg chg="addSld modSld">
      <pc:chgData name="Sergiu Ghimp" userId="22377fab3f2df97a" providerId="Windows Live" clId="Web-{2DD76626-6F17-49DA-B2D7-98DE4C562399}" dt="2021-03-18T21:04:57.209" v="546" actId="20577"/>
      <pc:docMkLst>
        <pc:docMk/>
      </pc:docMkLst>
      <pc:sldChg chg="addSp delSp modSp mod setBg setClrOvrMap">
        <pc:chgData name="Sergiu Ghimp" userId="22377fab3f2df97a" providerId="Windows Live" clId="Web-{2DD76626-6F17-49DA-B2D7-98DE4C562399}" dt="2021-03-18T21:04:57.209" v="546" actId="20577"/>
        <pc:sldMkLst>
          <pc:docMk/>
          <pc:sldMk cId="1943245263" sldId="261"/>
        </pc:sldMkLst>
        <pc:spChg chg="mod">
          <ac:chgData name="Sergiu Ghimp" userId="22377fab3f2df97a" providerId="Windows Live" clId="Web-{2DD76626-6F17-49DA-B2D7-98DE4C562399}" dt="2021-03-18T20:17:19.297" v="284"/>
          <ac:spMkLst>
            <pc:docMk/>
            <pc:sldMk cId="1943245263" sldId="261"/>
            <ac:spMk id="2" creationId="{3453E1C9-2EFB-446A-9DA4-9D7E3B321B20}"/>
          </ac:spMkLst>
        </pc:spChg>
        <pc:spChg chg="mod ord">
          <ac:chgData name="Sergiu Ghimp" userId="22377fab3f2df97a" providerId="Windows Live" clId="Web-{2DD76626-6F17-49DA-B2D7-98DE4C562399}" dt="2021-03-18T21:04:57.209" v="546" actId="20577"/>
          <ac:spMkLst>
            <pc:docMk/>
            <pc:sldMk cId="1943245263" sldId="261"/>
            <ac:spMk id="3" creationId="{0DA26263-0AD3-4A21-BC85-C24B6EAEE4F2}"/>
          </ac:spMkLst>
        </pc:spChg>
        <pc:spChg chg="add del mod">
          <ac:chgData name="Sergiu Ghimp" userId="22377fab3f2df97a" providerId="Windows Live" clId="Web-{2DD76626-6F17-49DA-B2D7-98DE4C562399}" dt="2021-03-18T19:54:15.271" v="124"/>
          <ac:spMkLst>
            <pc:docMk/>
            <pc:sldMk cId="1943245263" sldId="261"/>
            <ac:spMk id="5" creationId="{A45BB95E-8E49-4A01-AE1B-435B588DED86}"/>
          </ac:spMkLst>
        </pc:spChg>
        <pc:spChg chg="add del mod">
          <ac:chgData name="Sergiu Ghimp" userId="22377fab3f2df97a" providerId="Windows Live" clId="Web-{2DD76626-6F17-49DA-B2D7-98DE4C562399}" dt="2021-03-18T19:58:00.166" v="127"/>
          <ac:spMkLst>
            <pc:docMk/>
            <pc:sldMk cId="1943245263" sldId="261"/>
            <ac:spMk id="6" creationId="{ECEF31DE-C5E6-4716-B5D0-A08B371B28B0}"/>
          </ac:spMkLst>
        </pc:spChg>
        <pc:spChg chg="add mod">
          <ac:chgData name="Sergiu Ghimp" userId="22377fab3f2df97a" providerId="Windows Live" clId="Web-{2DD76626-6F17-49DA-B2D7-98DE4C562399}" dt="2021-03-18T20:52:29.117" v="540" actId="20577"/>
          <ac:spMkLst>
            <pc:docMk/>
            <pc:sldMk cId="1943245263" sldId="261"/>
            <ac:spMk id="9" creationId="{87D18AD6-EBA4-40B8-8760-672760B40275}"/>
          </ac:spMkLst>
        </pc:spChg>
        <pc:spChg chg="add">
          <ac:chgData name="Sergiu Ghimp" userId="22377fab3f2df97a" providerId="Windows Live" clId="Web-{2DD76626-6F17-49DA-B2D7-98DE4C562399}" dt="2021-03-18T20:17:19.297" v="284"/>
          <ac:spMkLst>
            <pc:docMk/>
            <pc:sldMk cId="1943245263" sldId="261"/>
            <ac:spMk id="11" creationId="{EE4E366E-272A-409E-840F-9A6A64A9E3FF}"/>
          </ac:spMkLst>
        </pc:spChg>
        <pc:spChg chg="add">
          <ac:chgData name="Sergiu Ghimp" userId="22377fab3f2df97a" providerId="Windows Live" clId="Web-{2DD76626-6F17-49DA-B2D7-98DE4C562399}" dt="2021-03-18T20:17:19.297" v="284"/>
          <ac:spMkLst>
            <pc:docMk/>
            <pc:sldMk cId="1943245263" sldId="261"/>
            <ac:spMk id="12" creationId="{A721560C-E4AB-4287-A29C-3F6916794CB9}"/>
          </ac:spMkLst>
        </pc:spChg>
        <pc:spChg chg="add">
          <ac:chgData name="Sergiu Ghimp" userId="22377fab3f2df97a" providerId="Windows Live" clId="Web-{2DD76626-6F17-49DA-B2D7-98DE4C562399}" dt="2021-03-18T20:17:19.297" v="284"/>
          <ac:spMkLst>
            <pc:docMk/>
            <pc:sldMk cId="1943245263" sldId="261"/>
            <ac:spMk id="13" creationId="{DF6CFF07-D953-4F9C-9A0E-E0A6AACB6158}"/>
          </ac:spMkLst>
        </pc:spChg>
        <pc:spChg chg="add del">
          <ac:chgData name="Sergiu Ghimp" userId="22377fab3f2df97a" providerId="Windows Live" clId="Web-{2DD76626-6F17-49DA-B2D7-98DE4C562399}" dt="2021-03-18T20:17:07.359" v="281"/>
          <ac:spMkLst>
            <pc:docMk/>
            <pc:sldMk cId="1943245263" sldId="261"/>
            <ac:spMk id="14" creationId="{144A11D1-6963-485E-86DE-760B07434307}"/>
          </ac:spMkLst>
        </pc:spChg>
        <pc:spChg chg="add">
          <ac:chgData name="Sergiu Ghimp" userId="22377fab3f2df97a" providerId="Windows Live" clId="Web-{2DD76626-6F17-49DA-B2D7-98DE4C562399}" dt="2021-03-18T20:17:19.297" v="284"/>
          <ac:spMkLst>
            <pc:docMk/>
            <pc:sldMk cId="1943245263" sldId="261"/>
            <ac:spMk id="15" creationId="{DAA4FEEE-0B5F-41BF-825D-60F9FB089568}"/>
          </ac:spMkLst>
        </pc:spChg>
        <pc:spChg chg="add del">
          <ac:chgData name="Sergiu Ghimp" userId="22377fab3f2df97a" providerId="Windows Live" clId="Web-{2DD76626-6F17-49DA-B2D7-98DE4C562399}" dt="2021-03-18T20:17:07.359" v="281"/>
          <ac:spMkLst>
            <pc:docMk/>
            <pc:sldMk cId="1943245263" sldId="261"/>
            <ac:spMk id="16" creationId="{93BDF132-E4EF-4CB3-9A12-1EB75E159A5B}"/>
          </ac:spMkLst>
        </pc:spChg>
        <pc:spChg chg="add del">
          <ac:chgData name="Sergiu Ghimp" userId="22377fab3f2df97a" providerId="Windows Live" clId="Web-{2DD76626-6F17-49DA-B2D7-98DE4C562399}" dt="2021-03-18T20:17:07.359" v="281"/>
          <ac:spMkLst>
            <pc:docMk/>
            <pc:sldMk cId="1943245263" sldId="261"/>
            <ac:spMk id="18" creationId="{F8486D32-0A56-4407-A9D1-7AFC169465F2}"/>
          </ac:spMkLst>
        </pc:spChg>
        <pc:spChg chg="add del">
          <ac:chgData name="Sergiu Ghimp" userId="22377fab3f2df97a" providerId="Windows Live" clId="Web-{2DD76626-6F17-49DA-B2D7-98DE4C562399}" dt="2021-03-18T20:17:07.359" v="281"/>
          <ac:spMkLst>
            <pc:docMk/>
            <pc:sldMk cId="1943245263" sldId="261"/>
            <ac:spMk id="20" creationId="{B73FE0C2-11C7-466D-B4BA-0330484CD53D}"/>
          </ac:spMkLst>
        </pc:spChg>
        <pc:picChg chg="add mod">
          <ac:chgData name="Sergiu Ghimp" userId="22377fab3f2df97a" providerId="Windows Live" clId="Web-{2DD76626-6F17-49DA-B2D7-98DE4C562399}" dt="2021-03-18T20:52:42.195" v="542" actId="1076"/>
          <ac:picMkLst>
            <pc:docMk/>
            <pc:sldMk cId="1943245263" sldId="261"/>
            <ac:picMk id="7" creationId="{D5B5EA9A-F37D-4EE8-B132-EE396940F8D3}"/>
          </ac:picMkLst>
        </pc:picChg>
      </pc:sldChg>
      <pc:sldChg chg="addSp delSp modSp new mod setBg setClrOvrMap">
        <pc:chgData name="Sergiu Ghimp" userId="22377fab3f2df97a" providerId="Windows Live" clId="Web-{2DD76626-6F17-49DA-B2D7-98DE4C562399}" dt="2021-03-18T20:51:58.820" v="537" actId="1076"/>
        <pc:sldMkLst>
          <pc:docMk/>
          <pc:sldMk cId="3911085770" sldId="262"/>
        </pc:sldMkLst>
        <pc:spChg chg="mod">
          <ac:chgData name="Sergiu Ghimp" userId="22377fab3f2df97a" providerId="Windows Live" clId="Web-{2DD76626-6F17-49DA-B2D7-98DE4C562399}" dt="2021-03-18T20:14:40.841" v="257"/>
          <ac:spMkLst>
            <pc:docMk/>
            <pc:sldMk cId="3911085770" sldId="262"/>
            <ac:spMk id="2" creationId="{EBC66353-B1B5-4C54-BEF1-F9E5FC532429}"/>
          </ac:spMkLst>
        </pc:spChg>
        <pc:spChg chg="mod ord">
          <ac:chgData name="Sergiu Ghimp" userId="22377fab3f2df97a" providerId="Windows Live" clId="Web-{2DD76626-6F17-49DA-B2D7-98DE4C562399}" dt="2021-03-18T20:51:58.820" v="537" actId="1076"/>
          <ac:spMkLst>
            <pc:docMk/>
            <pc:sldMk cId="3911085770" sldId="262"/>
            <ac:spMk id="3" creationId="{B45F279A-E139-4B2C-B8D4-1654E3BD2FD4}"/>
          </ac:spMkLst>
        </pc:spChg>
        <pc:spChg chg="add del">
          <ac:chgData name="Sergiu Ghimp" userId="22377fab3f2df97a" providerId="Windows Live" clId="Web-{2DD76626-6F17-49DA-B2D7-98DE4C562399}" dt="2021-03-18T20:13:54.808" v="242"/>
          <ac:spMkLst>
            <pc:docMk/>
            <pc:sldMk cId="3911085770" sldId="262"/>
            <ac:spMk id="6" creationId="{EE4E366E-272A-409E-840F-9A6A64A9E3FF}"/>
          </ac:spMkLst>
        </pc:spChg>
        <pc:spChg chg="add del">
          <ac:chgData name="Sergiu Ghimp" userId="22377fab3f2df97a" providerId="Windows Live" clId="Web-{2DD76626-6F17-49DA-B2D7-98DE4C562399}" dt="2021-03-18T20:13:54.808" v="242"/>
          <ac:spMkLst>
            <pc:docMk/>
            <pc:sldMk cId="3911085770" sldId="262"/>
            <ac:spMk id="7" creationId="{A721560C-E4AB-4287-A29C-3F6916794CB9}"/>
          </ac:spMkLst>
        </pc:spChg>
        <pc:spChg chg="add del">
          <ac:chgData name="Sergiu Ghimp" userId="22377fab3f2df97a" providerId="Windows Live" clId="Web-{2DD76626-6F17-49DA-B2D7-98DE4C562399}" dt="2021-03-18T20:13:54.808" v="242"/>
          <ac:spMkLst>
            <pc:docMk/>
            <pc:sldMk cId="3911085770" sldId="262"/>
            <ac:spMk id="8" creationId="{DF6CFF07-D953-4F9C-9A0E-E0A6AACB6158}"/>
          </ac:spMkLst>
        </pc:spChg>
        <pc:spChg chg="add del">
          <ac:chgData name="Sergiu Ghimp" userId="22377fab3f2df97a" providerId="Windows Live" clId="Web-{2DD76626-6F17-49DA-B2D7-98DE4C562399}" dt="2021-03-18T20:13:50.511" v="240"/>
          <ac:spMkLst>
            <pc:docMk/>
            <pc:sldMk cId="3911085770" sldId="262"/>
            <ac:spMk id="9" creationId="{B4AAD3FD-83A5-4B89-9F8F-01B8870865BE}"/>
          </ac:spMkLst>
        </pc:spChg>
        <pc:spChg chg="add del">
          <ac:chgData name="Sergiu Ghimp" userId="22377fab3f2df97a" providerId="Windows Live" clId="Web-{2DD76626-6F17-49DA-B2D7-98DE4C562399}" dt="2021-03-18T20:13:54.808" v="242"/>
          <ac:spMkLst>
            <pc:docMk/>
            <pc:sldMk cId="3911085770" sldId="262"/>
            <ac:spMk id="10" creationId="{DAA4FEEE-0B5F-41BF-825D-60F9FB089568}"/>
          </ac:spMkLst>
        </pc:spChg>
        <pc:spChg chg="add del">
          <ac:chgData name="Sergiu Ghimp" userId="22377fab3f2df97a" providerId="Windows Live" clId="Web-{2DD76626-6F17-49DA-B2D7-98DE4C562399}" dt="2021-03-18T20:13:50.511" v="240"/>
          <ac:spMkLst>
            <pc:docMk/>
            <pc:sldMk cId="3911085770" sldId="262"/>
            <ac:spMk id="11" creationId="{61752F1D-FC0F-4103-9584-630E643CCDA6}"/>
          </ac:spMkLst>
        </pc:spChg>
        <pc:spChg chg="add del">
          <ac:chgData name="Sergiu Ghimp" userId="22377fab3f2df97a" providerId="Windows Live" clId="Web-{2DD76626-6F17-49DA-B2D7-98DE4C562399}" dt="2021-03-18T20:13:57.871" v="244"/>
          <ac:spMkLst>
            <pc:docMk/>
            <pc:sldMk cId="3911085770" sldId="262"/>
            <ac:spMk id="12" creationId="{144A11D1-6963-485E-86DE-760B07434307}"/>
          </ac:spMkLst>
        </pc:spChg>
        <pc:spChg chg="add del">
          <ac:chgData name="Sergiu Ghimp" userId="22377fab3f2df97a" providerId="Windows Live" clId="Web-{2DD76626-6F17-49DA-B2D7-98DE4C562399}" dt="2021-03-18T20:13:50.511" v="240"/>
          <ac:spMkLst>
            <pc:docMk/>
            <pc:sldMk cId="3911085770" sldId="262"/>
            <ac:spMk id="13" creationId="{70151CB7-E7DE-4917-B831-01DF9CE01306}"/>
          </ac:spMkLst>
        </pc:spChg>
        <pc:spChg chg="add del">
          <ac:chgData name="Sergiu Ghimp" userId="22377fab3f2df97a" providerId="Windows Live" clId="Web-{2DD76626-6F17-49DA-B2D7-98DE4C562399}" dt="2021-03-18T20:13:57.871" v="244"/>
          <ac:spMkLst>
            <pc:docMk/>
            <pc:sldMk cId="3911085770" sldId="262"/>
            <ac:spMk id="14" creationId="{93BDF132-E4EF-4CB3-9A12-1EB75E159A5B}"/>
          </ac:spMkLst>
        </pc:spChg>
        <pc:spChg chg="add del">
          <ac:chgData name="Sergiu Ghimp" userId="22377fab3f2df97a" providerId="Windows Live" clId="Web-{2DD76626-6F17-49DA-B2D7-98DE4C562399}" dt="2021-03-18T20:13:50.511" v="240"/>
          <ac:spMkLst>
            <pc:docMk/>
            <pc:sldMk cId="3911085770" sldId="262"/>
            <ac:spMk id="15" creationId="{A92A1116-1C84-41DF-B803-1F7B0883EC82}"/>
          </ac:spMkLst>
        </pc:spChg>
        <pc:spChg chg="add del">
          <ac:chgData name="Sergiu Ghimp" userId="22377fab3f2df97a" providerId="Windows Live" clId="Web-{2DD76626-6F17-49DA-B2D7-98DE4C562399}" dt="2021-03-18T20:13:57.871" v="244"/>
          <ac:spMkLst>
            <pc:docMk/>
            <pc:sldMk cId="3911085770" sldId="262"/>
            <ac:spMk id="16" creationId="{F8486D32-0A56-4407-A9D1-7AFC169465F2}"/>
          </ac:spMkLst>
        </pc:spChg>
        <pc:spChg chg="add del">
          <ac:chgData name="Sergiu Ghimp" userId="22377fab3f2df97a" providerId="Windows Live" clId="Web-{2DD76626-6F17-49DA-B2D7-98DE4C562399}" dt="2021-03-18T20:13:57.871" v="244"/>
          <ac:spMkLst>
            <pc:docMk/>
            <pc:sldMk cId="3911085770" sldId="262"/>
            <ac:spMk id="17" creationId="{B73FE0C2-11C7-466D-B4BA-0330484CD53D}"/>
          </ac:spMkLst>
        </pc:spChg>
        <pc:spChg chg="add del">
          <ac:chgData name="Sergiu Ghimp" userId="22377fab3f2df97a" providerId="Windows Live" clId="Web-{2DD76626-6F17-49DA-B2D7-98DE4C562399}" dt="2021-03-18T20:14:20.668" v="248"/>
          <ac:spMkLst>
            <pc:docMk/>
            <pc:sldMk cId="3911085770" sldId="262"/>
            <ac:spMk id="18" creationId="{C8A3C342-1D03-412F-8DD3-BF519E8E0AE9}"/>
          </ac:spMkLst>
        </pc:spChg>
        <pc:spChg chg="add del">
          <ac:chgData name="Sergiu Ghimp" userId="22377fab3f2df97a" providerId="Windows Live" clId="Web-{2DD76626-6F17-49DA-B2D7-98DE4C562399}" dt="2021-03-18T20:14:20.668" v="248"/>
          <ac:spMkLst>
            <pc:docMk/>
            <pc:sldMk cId="3911085770" sldId="262"/>
            <ac:spMk id="19" creationId="{81CC9B02-E087-4350-AEBD-2C3CF001AF01}"/>
          </ac:spMkLst>
        </pc:spChg>
        <pc:spChg chg="add del">
          <ac:chgData name="Sergiu Ghimp" userId="22377fab3f2df97a" providerId="Windows Live" clId="Web-{2DD76626-6F17-49DA-B2D7-98DE4C562399}" dt="2021-03-18T20:14:26.168" v="252"/>
          <ac:spMkLst>
            <pc:docMk/>
            <pc:sldMk cId="3911085770" sldId="262"/>
            <ac:spMk id="20" creationId="{29787B81-C7DF-412B-A405-EF4454012DEE}"/>
          </ac:spMkLst>
        </pc:spChg>
        <pc:spChg chg="add del">
          <ac:chgData name="Sergiu Ghimp" userId="22377fab3f2df97a" providerId="Windows Live" clId="Web-{2DD76626-6F17-49DA-B2D7-98DE4C562399}" dt="2021-03-18T20:14:28.981" v="254"/>
          <ac:spMkLst>
            <pc:docMk/>
            <pc:sldMk cId="3911085770" sldId="262"/>
            <ac:spMk id="21" creationId="{9362849A-570D-49DB-954C-63F144E88A4A}"/>
          </ac:spMkLst>
        </pc:spChg>
        <pc:spChg chg="add del">
          <ac:chgData name="Sergiu Ghimp" userId="22377fab3f2df97a" providerId="Windows Live" clId="Web-{2DD76626-6F17-49DA-B2D7-98DE4C562399}" dt="2021-03-18T20:14:28.981" v="254"/>
          <ac:spMkLst>
            <pc:docMk/>
            <pc:sldMk cId="3911085770" sldId="262"/>
            <ac:spMk id="22" creationId="{1CA42011-E478-428B-9D15-A98E338BF8C1}"/>
          </ac:spMkLst>
        </pc:spChg>
        <pc:spChg chg="add del">
          <ac:chgData name="Sergiu Ghimp" userId="22377fab3f2df97a" providerId="Windows Live" clId="Web-{2DD76626-6F17-49DA-B2D7-98DE4C562399}" dt="2021-03-18T20:14:28.981" v="254"/>
          <ac:spMkLst>
            <pc:docMk/>
            <pc:sldMk cId="3911085770" sldId="262"/>
            <ac:spMk id="23" creationId="{9ED2773C-FE51-4632-BA46-036BDCDA6E5C}"/>
          </ac:spMkLst>
        </pc:spChg>
        <pc:spChg chg="add del">
          <ac:chgData name="Sergiu Ghimp" userId="22377fab3f2df97a" providerId="Windows Live" clId="Web-{2DD76626-6F17-49DA-B2D7-98DE4C562399}" dt="2021-03-18T20:14:28.981" v="254"/>
          <ac:spMkLst>
            <pc:docMk/>
            <pc:sldMk cId="3911085770" sldId="262"/>
            <ac:spMk id="24" creationId="{E02F9158-C4C2-46A8-BE73-A4F77E139FB6}"/>
          </ac:spMkLst>
        </pc:spChg>
        <pc:spChg chg="add del">
          <ac:chgData name="Sergiu Ghimp" userId="22377fab3f2df97a" providerId="Windows Live" clId="Web-{2DD76626-6F17-49DA-B2D7-98DE4C562399}" dt="2021-03-18T20:14:40.825" v="256"/>
          <ac:spMkLst>
            <pc:docMk/>
            <pc:sldMk cId="3911085770" sldId="262"/>
            <ac:spMk id="25" creationId="{C8A3C342-1D03-412F-8DD3-BF519E8E0AE9}"/>
          </ac:spMkLst>
        </pc:spChg>
        <pc:spChg chg="add del">
          <ac:chgData name="Sergiu Ghimp" userId="22377fab3f2df97a" providerId="Windows Live" clId="Web-{2DD76626-6F17-49DA-B2D7-98DE4C562399}" dt="2021-03-18T20:14:40.825" v="256"/>
          <ac:spMkLst>
            <pc:docMk/>
            <pc:sldMk cId="3911085770" sldId="262"/>
            <ac:spMk id="26" creationId="{81CC9B02-E087-4350-AEBD-2C3CF001AF01}"/>
          </ac:spMkLst>
        </pc:spChg>
        <pc:spChg chg="add">
          <ac:chgData name="Sergiu Ghimp" userId="22377fab3f2df97a" providerId="Windows Live" clId="Web-{2DD76626-6F17-49DA-B2D7-98DE4C562399}" dt="2021-03-18T20:14:40.841" v="257"/>
          <ac:spMkLst>
            <pc:docMk/>
            <pc:sldMk cId="3911085770" sldId="262"/>
            <ac:spMk id="27" creationId="{144A11D1-6963-485E-86DE-760B07434307}"/>
          </ac:spMkLst>
        </pc:spChg>
        <pc:spChg chg="add">
          <ac:chgData name="Sergiu Ghimp" userId="22377fab3f2df97a" providerId="Windows Live" clId="Web-{2DD76626-6F17-49DA-B2D7-98DE4C562399}" dt="2021-03-18T20:14:40.841" v="257"/>
          <ac:spMkLst>
            <pc:docMk/>
            <pc:sldMk cId="3911085770" sldId="262"/>
            <ac:spMk id="28" creationId="{93BDF132-E4EF-4CB3-9A12-1EB75E159A5B}"/>
          </ac:spMkLst>
        </pc:spChg>
        <pc:spChg chg="add">
          <ac:chgData name="Sergiu Ghimp" userId="22377fab3f2df97a" providerId="Windows Live" clId="Web-{2DD76626-6F17-49DA-B2D7-98DE4C562399}" dt="2021-03-18T20:14:40.841" v="257"/>
          <ac:spMkLst>
            <pc:docMk/>
            <pc:sldMk cId="3911085770" sldId="262"/>
            <ac:spMk id="29" creationId="{F8486D32-0A56-4407-A9D1-7AFC169465F2}"/>
          </ac:spMkLst>
        </pc:spChg>
        <pc:spChg chg="add">
          <ac:chgData name="Sergiu Ghimp" userId="22377fab3f2df97a" providerId="Windows Live" clId="Web-{2DD76626-6F17-49DA-B2D7-98DE4C562399}" dt="2021-03-18T20:14:40.841" v="257"/>
          <ac:spMkLst>
            <pc:docMk/>
            <pc:sldMk cId="3911085770" sldId="262"/>
            <ac:spMk id="30" creationId="{B73FE0C2-11C7-466D-B4BA-0330484CD53D}"/>
          </ac:spMkLst>
        </pc:spChg>
        <pc:picChg chg="add mod ord">
          <ac:chgData name="Sergiu Ghimp" userId="22377fab3f2df97a" providerId="Windows Live" clId="Web-{2DD76626-6F17-49DA-B2D7-98DE4C562399}" dt="2021-03-18T20:20:25.441" v="356" actId="1076"/>
          <ac:picMkLst>
            <pc:docMk/>
            <pc:sldMk cId="3911085770" sldId="262"/>
            <ac:picMk id="4" creationId="{F5D4FE6C-4250-4A35-B751-077A63C363D0}"/>
          </ac:picMkLst>
        </pc:picChg>
      </pc:sldChg>
      <pc:sldChg chg="addSp delSp modSp new mod setBg setClrOvrMap">
        <pc:chgData name="Sergiu Ghimp" userId="22377fab3f2df97a" providerId="Windows Live" clId="Web-{2DD76626-6F17-49DA-B2D7-98DE4C562399}" dt="2021-03-18T20:45:59.266" v="531" actId="1076"/>
        <pc:sldMkLst>
          <pc:docMk/>
          <pc:sldMk cId="860308390" sldId="263"/>
        </pc:sldMkLst>
        <pc:spChg chg="del mod">
          <ac:chgData name="Sergiu Ghimp" userId="22377fab3f2df97a" providerId="Windows Live" clId="Web-{2DD76626-6F17-49DA-B2D7-98DE4C562399}" dt="2021-03-18T20:45:17.031" v="504"/>
          <ac:spMkLst>
            <pc:docMk/>
            <pc:sldMk cId="860308390" sldId="263"/>
            <ac:spMk id="2" creationId="{F52FB78D-231F-4513-A7E8-63D20E795B05}"/>
          </ac:spMkLst>
        </pc:spChg>
        <pc:spChg chg="mod">
          <ac:chgData name="Sergiu Ghimp" userId="22377fab3f2df97a" providerId="Windows Live" clId="Web-{2DD76626-6F17-49DA-B2D7-98DE4C562399}" dt="2021-03-18T20:34:53.926" v="458" actId="20577"/>
          <ac:spMkLst>
            <pc:docMk/>
            <pc:sldMk cId="860308390" sldId="263"/>
            <ac:spMk id="3" creationId="{B9A0838B-619E-40F1-A96D-7BFA2F8C8E8B}"/>
          </ac:spMkLst>
        </pc:spChg>
        <pc:spChg chg="add del mod">
          <ac:chgData name="Sergiu Ghimp" userId="22377fab3f2df97a" providerId="Windows Live" clId="Web-{2DD76626-6F17-49DA-B2D7-98DE4C562399}" dt="2021-03-18T20:45:28.641" v="506"/>
          <ac:spMkLst>
            <pc:docMk/>
            <pc:sldMk cId="860308390" sldId="263"/>
            <ac:spMk id="6" creationId="{7DAFC3A5-618D-4108-B20D-1CA2A3CEC03E}"/>
          </ac:spMkLst>
        </pc:spChg>
        <pc:spChg chg="add mod">
          <ac:chgData name="Sergiu Ghimp" userId="22377fab3f2df97a" providerId="Windows Live" clId="Web-{2DD76626-6F17-49DA-B2D7-98DE4C562399}" dt="2021-03-18T20:45:59.266" v="531" actId="1076"/>
          <ac:spMkLst>
            <pc:docMk/>
            <pc:sldMk cId="860308390" sldId="263"/>
            <ac:spMk id="7" creationId="{4A86777B-1090-4AD3-99BF-B89A8D823BB2}"/>
          </ac:spMkLst>
        </pc:spChg>
        <pc:spChg chg="add del">
          <ac:chgData name="Sergiu Ghimp" userId="22377fab3f2df97a" providerId="Windows Live" clId="Web-{2DD76626-6F17-49DA-B2D7-98DE4C562399}" dt="2021-03-18T20:33:59.643" v="446"/>
          <ac:spMkLst>
            <pc:docMk/>
            <pc:sldMk cId="860308390" sldId="263"/>
            <ac:spMk id="8" creationId="{923E8915-D2AA-4327-A45A-972C3CA9574B}"/>
          </ac:spMkLst>
        </pc:spChg>
        <pc:spChg chg="add del">
          <ac:chgData name="Sergiu Ghimp" userId="22377fab3f2df97a" providerId="Windows Live" clId="Web-{2DD76626-6F17-49DA-B2D7-98DE4C562399}" dt="2021-03-18T20:33:59.643" v="446"/>
          <ac:spMkLst>
            <pc:docMk/>
            <pc:sldMk cId="860308390" sldId="263"/>
            <ac:spMk id="10" creationId="{8302FC3C-9804-4950-B721-5FD704BA6065}"/>
          </ac:spMkLst>
        </pc:spChg>
        <pc:spChg chg="add del">
          <ac:chgData name="Sergiu Ghimp" userId="22377fab3f2df97a" providerId="Windows Live" clId="Web-{2DD76626-6F17-49DA-B2D7-98DE4C562399}" dt="2021-03-18T20:33:59.643" v="446"/>
          <ac:spMkLst>
            <pc:docMk/>
            <pc:sldMk cId="860308390" sldId="263"/>
            <ac:spMk id="16" creationId="{F3798573-F27B-47EB-8EA4-7EE34954C2D6}"/>
          </ac:spMkLst>
        </pc:spChg>
        <pc:spChg chg="add">
          <ac:chgData name="Sergiu Ghimp" userId="22377fab3f2df97a" providerId="Windows Live" clId="Web-{2DD76626-6F17-49DA-B2D7-98DE4C562399}" dt="2021-03-18T20:33:59.643" v="446"/>
          <ac:spMkLst>
            <pc:docMk/>
            <pc:sldMk cId="860308390" sldId="263"/>
            <ac:spMk id="21" creationId="{B87E4204-E93C-417B-9ED0-F81552DE87E4}"/>
          </ac:spMkLst>
        </pc:spChg>
        <pc:spChg chg="add">
          <ac:chgData name="Sergiu Ghimp" userId="22377fab3f2df97a" providerId="Windows Live" clId="Web-{2DD76626-6F17-49DA-B2D7-98DE4C562399}" dt="2021-03-18T20:33:59.643" v="446"/>
          <ac:spMkLst>
            <pc:docMk/>
            <pc:sldMk cId="860308390" sldId="263"/>
            <ac:spMk id="23" creationId="{068E4A00-82CC-4AD0-B631-F820AEE40F36}"/>
          </ac:spMkLst>
        </pc:spChg>
        <pc:spChg chg="add">
          <ac:chgData name="Sergiu Ghimp" userId="22377fab3f2df97a" providerId="Windows Live" clId="Web-{2DD76626-6F17-49DA-B2D7-98DE4C562399}" dt="2021-03-18T20:33:59.643" v="446"/>
          <ac:spMkLst>
            <pc:docMk/>
            <pc:sldMk cId="860308390" sldId="263"/>
            <ac:spMk id="25" creationId="{463665DF-25B8-4EE2-8F85-921EF38BE2D0}"/>
          </ac:spMkLst>
        </pc:spChg>
        <pc:spChg chg="add">
          <ac:chgData name="Sergiu Ghimp" userId="22377fab3f2df97a" providerId="Windows Live" clId="Web-{2DD76626-6F17-49DA-B2D7-98DE4C562399}" dt="2021-03-18T20:33:59.643" v="446"/>
          <ac:spMkLst>
            <pc:docMk/>
            <pc:sldMk cId="860308390" sldId="263"/>
            <ac:spMk id="27" creationId="{B3378DC2-950E-4B63-B833-32DE4719A85C}"/>
          </ac:spMkLst>
        </pc:spChg>
        <pc:picChg chg="add mod">
          <ac:chgData name="Sergiu Ghimp" userId="22377fab3f2df97a" providerId="Windows Live" clId="Web-{2DD76626-6F17-49DA-B2D7-98DE4C562399}" dt="2021-03-18T20:34:24.191" v="449" actId="14100"/>
          <ac:picMkLst>
            <pc:docMk/>
            <pc:sldMk cId="860308390" sldId="263"/>
            <ac:picMk id="4" creationId="{5F3E2686-B35C-4438-AFF5-1FF081FCC486}"/>
          </ac:picMkLst>
        </pc:picChg>
        <pc:picChg chg="add del">
          <ac:chgData name="Sergiu Ghimp" userId="22377fab3f2df97a" providerId="Windows Live" clId="Web-{2DD76626-6F17-49DA-B2D7-98DE4C562399}" dt="2021-03-18T20:33:59.643" v="446"/>
          <ac:picMkLst>
            <pc:docMk/>
            <pc:sldMk cId="860308390" sldId="263"/>
            <ac:picMk id="14" creationId="{3BC6EBB2-9BDC-4075-BA6B-43A9FBF9C86C}"/>
          </ac:picMkLst>
        </pc:picChg>
        <pc:cxnChg chg="add del">
          <ac:chgData name="Sergiu Ghimp" userId="22377fab3f2df97a" providerId="Windows Live" clId="Web-{2DD76626-6F17-49DA-B2D7-98DE4C562399}" dt="2021-03-18T20:33:59.643" v="446"/>
          <ac:cxnSpMkLst>
            <pc:docMk/>
            <pc:sldMk cId="860308390" sldId="263"/>
            <ac:cxnSpMk id="12" creationId="{6B9695BD-ECF6-49CA-8877-8C493193C65D}"/>
          </ac:cxnSpMkLst>
        </pc:cxnChg>
      </pc:sldChg>
      <pc:sldChg chg="addSp delSp modSp new mod setBg addAnim">
        <pc:chgData name="Sergiu Ghimp" userId="22377fab3f2df97a" providerId="Windows Live" clId="Web-{2DD76626-6F17-49DA-B2D7-98DE4C562399}" dt="2021-03-18T20:36:03.614" v="477"/>
        <pc:sldMkLst>
          <pc:docMk/>
          <pc:sldMk cId="3292953044" sldId="264"/>
        </pc:sldMkLst>
        <pc:spChg chg="mod">
          <ac:chgData name="Sergiu Ghimp" userId="22377fab3f2df97a" providerId="Windows Live" clId="Web-{2DD76626-6F17-49DA-B2D7-98DE4C562399}" dt="2021-03-18T20:36:03.599" v="476"/>
          <ac:spMkLst>
            <pc:docMk/>
            <pc:sldMk cId="3292953044" sldId="264"/>
            <ac:spMk id="2" creationId="{518207EC-F681-4E41-9E02-9BA89571DFC6}"/>
          </ac:spMkLst>
        </pc:spChg>
        <pc:spChg chg="del">
          <ac:chgData name="Sergiu Ghimp" userId="22377fab3f2df97a" providerId="Windows Live" clId="Web-{2DD76626-6F17-49DA-B2D7-98DE4C562399}" dt="2021-03-18T20:35:59.911" v="475"/>
          <ac:spMkLst>
            <pc:docMk/>
            <pc:sldMk cId="3292953044" sldId="264"/>
            <ac:spMk id="3" creationId="{917810AA-6C0E-4AD2-9194-4C704FD05627}"/>
          </ac:spMkLst>
        </pc:spChg>
        <pc:spChg chg="add">
          <ac:chgData name="Sergiu Ghimp" userId="22377fab3f2df97a" providerId="Windows Live" clId="Web-{2DD76626-6F17-49DA-B2D7-98DE4C562399}" dt="2021-03-18T20:36:03.599" v="476"/>
          <ac:spMkLst>
            <pc:docMk/>
            <pc:sldMk cId="3292953044" sldId="264"/>
            <ac:spMk id="11" creationId="{4FA533C5-33E3-4611-AF9F-72811D8B26A6}"/>
          </ac:spMkLst>
        </pc:spChg>
        <pc:spChg chg="add">
          <ac:chgData name="Sergiu Ghimp" userId="22377fab3f2df97a" providerId="Windows Live" clId="Web-{2DD76626-6F17-49DA-B2D7-98DE4C562399}" dt="2021-03-18T20:36:03.599" v="476"/>
          <ac:spMkLst>
            <pc:docMk/>
            <pc:sldMk cId="3292953044" sldId="264"/>
            <ac:spMk id="17" creationId="{87F0FDC4-AD8C-47D9-9131-623C98ADB0AE}"/>
          </ac:spMkLst>
        </pc:spChg>
        <pc:spChg chg="add">
          <ac:chgData name="Sergiu Ghimp" userId="22377fab3f2df97a" providerId="Windows Live" clId="Web-{2DD76626-6F17-49DA-B2D7-98DE4C562399}" dt="2021-03-18T20:36:03.599" v="476"/>
          <ac:spMkLst>
            <pc:docMk/>
            <pc:sldMk cId="3292953044" sldId="264"/>
            <ac:spMk id="19" creationId="{C28D0172-F2E0-4763-9C35-F022664959D8}"/>
          </ac:spMkLst>
        </pc:spChg>
        <pc:spChg chg="add">
          <ac:chgData name="Sergiu Ghimp" userId="22377fab3f2df97a" providerId="Windows Live" clId="Web-{2DD76626-6F17-49DA-B2D7-98DE4C562399}" dt="2021-03-18T20:36:03.599" v="476"/>
          <ac:spMkLst>
            <pc:docMk/>
            <pc:sldMk cId="3292953044" sldId="264"/>
            <ac:spMk id="21" creationId="{9F2851FB-E841-4509-8A6D-A416376EA380}"/>
          </ac:spMkLst>
        </pc:spChg>
        <pc:spChg chg="add">
          <ac:chgData name="Sergiu Ghimp" userId="22377fab3f2df97a" providerId="Windows Live" clId="Web-{2DD76626-6F17-49DA-B2D7-98DE4C562399}" dt="2021-03-18T20:36:03.599" v="476"/>
          <ac:spMkLst>
            <pc:docMk/>
            <pc:sldMk cId="3292953044" sldId="264"/>
            <ac:spMk id="23" creationId="{DF6FB2B2-CE21-407F-B22E-302DADC2C3D3}"/>
          </ac:spMkLst>
        </pc:spChg>
        <pc:picChg chg="add">
          <ac:chgData name="Sergiu Ghimp" userId="22377fab3f2df97a" providerId="Windows Live" clId="Web-{2DD76626-6F17-49DA-B2D7-98DE4C562399}" dt="2021-03-18T20:36:03.599" v="476"/>
          <ac:picMkLst>
            <pc:docMk/>
            <pc:sldMk cId="3292953044" sldId="264"/>
            <ac:picMk id="7" creationId="{91B28F63-CF00-448F-B141-FE33C33B1891}"/>
          </ac:picMkLst>
        </pc:picChg>
        <pc:picChg chg="add">
          <ac:chgData name="Sergiu Ghimp" userId="22377fab3f2df97a" providerId="Windows Live" clId="Web-{2DD76626-6F17-49DA-B2D7-98DE4C562399}" dt="2021-03-18T20:36:03.599" v="476"/>
          <ac:picMkLst>
            <pc:docMk/>
            <pc:sldMk cId="3292953044" sldId="264"/>
            <ac:picMk id="9" creationId="{2AE609E2-8522-44E4-9077-980E5BCF3E14}"/>
          </ac:picMkLst>
        </pc:picChg>
        <pc:picChg chg="add">
          <ac:chgData name="Sergiu Ghimp" userId="22377fab3f2df97a" providerId="Windows Live" clId="Web-{2DD76626-6F17-49DA-B2D7-98DE4C562399}" dt="2021-03-18T20:36:03.599" v="476"/>
          <ac:picMkLst>
            <pc:docMk/>
            <pc:sldMk cId="3292953044" sldId="264"/>
            <ac:picMk id="13" creationId="{8949AD42-25FD-4C3D-9EEE-B7FEC5809988}"/>
          </ac:picMkLst>
        </pc:picChg>
        <pc:picChg chg="add">
          <ac:chgData name="Sergiu Ghimp" userId="22377fab3f2df97a" providerId="Windows Live" clId="Web-{2DD76626-6F17-49DA-B2D7-98DE4C562399}" dt="2021-03-18T20:36:03.599" v="476"/>
          <ac:picMkLst>
            <pc:docMk/>
            <pc:sldMk cId="3292953044" sldId="264"/>
            <ac:picMk id="15" creationId="{6AC7D913-60B7-4603-881B-831DA5D3A940}"/>
          </ac:picMkLst>
        </pc:picChg>
      </pc:sldChg>
    </pc:docChg>
  </pc:docChgLst>
  <pc:docChgLst>
    <pc:chgData name="Alexandru Teodorescu" userId="cffb20142998ce6a" providerId="Windows Live" clId="Web-{B6C0935E-FB43-4167-B4E3-1EA99EE7A487}"/>
    <pc:docChg chg="modSld">
      <pc:chgData name="Alexandru Teodorescu" userId="cffb20142998ce6a" providerId="Windows Live" clId="Web-{B6C0935E-FB43-4167-B4E3-1EA99EE7A487}" dt="2021-02-20T12:38:16.858" v="6" actId="20577"/>
      <pc:docMkLst>
        <pc:docMk/>
      </pc:docMkLst>
      <pc:sldChg chg="modSp">
        <pc:chgData name="Alexandru Teodorescu" userId="cffb20142998ce6a" providerId="Windows Live" clId="Web-{B6C0935E-FB43-4167-B4E3-1EA99EE7A487}" dt="2021-02-20T12:38:16.858" v="6" actId="20577"/>
        <pc:sldMkLst>
          <pc:docMk/>
          <pc:sldMk cId="2499791184" sldId="256"/>
        </pc:sldMkLst>
        <pc:spChg chg="mod">
          <ac:chgData name="Alexandru Teodorescu" userId="cffb20142998ce6a" providerId="Windows Live" clId="Web-{B6C0935E-FB43-4167-B4E3-1EA99EE7A487}" dt="2021-02-20T12:38:16.858" v="6" actId="20577"/>
          <ac:spMkLst>
            <pc:docMk/>
            <pc:sldMk cId="2499791184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5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8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44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6375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02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6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67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63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0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0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6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1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0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7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2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1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11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5719" y="685799"/>
            <a:ext cx="12103273" cy="2971801"/>
          </a:xfrm>
        </p:spPr>
        <p:txBody>
          <a:bodyPr/>
          <a:lstStyle/>
          <a:p>
            <a:pPr algn="ctr"/>
            <a:r>
              <a:rPr lang="ro-RO" sz="6000" b="1" i="1" u="sng" dirty="0">
                <a:cs typeface="Calibri Light"/>
              </a:rPr>
              <a:t>Depozite de date în </a:t>
            </a:r>
            <a:r>
              <a:rPr lang="ro-RO" sz="6000" b="1" i="1" u="sng" err="1">
                <a:cs typeface="Calibri Light"/>
              </a:rPr>
              <a:t>Azure</a:t>
            </a:r>
            <a:endParaRPr lang="ro-RO" sz="6000" b="1" i="1" u="sng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8191501" y="5136065"/>
            <a:ext cx="3920290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/>
            <a:r>
              <a:rPr lang="ro-RO" b="1" dirty="0">
                <a:cs typeface="Calibri"/>
              </a:rPr>
              <a:t>Prezentare realizată de:</a:t>
            </a:r>
            <a:endParaRPr lang="ro-RO" b="1"/>
          </a:p>
          <a:p>
            <a:pPr algn="r"/>
            <a:r>
              <a:rPr lang="ro-RO" dirty="0" err="1">
                <a:cs typeface="Calibri"/>
              </a:rPr>
              <a:t>Cîrșmar</a:t>
            </a:r>
            <a:r>
              <a:rPr lang="ro-RO" dirty="0">
                <a:cs typeface="Calibri"/>
              </a:rPr>
              <a:t> Daniel</a:t>
            </a:r>
          </a:p>
          <a:p>
            <a:pPr algn="r"/>
            <a:r>
              <a:rPr lang="ro-RO" dirty="0" err="1">
                <a:cs typeface="Calibri"/>
              </a:rPr>
              <a:t>Ghimp</a:t>
            </a:r>
            <a:r>
              <a:rPr lang="ro-RO" dirty="0">
                <a:cs typeface="Calibri"/>
              </a:rPr>
              <a:t> Sergiu</a:t>
            </a:r>
          </a:p>
          <a:p>
            <a:pPr algn="r"/>
            <a:r>
              <a:rPr lang="ro-RO" dirty="0">
                <a:cs typeface="Calibri"/>
              </a:rPr>
              <a:t>Teodorescu Alexandru</a:t>
            </a:r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66353-B1B5-4C54-BEF1-F9E5FC53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4100">
                <a:solidFill>
                  <a:srgbClr val="EBEBEB"/>
                </a:solidFill>
                <a:latin typeface="Times New Roman"/>
                <a:ea typeface="+mj-lt"/>
                <a:cs typeface="+mj-lt"/>
              </a:rPr>
              <a:t>Folosirea scripturilor și automatizării</a:t>
            </a:r>
            <a:endParaRPr lang="en-US" sz="4100">
              <a:solidFill>
                <a:srgbClr val="EBEBEB"/>
              </a:solidFill>
              <a:latin typeface="Times New Roman"/>
              <a:cs typeface="Times New Roman"/>
            </a:endParaRPr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12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F279A-E139-4B2C-B8D4-1654E3BD2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113" y="1065403"/>
            <a:ext cx="7674790" cy="37401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Times New Roman"/>
                <a:ea typeface="+mj-lt"/>
                <a:cs typeface="+mj-lt"/>
              </a:rPr>
              <a:t>1.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Puterea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PowerShell</a:t>
            </a:r>
            <a:endParaRPr lang="en-US" sz="2400" dirty="0">
              <a:latin typeface="Times New Roman"/>
              <a:ea typeface="+mj-lt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Times New Roman"/>
                <a:ea typeface="+mj-lt"/>
                <a:cs typeface="Times New Roman"/>
              </a:rPr>
              <a:t>     • 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limbaj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de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scriptare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pentru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administratorii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de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sistem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și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utilizatorii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avansați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pentru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automatizarea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rapid a 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sarcinilor</a:t>
            </a:r>
            <a:r>
              <a:rPr lang="en-US" sz="2400" dirty="0">
                <a:latin typeface="Times New Roman"/>
                <a:ea typeface="+mj-lt"/>
                <a:cs typeface="+mj-lt"/>
              </a:rPr>
              <a:t>.</a:t>
            </a:r>
            <a:endParaRPr lang="en-US" sz="2400">
              <a:latin typeface="Times New Roman"/>
              <a:cs typeface="Times New Roman"/>
            </a:endParaRPr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2400" dirty="0">
                <a:latin typeface="Times New Roman"/>
                <a:ea typeface="+mj-lt"/>
                <a:cs typeface="+mj-lt"/>
              </a:rPr>
              <a:t>2.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Scripturi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utilizate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în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mod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obișnuit</a:t>
            </a:r>
            <a:endParaRPr lang="en-US" sz="2400">
              <a:latin typeface="Times New Roman"/>
              <a:ea typeface="+mj-lt"/>
              <a:cs typeface="Time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Times New Roman"/>
                <a:ea typeface="+mj-lt"/>
                <a:cs typeface="+mj-lt"/>
              </a:rPr>
              <a:t>      •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Contracte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de date: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tabele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și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proceduri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SQL care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dețin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metadatele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specifice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entității</a:t>
            </a:r>
            <a:endParaRPr lang="en-US" sz="2400">
              <a:latin typeface="Times New Roman"/>
              <a:cs typeface="Time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Times New Roman"/>
                <a:ea typeface="+mj-lt"/>
                <a:cs typeface="+mj-lt"/>
              </a:rPr>
              <a:t>       •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Șabloane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SQL: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proceduri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și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tabele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SQL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predefinite</a:t>
            </a:r>
            <a:endParaRPr lang="en-US" sz="2400">
              <a:latin typeface="Times New Roman"/>
              <a:cs typeface="Times New Roman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5D4FE6C-4250-4A35-B751-077A63C36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112" y="4555378"/>
            <a:ext cx="7559771" cy="21838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11085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0838B-619E-40F1-A96D-7BFA2F8C8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23" y="2418885"/>
            <a:ext cx="7786206" cy="390310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latin typeface="Times New Roman"/>
                <a:ea typeface="+mj-lt"/>
                <a:cs typeface="+mj-lt"/>
              </a:rPr>
              <a:t>Microsoft Power BI</a:t>
            </a:r>
            <a:endParaRPr lang="en-US"/>
          </a:p>
          <a:p>
            <a:pPr lvl="1">
              <a:buClr>
                <a:srgbClr val="8AD0D6"/>
              </a:buClr>
            </a:pPr>
            <a:r>
              <a:rPr lang="en-US" sz="2000" dirty="0">
                <a:latin typeface="Times New Roman"/>
                <a:ea typeface="+mj-lt"/>
                <a:cs typeface="+mj-lt"/>
              </a:rPr>
              <a:t> </a:t>
            </a:r>
            <a:r>
              <a:rPr lang="en-US" sz="2000" err="1">
                <a:latin typeface="Times New Roman"/>
                <a:ea typeface="+mj-lt"/>
                <a:cs typeface="+mj-lt"/>
              </a:rPr>
              <a:t>utilizează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err="1">
                <a:latin typeface="Times New Roman"/>
                <a:ea typeface="+mj-lt"/>
                <a:cs typeface="+mj-lt"/>
              </a:rPr>
              <a:t>același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motor </a:t>
            </a:r>
            <a:r>
              <a:rPr lang="en-US" sz="2000" err="1">
                <a:latin typeface="Times New Roman"/>
                <a:ea typeface="+mj-lt"/>
                <a:cs typeface="+mj-lt"/>
              </a:rPr>
              <a:t>analitic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care </a:t>
            </a:r>
            <a:r>
              <a:rPr lang="en-US" sz="2000" err="1">
                <a:latin typeface="Times New Roman"/>
                <a:ea typeface="+mj-lt"/>
                <a:cs typeface="+mj-lt"/>
              </a:rPr>
              <a:t>este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err="1">
                <a:latin typeface="Times New Roman"/>
                <a:ea typeface="+mj-lt"/>
                <a:cs typeface="+mj-lt"/>
              </a:rPr>
              <a:t>utilizat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err="1">
                <a:latin typeface="Times New Roman"/>
                <a:ea typeface="+mj-lt"/>
                <a:cs typeface="+mj-lt"/>
              </a:rPr>
              <a:t>pentru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Analysis Services, </a:t>
            </a:r>
            <a:r>
              <a:rPr lang="en-US" sz="2000" err="1">
                <a:latin typeface="Times New Roman"/>
                <a:ea typeface="+mj-lt"/>
                <a:cs typeface="+mj-lt"/>
              </a:rPr>
              <a:t>optimizând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err="1">
                <a:latin typeface="Times New Roman"/>
                <a:ea typeface="+mj-lt"/>
                <a:cs typeface="+mj-lt"/>
              </a:rPr>
              <a:t>interogările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err="1">
                <a:latin typeface="Times New Roman"/>
                <a:ea typeface="+mj-lt"/>
                <a:cs typeface="+mj-lt"/>
              </a:rPr>
              <a:t>analitice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err="1">
                <a:latin typeface="Times New Roman"/>
                <a:ea typeface="+mj-lt"/>
                <a:cs typeface="+mj-lt"/>
              </a:rPr>
              <a:t>peste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err="1">
                <a:latin typeface="Times New Roman"/>
                <a:ea typeface="+mj-lt"/>
                <a:cs typeface="+mj-lt"/>
              </a:rPr>
              <a:t>datele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err="1">
                <a:latin typeface="Times New Roman"/>
                <a:ea typeface="+mj-lt"/>
                <a:cs typeface="+mj-lt"/>
              </a:rPr>
              <a:t>tabulare</a:t>
            </a:r>
            <a:endParaRPr lang="en-US" sz="2000">
              <a:latin typeface="Times New Roman"/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2400" b="1" dirty="0">
                <a:latin typeface="Times New Roman"/>
                <a:ea typeface="+mj-lt"/>
                <a:cs typeface="+mj-lt"/>
              </a:rPr>
              <a:t>Azure Analysis Services</a:t>
            </a:r>
            <a:endParaRPr lang="en-US" sz="2400" b="1" dirty="0">
              <a:latin typeface="Times New Roman"/>
              <a:cs typeface="Times New Roman"/>
            </a:endParaRPr>
          </a:p>
          <a:p>
            <a:pPr lvl="1">
              <a:buClr>
                <a:srgbClr val="8AD0D6"/>
              </a:buClr>
            </a:pPr>
            <a:r>
              <a:rPr lang="en-US" sz="2000" err="1">
                <a:latin typeface="Times New Roman"/>
                <a:ea typeface="+mj-lt"/>
                <a:cs typeface="+mj-lt"/>
              </a:rPr>
              <a:t>oferă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o capacitate de a </a:t>
            </a:r>
            <a:r>
              <a:rPr lang="en-US" sz="2000" err="1">
                <a:latin typeface="Times New Roman"/>
                <a:ea typeface="+mj-lt"/>
                <a:cs typeface="+mj-lt"/>
              </a:rPr>
              <a:t>scala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err="1">
                <a:latin typeface="Times New Roman"/>
                <a:ea typeface="+mj-lt"/>
                <a:cs typeface="+mj-lt"/>
              </a:rPr>
              <a:t>modelul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err="1">
                <a:latin typeface="Times New Roman"/>
                <a:ea typeface="+mj-lt"/>
                <a:cs typeface="+mj-lt"/>
              </a:rPr>
              <a:t>pentru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a </a:t>
            </a:r>
            <a:r>
              <a:rPr lang="en-US" sz="2000" err="1">
                <a:latin typeface="Times New Roman"/>
                <a:ea typeface="+mj-lt"/>
                <a:cs typeface="+mj-lt"/>
              </a:rPr>
              <a:t>satisface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err="1">
                <a:latin typeface="Times New Roman"/>
                <a:ea typeface="+mj-lt"/>
                <a:cs typeface="+mj-lt"/>
              </a:rPr>
              <a:t>cerințele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de </a:t>
            </a:r>
            <a:r>
              <a:rPr lang="en-US" sz="2000" err="1">
                <a:latin typeface="Times New Roman"/>
                <a:ea typeface="+mj-lt"/>
                <a:cs typeface="+mj-lt"/>
              </a:rPr>
              <a:t>procesare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err="1">
                <a:latin typeface="Times New Roman"/>
                <a:ea typeface="+mj-lt"/>
                <a:cs typeface="+mj-lt"/>
              </a:rPr>
              <a:t>și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err="1">
                <a:latin typeface="Times New Roman"/>
                <a:ea typeface="+mj-lt"/>
                <a:cs typeface="+mj-lt"/>
              </a:rPr>
              <a:t>interogare</a:t>
            </a:r>
            <a:r>
              <a:rPr lang="en-US" sz="2000" dirty="0">
                <a:latin typeface="Times New Roman"/>
                <a:ea typeface="+mj-lt"/>
                <a:cs typeface="+mj-lt"/>
              </a:rPr>
              <a:t>.</a:t>
            </a:r>
            <a:endParaRPr lang="en-US" sz="2000" b="1" dirty="0">
              <a:latin typeface="Times New Roman"/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2400" b="1" dirty="0">
                <a:latin typeface="Times New Roman"/>
                <a:ea typeface="+mj-lt"/>
                <a:cs typeface="+mj-lt"/>
              </a:rPr>
              <a:t>Azure Cosmo DB</a:t>
            </a:r>
          </a:p>
          <a:p>
            <a:pPr lvl="1">
              <a:buClr>
                <a:srgbClr val="8AD0D6"/>
              </a:buClr>
            </a:pPr>
            <a:r>
              <a:rPr lang="en-US" sz="2000" dirty="0">
                <a:latin typeface="Times New Roman"/>
                <a:ea typeface="+mj-lt"/>
                <a:cs typeface="+mj-lt"/>
              </a:rPr>
              <a:t>Baza de date NoSQL care </a:t>
            </a:r>
            <a:r>
              <a:rPr lang="en-US" sz="2000" err="1">
                <a:latin typeface="Times New Roman"/>
                <a:ea typeface="+mj-lt"/>
                <a:cs typeface="+mj-lt"/>
              </a:rPr>
              <a:t>oferă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err="1">
                <a:latin typeface="Times New Roman"/>
                <a:ea typeface="+mj-lt"/>
                <a:cs typeface="+mj-lt"/>
              </a:rPr>
              <a:t>posibilitatea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de a </a:t>
            </a:r>
            <a:r>
              <a:rPr lang="en-US" sz="2000" err="1">
                <a:latin typeface="Times New Roman"/>
                <a:ea typeface="+mj-lt"/>
                <a:cs typeface="+mj-lt"/>
              </a:rPr>
              <a:t>stoca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err="1">
                <a:latin typeface="Times New Roman"/>
                <a:ea typeface="+mj-lt"/>
                <a:cs typeface="+mj-lt"/>
              </a:rPr>
              <a:t>documente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JSON </a:t>
            </a:r>
            <a:r>
              <a:rPr lang="en-US" sz="2000" err="1">
                <a:latin typeface="Times New Roman"/>
                <a:ea typeface="+mj-lt"/>
                <a:cs typeface="+mj-lt"/>
              </a:rPr>
              <a:t>într</a:t>
            </a:r>
            <a:r>
              <a:rPr lang="en-US" sz="2000" dirty="0">
                <a:latin typeface="Times New Roman"/>
                <a:ea typeface="+mj-lt"/>
                <a:cs typeface="+mj-lt"/>
              </a:rPr>
              <a:t>-un </a:t>
            </a:r>
            <a:r>
              <a:rPr lang="en-US" sz="2000" err="1">
                <a:latin typeface="Times New Roman"/>
                <a:ea typeface="+mj-lt"/>
                <a:cs typeface="+mj-lt"/>
              </a:rPr>
              <a:t>mediu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err="1">
                <a:latin typeface="Times New Roman"/>
                <a:ea typeface="+mj-lt"/>
                <a:cs typeface="+mj-lt"/>
              </a:rPr>
              <a:t>distribuit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la </a:t>
            </a:r>
            <a:r>
              <a:rPr lang="en-US" sz="2000" err="1">
                <a:latin typeface="Times New Roman"/>
                <a:ea typeface="+mj-lt"/>
                <a:cs typeface="+mj-lt"/>
              </a:rPr>
              <a:t>nivel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global, </a:t>
            </a:r>
            <a:r>
              <a:rPr lang="en-US" sz="2000" err="1">
                <a:latin typeface="Times New Roman"/>
                <a:ea typeface="+mj-lt"/>
                <a:cs typeface="+mj-lt"/>
              </a:rPr>
              <a:t>extrem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de </a:t>
            </a:r>
            <a:r>
              <a:rPr lang="en-US" sz="2000" err="1">
                <a:latin typeface="Times New Roman"/>
                <a:ea typeface="+mj-lt"/>
                <a:cs typeface="+mj-lt"/>
              </a:rPr>
              <a:t>rezistent</a:t>
            </a:r>
            <a:r>
              <a:rPr lang="en-US" sz="2000" dirty="0">
                <a:latin typeface="Times New Roman"/>
                <a:ea typeface="+mj-lt"/>
                <a:cs typeface="+mj-lt"/>
              </a:rPr>
              <a:t>,</a:t>
            </a:r>
            <a:endParaRPr lang="en-US" sz="2000" b="1" dirty="0">
              <a:latin typeface="Times New Roman"/>
              <a:ea typeface="+mj-lt"/>
              <a:cs typeface="+mj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F3E2686-B35C-4438-AFF5-1FF081FCC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872" y="2413662"/>
            <a:ext cx="3916878" cy="3916878"/>
          </a:xfrm>
          <a:prstGeom prst="rect">
            <a:avLst/>
          </a:prstGeom>
          <a:effectLst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A86777B-1090-4AD3-99BF-B89A8D823BB2}"/>
              </a:ext>
            </a:extLst>
          </p:cNvPr>
          <p:cNvSpPr txBox="1">
            <a:spLocks/>
          </p:cNvSpPr>
          <p:nvPr/>
        </p:nvSpPr>
        <p:spPr>
          <a:xfrm>
            <a:off x="994657" y="571756"/>
            <a:ext cx="8163142" cy="893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100" dirty="0" err="1">
                <a:solidFill>
                  <a:srgbClr val="EBEBEB"/>
                </a:solidFill>
                <a:latin typeface="Times New Roman"/>
                <a:cs typeface="Times New Roman"/>
              </a:rPr>
              <a:t>Peste</a:t>
            </a:r>
            <a:r>
              <a:rPr lang="en-US" sz="41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lang="en-US" sz="4100" dirty="0" err="1">
                <a:solidFill>
                  <a:srgbClr val="EBEBEB"/>
                </a:solidFill>
                <a:latin typeface="Times New Roman"/>
                <a:cs typeface="Times New Roman"/>
              </a:rPr>
              <a:t>depozite</a:t>
            </a:r>
            <a:r>
              <a:rPr lang="en-US" sz="4100" dirty="0">
                <a:solidFill>
                  <a:srgbClr val="EBEBEB"/>
                </a:solidFill>
                <a:latin typeface="Times New Roman"/>
                <a:cs typeface="Times New Roman"/>
              </a:rPr>
              <a:t> de date </a:t>
            </a:r>
            <a:r>
              <a:rPr lang="en-US" sz="4100" dirty="0" err="1">
                <a:solidFill>
                  <a:srgbClr val="EBEBEB"/>
                </a:solidFill>
                <a:latin typeface="Times New Roman"/>
                <a:cs typeface="Times New Roman"/>
              </a:rPr>
              <a:t>moderne</a:t>
            </a:r>
          </a:p>
        </p:txBody>
      </p:sp>
    </p:spTree>
    <p:extLst>
      <p:ext uri="{BB962C8B-B14F-4D97-AF65-F5344CB8AC3E}">
        <p14:creationId xmlns:p14="http://schemas.microsoft.com/office/powerpoint/2010/main" val="860308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207EC-F681-4E41-9E02-9BA89571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Vă mulțumim pentru atenție!</a:t>
            </a:r>
          </a:p>
        </p:txBody>
      </p:sp>
    </p:spTree>
    <p:extLst>
      <p:ext uri="{BB962C8B-B14F-4D97-AF65-F5344CB8AC3E}">
        <p14:creationId xmlns:p14="http://schemas.microsoft.com/office/powerpoint/2010/main" val="329295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9541D68-5CD9-41C4-8EA1-CAD228D2D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928" y="-3132"/>
            <a:ext cx="8825658" cy="1210595"/>
          </a:xfrm>
        </p:spPr>
        <p:txBody>
          <a:bodyPr/>
          <a:lstStyle/>
          <a:p>
            <a:pPr algn="ctr"/>
            <a:r>
              <a:rPr lang="ro-RO" dirty="0"/>
              <a:t>Generalități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DC3F76F9-FA19-463F-B4A5-3D9BE1476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079" y="3347324"/>
            <a:ext cx="4681631" cy="1905256"/>
          </a:xfrm>
        </p:spPr>
        <p:txBody>
          <a:bodyPr/>
          <a:lstStyle/>
          <a:p>
            <a:r>
              <a:rPr lang="ro-RO" dirty="0"/>
              <a:t>•Despre </a:t>
            </a:r>
            <a:r>
              <a:rPr lang="ro-RO" dirty="0" err="1"/>
              <a:t>azure</a:t>
            </a:r>
            <a:r>
              <a:rPr lang="ro-RO" dirty="0"/>
              <a:t> și depozite de date</a:t>
            </a:r>
          </a:p>
          <a:p>
            <a:r>
              <a:rPr lang="ro-RO" dirty="0"/>
              <a:t>•Medii de lucru</a:t>
            </a:r>
          </a:p>
        </p:txBody>
      </p:sp>
      <p:pic>
        <p:nvPicPr>
          <p:cNvPr id="5" name="Imagine 5">
            <a:extLst>
              <a:ext uri="{FF2B5EF4-FFF2-40B4-BE49-F238E27FC236}">
                <a16:creationId xmlns:a16="http://schemas.microsoft.com/office/drawing/2014/main" id="{213FDE3B-E7AD-4B63-89AD-ECD432B65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031" y="1933712"/>
            <a:ext cx="6281801" cy="427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4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3A320D5-D5BF-4B18-8836-DB13C00A4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188" y="90813"/>
            <a:ext cx="10109574" cy="1711636"/>
          </a:xfrm>
        </p:spPr>
        <p:txBody>
          <a:bodyPr/>
          <a:lstStyle/>
          <a:p>
            <a:pPr algn="ctr"/>
            <a:r>
              <a:rPr lang="ro-RO" sz="5400" dirty="0"/>
              <a:t>SOLUȚII DE STOCARE ÎN PLATFORMA AZURE</a:t>
            </a:r>
            <a:endParaRPr lang="ro-RO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8C732642-0E85-4A65-9628-E352D6B29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833" y="2762778"/>
            <a:ext cx="5036536" cy="2656816"/>
          </a:xfrm>
        </p:spPr>
        <p:txBody>
          <a:bodyPr>
            <a:normAutofit lnSpcReduction="10000"/>
          </a:bodyPr>
          <a:lstStyle/>
          <a:p>
            <a:pPr algn="ctr"/>
            <a:r>
              <a:rPr lang="ro-RO" dirty="0"/>
              <a:t>•</a:t>
            </a:r>
            <a:r>
              <a:rPr lang="ro-RO" dirty="0">
                <a:ea typeface="+mj-lt"/>
                <a:cs typeface="+mj-lt"/>
              </a:rPr>
              <a:t>Platforma Microsoft </a:t>
            </a:r>
            <a:r>
              <a:rPr lang="ro-RO" dirty="0" err="1">
                <a:ea typeface="+mj-lt"/>
                <a:cs typeface="+mj-lt"/>
              </a:rPr>
              <a:t>Azure</a:t>
            </a:r>
            <a:r>
              <a:rPr lang="ro-RO" dirty="0">
                <a:ea typeface="+mj-lt"/>
                <a:cs typeface="+mj-lt"/>
              </a:rPr>
              <a:t> are o gamă largă de opțiuni de stocare a datelor la dispoziția utilizatorului, fiecare cu caracteristici și trăsături diferite care le fac potrivite pentru un anumit tip de date și scenariu. </a:t>
            </a:r>
            <a:endParaRPr lang="ro-RO"/>
          </a:p>
          <a:p>
            <a:pPr algn="ctr"/>
            <a:r>
              <a:rPr lang="ro-RO" dirty="0"/>
              <a:t>• The 3 or 4 V'S</a:t>
            </a:r>
          </a:p>
        </p:txBody>
      </p:sp>
      <p:pic>
        <p:nvPicPr>
          <p:cNvPr id="5" name="Imagine 5">
            <a:extLst>
              <a:ext uri="{FF2B5EF4-FFF2-40B4-BE49-F238E27FC236}">
                <a16:creationId xmlns:a16="http://schemas.microsoft.com/office/drawing/2014/main" id="{9A07674F-64D3-46AC-A1BE-0DF51F6C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536" y="1754506"/>
            <a:ext cx="6156543" cy="450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3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558B10D-8107-4C1C-AF28-C512108FF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9394" y="195196"/>
            <a:ext cx="6925877" cy="1106212"/>
          </a:xfrm>
        </p:spPr>
        <p:txBody>
          <a:bodyPr/>
          <a:lstStyle/>
          <a:p>
            <a:r>
              <a:rPr lang="ro-RO" dirty="0"/>
              <a:t>Motoare SQL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5D614521-9E24-4098-90B1-AC12C7167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709" y="3055052"/>
            <a:ext cx="5986425" cy="2166213"/>
          </a:xfrm>
        </p:spPr>
        <p:txBody>
          <a:bodyPr>
            <a:normAutofit/>
          </a:bodyPr>
          <a:lstStyle/>
          <a:p>
            <a:r>
              <a:rPr lang="ro-RO" dirty="0"/>
              <a:t>•</a:t>
            </a:r>
            <a:r>
              <a:rPr lang="ro-RO" dirty="0" err="1">
                <a:ea typeface="+mj-lt"/>
                <a:cs typeface="+mj-lt"/>
              </a:rPr>
              <a:t>Azure</a:t>
            </a:r>
            <a:r>
              <a:rPr lang="ro-RO" dirty="0">
                <a:ea typeface="+mj-lt"/>
                <a:cs typeface="+mj-lt"/>
              </a:rPr>
              <a:t> </a:t>
            </a:r>
            <a:r>
              <a:rPr lang="ro-RO" dirty="0" err="1">
                <a:ea typeface="+mj-lt"/>
                <a:cs typeface="+mj-lt"/>
              </a:rPr>
              <a:t>Synapse</a:t>
            </a:r>
            <a:r>
              <a:rPr lang="ro-RO" dirty="0">
                <a:ea typeface="+mj-lt"/>
                <a:cs typeface="+mj-lt"/>
              </a:rPr>
              <a:t> </a:t>
            </a:r>
            <a:r>
              <a:rPr lang="ro-RO" dirty="0" err="1">
                <a:ea typeface="+mj-lt"/>
                <a:cs typeface="+mj-lt"/>
              </a:rPr>
              <a:t>Analytics</a:t>
            </a:r>
            <a:r>
              <a:rPr lang="ro-RO" dirty="0">
                <a:ea typeface="+mj-lt"/>
                <a:cs typeface="+mj-lt"/>
              </a:rPr>
              <a:t> (fost </a:t>
            </a:r>
            <a:r>
              <a:rPr lang="ro-RO" dirty="0" err="1">
                <a:ea typeface="+mj-lt"/>
                <a:cs typeface="+mj-lt"/>
              </a:rPr>
              <a:t>Azure</a:t>
            </a:r>
            <a:r>
              <a:rPr lang="ro-RO" dirty="0">
                <a:ea typeface="+mj-lt"/>
                <a:cs typeface="+mj-lt"/>
              </a:rPr>
              <a:t> SQL Data </a:t>
            </a:r>
            <a:r>
              <a:rPr lang="ro-RO" dirty="0" err="1">
                <a:ea typeface="+mj-lt"/>
                <a:cs typeface="+mj-lt"/>
              </a:rPr>
              <a:t>Warehouse</a:t>
            </a:r>
            <a:r>
              <a:rPr lang="ro-RO" dirty="0">
                <a:ea typeface="+mj-lt"/>
                <a:cs typeface="+mj-lt"/>
              </a:rPr>
              <a:t>)</a:t>
            </a:r>
            <a:endParaRPr lang="ro-RO" dirty="0"/>
          </a:p>
          <a:p>
            <a:r>
              <a:rPr lang="ro-RO" dirty="0"/>
              <a:t>•</a:t>
            </a:r>
            <a:r>
              <a:rPr lang="ro-RO" dirty="0" err="1">
                <a:ea typeface="+mj-lt"/>
                <a:cs typeface="+mj-lt"/>
              </a:rPr>
              <a:t>Azure</a:t>
            </a:r>
            <a:r>
              <a:rPr lang="ro-RO" dirty="0">
                <a:ea typeface="+mj-lt"/>
                <a:cs typeface="+mj-lt"/>
              </a:rPr>
              <a:t> SQL </a:t>
            </a:r>
            <a:r>
              <a:rPr lang="ro-RO" dirty="0" err="1">
                <a:ea typeface="+mj-lt"/>
                <a:cs typeface="+mj-lt"/>
              </a:rPr>
              <a:t>Database</a:t>
            </a:r>
          </a:p>
          <a:p>
            <a:r>
              <a:rPr lang="ro-RO" dirty="0"/>
              <a:t>•</a:t>
            </a:r>
            <a:r>
              <a:rPr lang="ro-RO" dirty="0" err="1">
                <a:ea typeface="+mj-lt"/>
                <a:cs typeface="+mj-lt"/>
              </a:rPr>
              <a:t>Azure</a:t>
            </a:r>
            <a:r>
              <a:rPr lang="ro-RO" dirty="0">
                <a:ea typeface="+mj-lt"/>
                <a:cs typeface="+mj-lt"/>
              </a:rPr>
              <a:t> SQL </a:t>
            </a:r>
            <a:r>
              <a:rPr lang="ro-RO" dirty="0" err="1">
                <a:ea typeface="+mj-lt"/>
                <a:cs typeface="+mj-lt"/>
              </a:rPr>
              <a:t>Database</a:t>
            </a:r>
            <a:r>
              <a:rPr lang="ro-RO" dirty="0">
                <a:ea typeface="+mj-lt"/>
                <a:cs typeface="+mj-lt"/>
              </a:rPr>
              <a:t> </a:t>
            </a:r>
            <a:r>
              <a:rPr lang="ro-RO" dirty="0" err="1">
                <a:ea typeface="+mj-lt"/>
                <a:cs typeface="+mj-lt"/>
              </a:rPr>
              <a:t>Hyperscale</a:t>
            </a:r>
            <a:r>
              <a:rPr lang="ro-RO" dirty="0">
                <a:ea typeface="+mj-lt"/>
                <a:cs typeface="+mj-lt"/>
              </a:rPr>
              <a:t> </a:t>
            </a:r>
          </a:p>
          <a:p>
            <a:r>
              <a:rPr lang="ro-RO" dirty="0"/>
              <a:t>•</a:t>
            </a:r>
            <a:r>
              <a:rPr lang="ro-RO" dirty="0">
                <a:ea typeface="+mj-lt"/>
                <a:cs typeface="+mj-lt"/>
              </a:rPr>
              <a:t>SQL Server </a:t>
            </a:r>
            <a:r>
              <a:rPr lang="ro-RO" dirty="0" err="1">
                <a:ea typeface="+mj-lt"/>
                <a:cs typeface="+mj-lt"/>
              </a:rPr>
              <a:t>Integration</a:t>
            </a:r>
            <a:r>
              <a:rPr lang="ro-RO" dirty="0">
                <a:ea typeface="+mj-lt"/>
                <a:cs typeface="+mj-lt"/>
              </a:rPr>
              <a:t> Services (SSIS)</a:t>
            </a:r>
            <a:endParaRPr lang="ro-RO" dirty="0"/>
          </a:p>
        </p:txBody>
      </p:sp>
      <p:pic>
        <p:nvPicPr>
          <p:cNvPr id="4" name="Imagine 4">
            <a:extLst>
              <a:ext uri="{FF2B5EF4-FFF2-40B4-BE49-F238E27FC236}">
                <a16:creationId xmlns:a16="http://schemas.microsoft.com/office/drawing/2014/main" id="{0FB62524-05D0-4934-A562-B7BC948AF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059" y="5129879"/>
            <a:ext cx="5206650" cy="1379007"/>
          </a:xfrm>
          <a:prstGeom prst="rect">
            <a:avLst/>
          </a:prstGeom>
        </p:spPr>
      </p:pic>
      <p:pic>
        <p:nvPicPr>
          <p:cNvPr id="5" name="Imagine 5">
            <a:extLst>
              <a:ext uri="{FF2B5EF4-FFF2-40B4-BE49-F238E27FC236}">
                <a16:creationId xmlns:a16="http://schemas.microsoft.com/office/drawing/2014/main" id="{6827E43A-03C5-4F52-B30B-5780ABE7F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058" y="1599802"/>
            <a:ext cx="5206652" cy="34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6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EEE0F2D-1152-4C74-A14C-47149DF6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0225"/>
          </a:xfrm>
        </p:spPr>
        <p:txBody>
          <a:bodyPr/>
          <a:lstStyle/>
          <a:p>
            <a:pPr algn="ctr"/>
            <a:r>
              <a:rPr lang="ro-RO" dirty="0"/>
              <a:t>Arhitectura de ingestie </a:t>
            </a:r>
          </a:p>
        </p:txBody>
      </p:sp>
      <p:pic>
        <p:nvPicPr>
          <p:cNvPr id="6" name="Imagine 6">
            <a:extLst>
              <a:ext uri="{FF2B5EF4-FFF2-40B4-BE49-F238E27FC236}">
                <a16:creationId xmlns:a16="http://schemas.microsoft.com/office/drawing/2014/main" id="{9B86BD50-1811-4E55-BB95-DDBF7C115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187" y="1307401"/>
            <a:ext cx="7458400" cy="4999278"/>
          </a:xfrm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8E00E0D1-C6C2-4238-AA28-6B4C6C447F41}"/>
              </a:ext>
            </a:extLst>
          </p:cNvPr>
          <p:cNvSpPr txBox="1"/>
          <p:nvPr/>
        </p:nvSpPr>
        <p:spPr>
          <a:xfrm>
            <a:off x="669308" y="1596057"/>
            <a:ext cx="475129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2000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lt"/>
                <a:cs typeface="+mj-lt"/>
              </a:rPr>
              <a:t> Extract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lt"/>
                <a:cs typeface="+mj-lt"/>
              </a:rPr>
              <a:t> Transform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lt"/>
                <a:cs typeface="+mj-lt"/>
              </a:rPr>
              <a:t> </a:t>
            </a:r>
            <a:r>
              <a:rPr lang="ro-RO" sz="2000" cap="all" err="1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lt"/>
                <a:cs typeface="+mj-lt"/>
              </a:rPr>
              <a:t>load</a:t>
            </a:r>
            <a:endParaRPr lang="ro-RO" sz="2000" cap="all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lt"/>
              <a:cs typeface="+mj-lt"/>
            </a:endParaRP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220CE8BF-567E-458E-990E-51F314EE61B0}"/>
              </a:ext>
            </a:extLst>
          </p:cNvPr>
          <p:cNvSpPr txBox="1"/>
          <p:nvPr/>
        </p:nvSpPr>
        <p:spPr>
          <a:xfrm>
            <a:off x="730539" y="3813552"/>
            <a:ext cx="3639670" cy="15850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00"/>
              </a:spcBef>
            </a:pPr>
            <a:r>
              <a:rPr lang="ro-RO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Straturi de </a:t>
            </a:r>
            <a:r>
              <a:rPr lang="ro-RO" cap="all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curatare</a:t>
            </a:r>
            <a:endParaRPr lang="ro-RO" cap="all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ro-RO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RAW LAYER</a:t>
            </a:r>
            <a:endParaRPr lang="ro-RO">
              <a:solidFill>
                <a:schemeClr val="bg2">
                  <a:lumMod val="40000"/>
                  <a:lumOff val="60000"/>
                </a:schemeClr>
              </a:solidFill>
              <a:ea typeface="+mn-lt"/>
              <a:cs typeface="+mn-lt"/>
            </a:endParaRPr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ro-RO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CLEAN LAYER</a:t>
            </a:r>
            <a:endParaRPr lang="ro-RO" dirty="0">
              <a:solidFill>
                <a:schemeClr val="bg2">
                  <a:lumMod val="40000"/>
                  <a:lumOff val="60000"/>
                </a:schemeClr>
              </a:solidFill>
              <a:ea typeface="+mn-lt"/>
              <a:cs typeface="+mn-lt"/>
            </a:endParaRPr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ro-RO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TRANSFORMED LAYER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2666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B22F379E-7F3B-4877-829D-DF6D6EC8E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59745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o-RO" sz="2200">
                <a:solidFill>
                  <a:srgbClr val="EBEBEB"/>
                </a:solidFill>
              </a:rPr>
              <a:t>Metode de populare a </a:t>
            </a:r>
            <a:br>
              <a:rPr lang="ro-RO" sz="2200">
                <a:solidFill>
                  <a:srgbClr val="EBEBEB"/>
                </a:solidFill>
              </a:rPr>
            </a:br>
            <a:r>
              <a:rPr lang="ro-RO" sz="2200">
                <a:solidFill>
                  <a:srgbClr val="EBEBEB"/>
                </a:solidFill>
              </a:rPr>
              <a:t>depozitelor de date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FCCD1E5-4BFC-45A9-8EAC-F5E9F4E87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o-RO" sz="1400" cap="all">
                <a:solidFill>
                  <a:srgbClr val="FFFFFF"/>
                </a:solidFill>
                <a:ea typeface="+mj-lt"/>
                <a:cs typeface="+mj-lt"/>
              </a:rPr>
              <a:t>In timp real</a:t>
            </a:r>
            <a:endParaRPr lang="ro-RO" sz="1400" cap="all">
              <a:solidFill>
                <a:srgbClr val="FFFFFF"/>
              </a:solidFill>
            </a:endParaRPr>
          </a:p>
          <a:p>
            <a:pPr>
              <a:buClr>
                <a:srgbClr val="8AD0D6"/>
              </a:buClr>
            </a:pPr>
            <a:r>
              <a:rPr lang="ro-RO" sz="1400" cap="all">
                <a:solidFill>
                  <a:srgbClr val="FFFFFF"/>
                </a:solidFill>
              </a:rPr>
              <a:t>Pe loturi( Batch )</a:t>
            </a:r>
          </a:p>
          <a:p>
            <a:pPr>
              <a:buClr>
                <a:srgbClr val="8AD0D6"/>
              </a:buClr>
            </a:pPr>
            <a:r>
              <a:rPr lang="ro-RO" sz="1400" cap="all">
                <a:solidFill>
                  <a:srgbClr val="FFFFFF"/>
                </a:solidFill>
              </a:rPr>
              <a:t>Arhitectura lambda</a:t>
            </a:r>
          </a:p>
          <a:p>
            <a:pPr>
              <a:buClr>
                <a:srgbClr val="8AD0D6"/>
              </a:buClr>
            </a:pPr>
            <a:endParaRPr lang="ro-RO" sz="1400">
              <a:solidFill>
                <a:srgbClr val="FFFFFF"/>
              </a:solidFill>
            </a:endParaRPr>
          </a:p>
        </p:txBody>
      </p:sp>
      <p:pic>
        <p:nvPicPr>
          <p:cNvPr id="7" name="Imagine 7">
            <a:extLst>
              <a:ext uri="{FF2B5EF4-FFF2-40B4-BE49-F238E27FC236}">
                <a16:creationId xmlns:a16="http://schemas.microsoft.com/office/drawing/2014/main" id="{232A7FBD-5F26-45D4-9898-7DFB02DC9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81" y="1595086"/>
            <a:ext cx="6812149" cy="40761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09386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3408A374-B7BE-4F11-B8EA-4771A237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ro-RO">
                <a:solidFill>
                  <a:srgbClr val="EBEBEB"/>
                </a:solidFill>
              </a:rPr>
              <a:t>Data Lake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9702817-7A64-4C50-9B95-BEFDB6D2A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ro-RO"/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ro-RO" dirty="0" err="1"/>
              <a:t>Azure</a:t>
            </a:r>
            <a:r>
              <a:rPr lang="ro-RO" dirty="0"/>
              <a:t> Data Lake Gen 1</a:t>
            </a:r>
          </a:p>
          <a:p>
            <a:pPr>
              <a:buClr>
                <a:srgbClr val="8AD0D6"/>
              </a:buClr>
              <a:buFont typeface="Wingdings" charset="2"/>
              <a:buChar char="Ø"/>
            </a:pPr>
            <a:r>
              <a:rPr lang="ro-RO" dirty="0" err="1"/>
              <a:t>Azure</a:t>
            </a:r>
            <a:r>
              <a:rPr lang="ro-RO" dirty="0"/>
              <a:t> Data Lake Gen 2</a:t>
            </a:r>
          </a:p>
          <a:p>
            <a:pPr>
              <a:buClr>
                <a:srgbClr val="8AD0D6"/>
              </a:buClr>
              <a:buFont typeface="Wingdings" charset="2"/>
              <a:buChar char="Ø"/>
            </a:pPr>
            <a:r>
              <a:rPr lang="ro-RO" dirty="0" err="1"/>
              <a:t>Azure</a:t>
            </a:r>
            <a:r>
              <a:rPr lang="ro-RO" dirty="0"/>
              <a:t> </a:t>
            </a:r>
            <a:r>
              <a:rPr lang="ro-RO" dirty="0" err="1"/>
              <a:t>Storage</a:t>
            </a:r>
            <a:endParaRPr lang="ro-RO"/>
          </a:p>
        </p:txBody>
      </p:sp>
      <p:pic>
        <p:nvPicPr>
          <p:cNvPr id="4" name="Imagine 4">
            <a:extLst>
              <a:ext uri="{FF2B5EF4-FFF2-40B4-BE49-F238E27FC236}">
                <a16:creationId xmlns:a16="http://schemas.microsoft.com/office/drawing/2014/main" id="{1897291A-787F-4CD4-B69B-0C4F03601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3023198"/>
            <a:ext cx="5451627" cy="271218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53389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B041AECB-51E2-4808-802C-F5B2F06C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ro-RO">
                <a:solidFill>
                  <a:srgbClr val="FFFFFF"/>
                </a:solidFill>
              </a:rPr>
              <a:t>Planificarea si implementarea Enteprise Data Lake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8B1EADB-7913-4809-BC33-3C2EE6938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" y="3506106"/>
            <a:ext cx="5573357" cy="1611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 err="1"/>
              <a:t>Curatarea</a:t>
            </a:r>
            <a:r>
              <a:rPr lang="ro-RO" dirty="0"/>
              <a:t> in cadrul unei baze de date</a:t>
            </a:r>
          </a:p>
          <a:p>
            <a:pPr>
              <a:buClr>
                <a:srgbClr val="F7F7F7"/>
              </a:buClr>
            </a:pPr>
            <a:r>
              <a:rPr lang="ro-RO" dirty="0" err="1"/>
              <a:t>Curatarea</a:t>
            </a:r>
            <a:r>
              <a:rPr lang="ro-RO" dirty="0"/>
              <a:t> in cadrul unui Data Lake</a:t>
            </a:r>
          </a:p>
          <a:p>
            <a:pPr>
              <a:buClr>
                <a:srgbClr val="F7F7F7"/>
              </a:buClr>
            </a:pPr>
            <a:r>
              <a:rPr lang="ro-RO" dirty="0" err="1"/>
              <a:t>Curatarea</a:t>
            </a:r>
            <a:r>
              <a:rPr lang="ro-RO" dirty="0"/>
              <a:t> in </a:t>
            </a:r>
            <a:r>
              <a:rPr lang="ro-RO" dirty="0" err="1"/>
              <a:t>Azure</a:t>
            </a:r>
            <a:r>
              <a:rPr lang="ro-RO" dirty="0"/>
              <a:t> Data </a:t>
            </a:r>
            <a:r>
              <a:rPr lang="ro-RO" dirty="0" err="1"/>
              <a:t>Factory</a:t>
            </a:r>
          </a:p>
        </p:txBody>
      </p:sp>
      <p:pic>
        <p:nvPicPr>
          <p:cNvPr id="4" name="Imagine 4">
            <a:extLst>
              <a:ext uri="{FF2B5EF4-FFF2-40B4-BE49-F238E27FC236}">
                <a16:creationId xmlns:a16="http://schemas.microsoft.com/office/drawing/2014/main" id="{114E26BA-083C-4CF9-8966-4164C7DDB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164" y="2374081"/>
            <a:ext cx="6412448" cy="429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02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3E1C9-2EFB-446A-9DA4-9D7E3B32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ea typeface="+mj-lt"/>
                <a:cs typeface="+mj-lt"/>
              </a:rPr>
              <a:t>Logare, audit și reziliență</a:t>
            </a:r>
            <a:endParaRPr lang="en-US">
              <a:solidFill>
                <a:srgbClr val="EBEBEB"/>
              </a:solidFill>
            </a:endParaRPr>
          </a:p>
        </p:txBody>
      </p:sp>
      <p:sp useBgFill="1">
        <p:nvSpPr>
          <p:cNvPr id="15" name="Freeform: Shape 19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26263-0AD3-4A21-BC85-C24B6EAEE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1" y="2203225"/>
            <a:ext cx="6862265" cy="26954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/>
                <a:ea typeface="+mj-lt"/>
                <a:cs typeface="+mj-lt"/>
              </a:rPr>
              <a:t>1.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Înregistrarea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procesului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de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mișcare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a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datelor</a:t>
            </a:r>
            <a:endParaRPr lang="en-US" sz="2400" dirty="0">
              <a:latin typeface="Times New Roman"/>
              <a:ea typeface="+mj-lt"/>
              <a:cs typeface="+mj-lt"/>
            </a:endParaRPr>
          </a:p>
          <a:p>
            <a:pPr marL="857250" lvl="1">
              <a:buClr>
                <a:srgbClr val="8AD0D6"/>
              </a:buClr>
              <a:buAutoNum type="arabicPeriod"/>
            </a:pPr>
            <a:r>
              <a:rPr lang="en-US" sz="2200" dirty="0">
                <a:latin typeface="Times New Roman"/>
                <a:ea typeface="+mj-lt"/>
                <a:cs typeface="+mj-lt"/>
              </a:rPr>
              <a:t>Baza de date Azure SQL </a:t>
            </a:r>
            <a:r>
              <a:rPr lang="en-US" sz="2200" dirty="0" err="1">
                <a:latin typeface="Times New Roman"/>
                <a:ea typeface="+mj-lt"/>
                <a:cs typeface="+mj-lt"/>
              </a:rPr>
              <a:t>activitate</a:t>
            </a:r>
            <a:r>
              <a:rPr lang="en-US" sz="2200" dirty="0">
                <a:latin typeface="Times New Roman"/>
                <a:ea typeface="+mj-lt"/>
                <a:cs typeface="+mj-lt"/>
              </a:rPr>
              <a:t> </a:t>
            </a:r>
            <a:r>
              <a:rPr lang="en-US" sz="2200" dirty="0" err="1">
                <a:latin typeface="Times New Roman"/>
                <a:ea typeface="+mj-lt"/>
                <a:cs typeface="+mj-lt"/>
              </a:rPr>
              <a:t>ce</a:t>
            </a:r>
            <a:r>
              <a:rPr lang="en-US" sz="2200" dirty="0">
                <a:latin typeface="Times New Roman"/>
                <a:ea typeface="+mj-lt"/>
                <a:cs typeface="+mj-lt"/>
              </a:rPr>
              <a:t> </a:t>
            </a:r>
            <a:r>
              <a:rPr lang="en-US" sz="2200" dirty="0" err="1">
                <a:latin typeface="Times New Roman"/>
                <a:ea typeface="+mj-lt"/>
                <a:cs typeface="+mj-lt"/>
              </a:rPr>
              <a:t>trebuie</a:t>
            </a:r>
            <a:r>
              <a:rPr lang="en-US" sz="2200" dirty="0">
                <a:latin typeface="Times New Roman"/>
                <a:ea typeface="+mj-lt"/>
                <a:cs typeface="+mj-lt"/>
              </a:rPr>
              <a:t> </a:t>
            </a:r>
            <a:r>
              <a:rPr lang="en-US" sz="2200" dirty="0" err="1">
                <a:latin typeface="Times New Roman"/>
                <a:ea typeface="+mj-lt"/>
                <a:cs typeface="+mj-lt"/>
              </a:rPr>
              <a:t>să</a:t>
            </a:r>
            <a:r>
              <a:rPr lang="en-US" sz="2200" dirty="0">
                <a:latin typeface="Times New Roman"/>
                <a:ea typeface="+mj-lt"/>
                <a:cs typeface="+mj-lt"/>
              </a:rPr>
              <a:t> fie </a:t>
            </a:r>
            <a:r>
              <a:rPr lang="en-US" sz="2200" dirty="0" err="1">
                <a:latin typeface="Times New Roman"/>
                <a:ea typeface="+mj-lt"/>
                <a:cs typeface="+mj-lt"/>
              </a:rPr>
              <a:t>înregistrată</a:t>
            </a:r>
            <a:r>
              <a:rPr lang="en-US" sz="2200" dirty="0">
                <a:latin typeface="Times New Roman"/>
                <a:ea typeface="+mj-lt"/>
                <a:cs typeface="+mj-lt"/>
              </a:rPr>
              <a:t> pe </a:t>
            </a:r>
            <a:r>
              <a:rPr lang="en-US" sz="2200" dirty="0" err="1">
                <a:latin typeface="Times New Roman"/>
                <a:ea typeface="+mj-lt"/>
                <a:cs typeface="+mj-lt"/>
              </a:rPr>
              <a:t>platformă</a:t>
            </a:r>
            <a:r>
              <a:rPr lang="en-US" sz="2200" dirty="0">
                <a:latin typeface="Times New Roman"/>
                <a:ea typeface="+mj-lt"/>
                <a:cs typeface="+mj-lt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ea typeface="+mj-lt"/>
                <a:cs typeface="+mj-lt"/>
              </a:rPr>
              <a:t>2.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Auditarea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procesului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de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mișcare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a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datelor</a:t>
            </a:r>
            <a:endParaRPr lang="en-US" sz="2400" dirty="0">
              <a:latin typeface="Times New Roman"/>
              <a:ea typeface="+mj-lt"/>
              <a:cs typeface="+mj-lt"/>
            </a:endParaRPr>
          </a:p>
          <a:p>
            <a:pPr marL="857250" lvl="1">
              <a:buClr>
                <a:srgbClr val="8AD0D6"/>
              </a:buClr>
              <a:buAutoNum type="arabicPeriod"/>
            </a:pPr>
            <a:r>
              <a:rPr lang="en-US" sz="2200" dirty="0" err="1">
                <a:latin typeface="Times New Roman"/>
                <a:ea typeface="+mj-lt"/>
                <a:cs typeface="+mj-lt"/>
              </a:rPr>
              <a:t>Timpii</a:t>
            </a:r>
            <a:r>
              <a:rPr lang="en-US" sz="2200" dirty="0">
                <a:latin typeface="Times New Roman"/>
                <a:ea typeface="+mj-lt"/>
                <a:cs typeface="+mj-lt"/>
              </a:rPr>
              <a:t> de </a:t>
            </a:r>
            <a:r>
              <a:rPr lang="en-US" sz="2200" dirty="0" err="1">
                <a:latin typeface="Times New Roman"/>
                <a:ea typeface="+mj-lt"/>
                <a:cs typeface="+mj-lt"/>
              </a:rPr>
              <a:t>procesare</a:t>
            </a:r>
            <a:r>
              <a:rPr lang="en-US" sz="2200" dirty="0">
                <a:latin typeface="Times New Roman"/>
                <a:ea typeface="+mj-lt"/>
                <a:cs typeface="+mj-lt"/>
              </a:rPr>
              <a:t> a </a:t>
            </a:r>
            <a:r>
              <a:rPr lang="en-US" sz="2200" dirty="0" err="1">
                <a:latin typeface="Times New Roman"/>
                <a:ea typeface="+mj-lt"/>
                <a:cs typeface="+mj-lt"/>
              </a:rPr>
              <a:t>auditului</a:t>
            </a:r>
            <a:r>
              <a:rPr lang="en-US" sz="2200" dirty="0">
                <a:latin typeface="Times New Roman"/>
                <a:ea typeface="+mj-lt"/>
                <a:cs typeface="+mj-lt"/>
              </a:rPr>
              <a:t> pot </a:t>
            </a:r>
            <a:r>
              <a:rPr lang="en-US" sz="2200" dirty="0" err="1">
                <a:latin typeface="Times New Roman"/>
                <a:ea typeface="+mj-lt"/>
                <a:cs typeface="+mj-lt"/>
              </a:rPr>
              <a:t>crea</a:t>
            </a:r>
            <a:r>
              <a:rPr lang="en-US" sz="2200" dirty="0">
                <a:latin typeface="Times New Roman"/>
                <a:ea typeface="+mj-lt"/>
                <a:cs typeface="+mj-lt"/>
              </a:rPr>
              <a:t> o imagine </a:t>
            </a:r>
            <a:r>
              <a:rPr lang="en-US" sz="2200" dirty="0" err="1">
                <a:latin typeface="Times New Roman"/>
                <a:ea typeface="+mj-lt"/>
                <a:cs typeface="+mj-lt"/>
              </a:rPr>
              <a:t>mai</a:t>
            </a:r>
            <a:r>
              <a:rPr lang="en-US" sz="2200" dirty="0">
                <a:latin typeface="Times New Roman"/>
                <a:ea typeface="+mj-lt"/>
                <a:cs typeface="+mj-lt"/>
              </a:rPr>
              <a:t> </a:t>
            </a:r>
            <a:r>
              <a:rPr lang="en-US" sz="2200" dirty="0" err="1">
                <a:latin typeface="Times New Roman"/>
                <a:ea typeface="+mj-lt"/>
                <a:cs typeface="+mj-lt"/>
              </a:rPr>
              <a:t>completă</a:t>
            </a:r>
            <a:r>
              <a:rPr lang="en-US" sz="2200" dirty="0">
                <a:latin typeface="Times New Roman"/>
                <a:ea typeface="+mj-lt"/>
                <a:cs typeface="+mj-lt"/>
              </a:rPr>
              <a:t> a </a:t>
            </a:r>
            <a:r>
              <a:rPr lang="en-US" sz="2200" dirty="0" err="1">
                <a:latin typeface="Times New Roman"/>
                <a:ea typeface="+mj-lt"/>
                <a:cs typeface="+mj-lt"/>
              </a:rPr>
              <a:t>capacității</a:t>
            </a:r>
            <a:r>
              <a:rPr lang="en-US" sz="2200" dirty="0">
                <a:latin typeface="Times New Roman"/>
                <a:ea typeface="+mj-lt"/>
                <a:cs typeface="+mj-lt"/>
              </a:rPr>
              <a:t> </a:t>
            </a:r>
            <a:r>
              <a:rPr lang="en-US" sz="2200" dirty="0" err="1">
                <a:latin typeface="Times New Roman"/>
                <a:ea typeface="+mj-lt"/>
                <a:cs typeface="+mj-lt"/>
              </a:rPr>
              <a:t>platformei</a:t>
            </a:r>
            <a:r>
              <a:rPr lang="en-US" sz="2200" dirty="0">
                <a:latin typeface="Times New Roman"/>
                <a:ea typeface="+mj-lt"/>
                <a:cs typeface="+mj-lt"/>
              </a:rPr>
              <a:t>.</a:t>
            </a: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US" sz="2200" dirty="0">
              <a:latin typeface="Times New Roman"/>
              <a:ea typeface="Tahoma"/>
              <a:cs typeface="Tahoma"/>
            </a:endParaRP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D5B5EA9A-F37D-4EE8-B132-EE396940F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028" y="2401365"/>
            <a:ext cx="5408495" cy="3064448"/>
          </a:xfrm>
          <a:prstGeom prst="rect">
            <a:avLst/>
          </a:prstGeom>
          <a:effectLst/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D18AD6-EBA4-40B8-8760-672760B40275}"/>
              </a:ext>
            </a:extLst>
          </p:cNvPr>
          <p:cNvSpPr txBox="1">
            <a:spLocks/>
          </p:cNvSpPr>
          <p:nvPr/>
        </p:nvSpPr>
        <p:spPr>
          <a:xfrm>
            <a:off x="4883" y="5325205"/>
            <a:ext cx="9837935" cy="12049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Clr>
                <a:srgbClr val="8AD0D6"/>
              </a:buClr>
              <a:buNone/>
            </a:pPr>
            <a:r>
              <a:rPr lang="en-US" sz="2400" dirty="0">
                <a:latin typeface="Times New Roman"/>
                <a:ea typeface="+mj-lt"/>
                <a:cs typeface="+mj-lt"/>
              </a:rPr>
              <a:t>3.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Incorporarea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rezilienței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în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procesul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de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mișcare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a </a:t>
            </a:r>
            <a:r>
              <a:rPr lang="en-US" sz="2400" dirty="0" err="1">
                <a:latin typeface="Times New Roman"/>
                <a:ea typeface="+mj-lt"/>
                <a:cs typeface="+mj-lt"/>
              </a:rPr>
              <a:t>datelor</a:t>
            </a:r>
            <a:endParaRPr lang="en-US" sz="2400" dirty="0">
              <a:latin typeface="Times New Roman"/>
              <a:ea typeface="Tahoma"/>
              <a:cs typeface="Tahoma"/>
            </a:endParaRPr>
          </a:p>
          <a:p>
            <a:pPr marL="857250" lvl="1">
              <a:buClr>
                <a:srgbClr val="8AD0D6"/>
              </a:buClr>
              <a:buFont typeface="Wingdings 3" charset="2"/>
              <a:buAutoNum type="arabicPeriod"/>
            </a:pPr>
            <a:r>
              <a:rPr lang="en-US" sz="2200" dirty="0">
                <a:latin typeface="Times New Roman"/>
                <a:ea typeface="+mj-lt"/>
                <a:cs typeface="+mj-lt"/>
              </a:rPr>
              <a:t>Azure Data Factory </a:t>
            </a:r>
            <a:r>
              <a:rPr lang="en-US" sz="2200" dirty="0" err="1">
                <a:latin typeface="Times New Roman"/>
                <a:ea typeface="+mj-lt"/>
                <a:cs typeface="+mj-lt"/>
              </a:rPr>
              <a:t>este</a:t>
            </a:r>
            <a:r>
              <a:rPr lang="en-US" sz="2200" dirty="0">
                <a:latin typeface="Times New Roman"/>
                <a:ea typeface="+mj-lt"/>
                <a:cs typeface="+mj-lt"/>
              </a:rPr>
              <a:t> </a:t>
            </a:r>
            <a:r>
              <a:rPr lang="en-US" sz="2200" dirty="0" err="1">
                <a:latin typeface="Times New Roman"/>
                <a:ea typeface="+mj-lt"/>
                <a:cs typeface="+mj-lt"/>
              </a:rPr>
              <a:t>utilă</a:t>
            </a:r>
            <a:r>
              <a:rPr lang="en-US" sz="2200" dirty="0">
                <a:latin typeface="Times New Roman"/>
                <a:ea typeface="+mj-lt"/>
                <a:cs typeface="+mj-lt"/>
              </a:rPr>
              <a:t> </a:t>
            </a:r>
            <a:r>
              <a:rPr lang="en-US" sz="2200" dirty="0" err="1">
                <a:latin typeface="Times New Roman"/>
                <a:ea typeface="+mj-lt"/>
                <a:cs typeface="+mj-lt"/>
              </a:rPr>
              <a:t>pentru</a:t>
            </a:r>
            <a:r>
              <a:rPr lang="en-US" sz="2200" dirty="0">
                <a:latin typeface="Times New Roman"/>
                <a:ea typeface="+mj-lt"/>
                <a:cs typeface="+mj-lt"/>
              </a:rPr>
              <a:t> o </a:t>
            </a:r>
            <a:r>
              <a:rPr lang="en-US" sz="2200" dirty="0" err="1">
                <a:latin typeface="Times New Roman"/>
                <a:ea typeface="+mj-lt"/>
                <a:cs typeface="+mj-lt"/>
              </a:rPr>
              <a:t>implementare</a:t>
            </a:r>
            <a:r>
              <a:rPr lang="en-US" sz="2200" dirty="0">
                <a:latin typeface="Times New Roman"/>
                <a:ea typeface="+mj-lt"/>
                <a:cs typeface="+mj-lt"/>
              </a:rPr>
              <a:t> </a:t>
            </a:r>
            <a:r>
              <a:rPr lang="en-US" sz="2200" dirty="0" err="1">
                <a:latin typeface="Times New Roman"/>
                <a:ea typeface="+mj-lt"/>
                <a:cs typeface="+mj-lt"/>
              </a:rPr>
              <a:t>rapidă</a:t>
            </a:r>
            <a:r>
              <a:rPr lang="en-US" sz="2200" dirty="0">
                <a:latin typeface="Times New Roman"/>
                <a:ea typeface="+mj-lt"/>
                <a:cs typeface="+mj-lt"/>
              </a:rPr>
              <a:t> </a:t>
            </a:r>
            <a:r>
              <a:rPr lang="en-US" sz="2200" dirty="0" err="1">
                <a:latin typeface="Times New Roman"/>
                <a:ea typeface="+mj-lt"/>
                <a:cs typeface="+mj-lt"/>
              </a:rPr>
              <a:t>și</a:t>
            </a:r>
            <a:r>
              <a:rPr lang="en-US" sz="2200" dirty="0">
                <a:latin typeface="Times New Roman"/>
                <a:ea typeface="+mj-lt"/>
                <a:cs typeface="+mj-lt"/>
              </a:rPr>
              <a:t> </a:t>
            </a:r>
            <a:r>
              <a:rPr lang="en-US" sz="2200" dirty="0" err="1">
                <a:latin typeface="Times New Roman"/>
                <a:ea typeface="+mj-lt"/>
                <a:cs typeface="+mj-lt"/>
              </a:rPr>
              <a:t>ușoară</a:t>
            </a:r>
            <a:r>
              <a:rPr lang="en-US" sz="2200" dirty="0">
                <a:latin typeface="Times New Roman"/>
                <a:ea typeface="+mj-lt"/>
                <a:cs typeface="+mj-lt"/>
              </a:rPr>
              <a:t>; </a:t>
            </a:r>
            <a:endParaRPr lang="en-US" sz="2200" dirty="0">
              <a:latin typeface="Times New Roman"/>
              <a:ea typeface="Tahoma"/>
              <a:cs typeface="Tahoma"/>
            </a:endParaRPr>
          </a:p>
          <a:p>
            <a:pPr marL="0" indent="0">
              <a:buFont typeface="Wingdings 3" charset="2"/>
              <a:buNone/>
            </a:pPr>
            <a:endParaRPr lang="en-US" sz="2200" dirty="0">
              <a:latin typeface="Times New Roman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43245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Ecran lat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3" baseType="lpstr">
      <vt:lpstr>Ion</vt:lpstr>
      <vt:lpstr>Depozite de date în Azure</vt:lpstr>
      <vt:lpstr>Generalități</vt:lpstr>
      <vt:lpstr>SOLUȚII DE STOCARE ÎN PLATFORMA AZURE</vt:lpstr>
      <vt:lpstr>Motoare SQL</vt:lpstr>
      <vt:lpstr>Arhitectura de ingestie </vt:lpstr>
      <vt:lpstr>Metode de populare a  depozitelor de date</vt:lpstr>
      <vt:lpstr>Data Lake</vt:lpstr>
      <vt:lpstr>Planificarea si implementarea Enteprise Data Lake</vt:lpstr>
      <vt:lpstr>Logare, audit și reziliență</vt:lpstr>
      <vt:lpstr>Folosirea scripturilor și automatizării</vt:lpstr>
      <vt:lpstr>Prezentare PowerPoint</vt:lpstr>
      <vt:lpstr>Vă mulțumim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/>
  <cp:revision>504</cp:revision>
  <dcterms:created xsi:type="dcterms:W3CDTF">2021-02-20T12:37:42Z</dcterms:created>
  <dcterms:modified xsi:type="dcterms:W3CDTF">2021-03-19T12:30:35Z</dcterms:modified>
</cp:coreProperties>
</file>