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2" r:id="rId9"/>
    <p:sldId id="261" r:id="rId10"/>
    <p:sldId id="258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0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21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2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1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4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5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6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Save-data-of-temperature-and-humidity-on-MySQL-wit/?ALLSTEPS" TargetMode="External"/><Relationship Id="rId2" Type="http://schemas.openxmlformats.org/officeDocument/2006/relationships/hyperlink" Target="http://www.w3schools.com/php/php_mysql_inser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reateproject.info/uncategorized/arduino-display-data-over-local-network/" TargetMode="External"/><Relationship Id="rId5" Type="http://schemas.openxmlformats.org/officeDocument/2006/relationships/hyperlink" Target="http://www.icreateproject.info/uncategorized/arduino-save-data-to-database/" TargetMode="External"/><Relationship Id="rId4" Type="http://schemas.openxmlformats.org/officeDocument/2006/relationships/hyperlink" Target="http://www.tweaking4all.com/hardware/arduino/arduino-ethernet-data-pus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Interfete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om-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masina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546226"/>
            <a:ext cx="5486400" cy="91439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automat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masurare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monitorizare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energiei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electrice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0600" y="2841625"/>
            <a:ext cx="3810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Balauca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Sergiu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Berciu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Radu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Crisan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Flaviu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Donca Ionut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Tudor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Gligor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841625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Indrumator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As.dr.ing</a:t>
            </a:r>
            <a:r>
              <a:rPr lang="en-US" sz="2400" b="1" dirty="0"/>
              <a:t> </a:t>
            </a:r>
            <a:r>
              <a:rPr lang="en-US" sz="2400" b="1" dirty="0" err="1"/>
              <a:t>Sita</a:t>
            </a:r>
            <a:r>
              <a:rPr lang="en-US" sz="2400" b="1" dirty="0"/>
              <a:t> </a:t>
            </a:r>
            <a:r>
              <a:rPr lang="en-US" sz="2400" b="1" dirty="0" err="1"/>
              <a:t>Ioan</a:t>
            </a:r>
            <a:r>
              <a:rPr lang="en-US" sz="2400" b="1" dirty="0"/>
              <a:t> Valentin</a:t>
            </a:r>
          </a:p>
        </p:txBody>
      </p:sp>
      <p:pic>
        <p:nvPicPr>
          <p:cNvPr id="7" name="I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32706"/>
            <a:ext cx="1219306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295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Arhitectura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rhitectur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1"/>
            <a:ext cx="8458200" cy="507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37" y="181812"/>
            <a:ext cx="1219306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4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Concluzii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incadreaza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nivel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mediu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calitate-pret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utilizat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datorita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interfetei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grafice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spatiului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mic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depozitare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32706"/>
            <a:ext cx="1219306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9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u="sng" dirty="0">
                <a:hlinkClick r:id="rId2"/>
              </a:rPr>
              <a:t>http://www.w3schools.com/php/php_mysql_insert.asp</a:t>
            </a:r>
            <a:endParaRPr lang="ro-RO" dirty="0"/>
          </a:p>
          <a:p>
            <a:r>
              <a:rPr lang="en-US" dirty="0"/>
              <a:t>2. </a:t>
            </a:r>
            <a:r>
              <a:rPr lang="en-US" u="sng" dirty="0">
                <a:hlinkClick r:id="rId3"/>
              </a:rPr>
              <a:t>http://www.instructables.com/id/Save-data-of-temperature-and-humidity-on-MySQL-wit/?ALLSTEPS</a:t>
            </a:r>
            <a:endParaRPr lang="ro-RO" dirty="0"/>
          </a:p>
          <a:p>
            <a:r>
              <a:rPr lang="en-US" dirty="0"/>
              <a:t>3. </a:t>
            </a:r>
            <a:r>
              <a:rPr lang="en-US" u="sng" dirty="0">
                <a:hlinkClick r:id="rId4"/>
              </a:rPr>
              <a:t>http://www.tweaking4all.com/hardware/arduino/arduino-ethernet-data-push/</a:t>
            </a:r>
            <a:endParaRPr lang="ro-RO" dirty="0"/>
          </a:p>
          <a:p>
            <a:r>
              <a:rPr lang="en-US" dirty="0"/>
              <a:t>4. </a:t>
            </a:r>
            <a:r>
              <a:rPr lang="en-US" u="sng" dirty="0">
                <a:hlinkClick r:id="rId5"/>
              </a:rPr>
              <a:t>http://www.icreateproject.info/uncategorized/arduino-save-data-to-database/</a:t>
            </a:r>
            <a:endParaRPr lang="ro-RO" dirty="0"/>
          </a:p>
          <a:p>
            <a:r>
              <a:rPr lang="en-US" dirty="0"/>
              <a:t>5. </a:t>
            </a:r>
            <a:r>
              <a:rPr lang="en-US" u="sng" dirty="0">
                <a:hlinkClick r:id="rId6"/>
              </a:rPr>
              <a:t>http://www.icreateproject.info/uncategorized/arduino-display-data-over-local-network/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35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1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Descrierea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acestui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masurarea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monitorizarea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respectiv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afisarea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energiei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electrice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din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diferite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medii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apartament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interfata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incercat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gasim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solutie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cat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potrivita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optimizare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consului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energie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electrica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dintr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incapare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gasim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vinovatii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consumului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excesiv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conceperea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acestuia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nevoie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partea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hardware de 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placuta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Intel Galileo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senzor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 software s-au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anumite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citirea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convertirea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afisarea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datelor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32706"/>
            <a:ext cx="1219306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1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01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1" y="10668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3657600"/>
            <a:ext cx="2722976" cy="181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76" y="457200"/>
            <a:ext cx="2896169" cy="2743200"/>
          </a:xfrm>
          <a:prstGeom prst="rect">
            <a:avLst/>
          </a:prstGeom>
        </p:spPr>
      </p:pic>
      <p:pic>
        <p:nvPicPr>
          <p:cNvPr id="4" name="Imagin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5932706"/>
            <a:ext cx="1219306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4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o-RO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S-au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functii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citirea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datelor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convertirea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acestora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apoi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afisarea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lor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interfata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simpla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usor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utilizat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ro-RO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stocarea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datelor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face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persistenta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o-RO" sz="1400" dirty="0">
                <a:solidFill>
                  <a:srgbClr val="FF0000"/>
                </a:solidFill>
              </a:rPr>
              <a:t>COD ARDUINO</a:t>
            </a:r>
          </a:p>
          <a:p>
            <a:endParaRPr lang="ro-RO" sz="800" dirty="0"/>
          </a:p>
          <a:p>
            <a:r>
              <a:rPr lang="ro-RO" sz="1000" dirty="0"/>
              <a:t>#include &lt;</a:t>
            </a:r>
            <a:r>
              <a:rPr lang="ro-RO" sz="1000" dirty="0" err="1"/>
              <a:t>SPI.h</a:t>
            </a:r>
            <a:r>
              <a:rPr lang="ro-RO" sz="1000" dirty="0"/>
              <a:t>&gt;</a:t>
            </a:r>
          </a:p>
          <a:p>
            <a:r>
              <a:rPr lang="ro-RO" sz="1000" dirty="0"/>
              <a:t>#include &lt;</a:t>
            </a:r>
            <a:r>
              <a:rPr lang="ro-RO" sz="1000" dirty="0" err="1"/>
              <a:t>Ethernet.h</a:t>
            </a:r>
            <a:r>
              <a:rPr lang="ro-RO" sz="1000" dirty="0"/>
              <a:t>&gt;</a:t>
            </a:r>
          </a:p>
          <a:p>
            <a:r>
              <a:rPr lang="ro-RO" sz="1000" dirty="0"/>
              <a:t>byte mac[] = {</a:t>
            </a:r>
          </a:p>
          <a:p>
            <a:r>
              <a:rPr lang="ro-RO" sz="1000" dirty="0"/>
              <a:t>  0xDE, 0xAD, 0xBE, 0xEF, 0xFE, 0xED };</a:t>
            </a:r>
          </a:p>
          <a:p>
            <a:r>
              <a:rPr lang="ro-RO" sz="1000" dirty="0" err="1"/>
              <a:t>IPAddress</a:t>
            </a:r>
            <a:r>
              <a:rPr lang="ro-RO" sz="1000" dirty="0"/>
              <a:t> </a:t>
            </a:r>
            <a:r>
              <a:rPr lang="ro-RO" sz="1000" dirty="0" err="1"/>
              <a:t>ip</a:t>
            </a:r>
            <a:r>
              <a:rPr lang="ro-RO" sz="1000" dirty="0"/>
              <a:t>(192,168,0,17); // asta e adresa asignata</a:t>
            </a:r>
          </a:p>
          <a:p>
            <a:endParaRPr lang="ro-RO" sz="1000" dirty="0"/>
          </a:p>
          <a:p>
            <a:r>
              <a:rPr lang="ro-RO" sz="1000" dirty="0" err="1"/>
              <a:t>float</a:t>
            </a:r>
            <a:r>
              <a:rPr lang="ro-RO" sz="1000" dirty="0"/>
              <a:t> </a:t>
            </a:r>
            <a:r>
              <a:rPr lang="ro-RO" sz="1000" dirty="0" err="1"/>
              <a:t>sensorIn</a:t>
            </a:r>
            <a:r>
              <a:rPr lang="ro-RO" sz="1000" dirty="0"/>
              <a:t> = A5;  // Analog input pin on </a:t>
            </a:r>
            <a:r>
              <a:rPr lang="ro-RO" sz="1000" dirty="0" err="1"/>
              <a:t>Arduino</a:t>
            </a:r>
            <a:r>
              <a:rPr lang="ro-RO" sz="1000" dirty="0"/>
              <a:t> </a:t>
            </a:r>
            <a:r>
              <a:rPr lang="ro-RO" sz="1000" dirty="0" err="1"/>
              <a:t>we</a:t>
            </a:r>
            <a:r>
              <a:rPr lang="ro-RO" sz="1000" dirty="0"/>
              <a:t> </a:t>
            </a:r>
            <a:r>
              <a:rPr lang="ro-RO" sz="1000" dirty="0" err="1"/>
              <a:t>connected</a:t>
            </a:r>
            <a:r>
              <a:rPr lang="ro-RO" sz="1000" dirty="0"/>
              <a:t> </a:t>
            </a:r>
            <a:r>
              <a:rPr lang="ro-RO" sz="1000" dirty="0" err="1"/>
              <a:t>the</a:t>
            </a:r>
            <a:r>
              <a:rPr lang="ro-RO" sz="1000" dirty="0"/>
              <a:t> SIG pin </a:t>
            </a:r>
            <a:r>
              <a:rPr lang="ro-RO" sz="1000" dirty="0" err="1"/>
              <a:t>from</a:t>
            </a:r>
            <a:r>
              <a:rPr lang="ro-RO" sz="1000" dirty="0"/>
              <a:t> </a:t>
            </a:r>
            <a:r>
              <a:rPr lang="ro-RO" sz="1000" dirty="0" err="1"/>
              <a:t>sensor</a:t>
            </a:r>
            <a:endParaRPr lang="ro-RO" sz="1000" dirty="0"/>
          </a:p>
          <a:p>
            <a:r>
              <a:rPr lang="ro-RO" sz="1000" dirty="0" err="1"/>
              <a:t>float</a:t>
            </a:r>
            <a:r>
              <a:rPr lang="ro-RO" sz="1000" dirty="0"/>
              <a:t> </a:t>
            </a:r>
            <a:r>
              <a:rPr lang="ro-RO" sz="1000" dirty="0" err="1"/>
              <a:t>photocellReading</a:t>
            </a:r>
            <a:r>
              <a:rPr lang="ro-RO" sz="1000" dirty="0"/>
              <a:t>;  // Here </a:t>
            </a:r>
            <a:r>
              <a:rPr lang="ro-RO" sz="1000" dirty="0" err="1"/>
              <a:t>we</a:t>
            </a:r>
            <a:r>
              <a:rPr lang="ro-RO" sz="1000" dirty="0"/>
              <a:t> </a:t>
            </a:r>
            <a:r>
              <a:rPr lang="ro-RO" sz="1000" dirty="0" err="1"/>
              <a:t>will</a:t>
            </a:r>
            <a:r>
              <a:rPr lang="ro-RO" sz="1000" dirty="0"/>
              <a:t> place </a:t>
            </a:r>
            <a:r>
              <a:rPr lang="ro-RO" sz="1000" dirty="0" err="1"/>
              <a:t>our</a:t>
            </a:r>
            <a:r>
              <a:rPr lang="ro-RO" sz="1000" dirty="0"/>
              <a:t> </a:t>
            </a:r>
            <a:r>
              <a:rPr lang="ro-RO" sz="1000" dirty="0" err="1"/>
              <a:t>reading</a:t>
            </a:r>
            <a:endParaRPr lang="ro-RO" sz="1000" dirty="0"/>
          </a:p>
          <a:p>
            <a:r>
              <a:rPr lang="ro-RO" sz="1000" dirty="0" err="1"/>
              <a:t>double</a:t>
            </a:r>
            <a:r>
              <a:rPr lang="ro-RO" sz="1000" dirty="0"/>
              <a:t> </a:t>
            </a:r>
            <a:r>
              <a:rPr lang="ro-RO" sz="1000" dirty="0" err="1"/>
              <a:t>mVperAmp</a:t>
            </a:r>
            <a:r>
              <a:rPr lang="ro-RO" sz="1000" dirty="0"/>
              <a:t> = 66; // </a:t>
            </a:r>
            <a:r>
              <a:rPr lang="ro-RO" sz="1000" dirty="0" err="1"/>
              <a:t>use</a:t>
            </a:r>
            <a:r>
              <a:rPr lang="ro-RO" sz="1000" dirty="0"/>
              <a:t> 100 for 20A Module </a:t>
            </a:r>
            <a:r>
              <a:rPr lang="ro-RO" sz="1000" dirty="0" err="1"/>
              <a:t>and</a:t>
            </a:r>
            <a:r>
              <a:rPr lang="ro-RO" sz="1000" dirty="0"/>
              <a:t> 185 for 5 Module</a:t>
            </a:r>
          </a:p>
          <a:p>
            <a:endParaRPr lang="ro-RO" sz="1000" dirty="0"/>
          </a:p>
          <a:p>
            <a:r>
              <a:rPr lang="ro-RO" sz="1000" dirty="0" err="1"/>
              <a:t>double</a:t>
            </a:r>
            <a:r>
              <a:rPr lang="ro-RO" sz="1000" dirty="0"/>
              <a:t> </a:t>
            </a:r>
            <a:r>
              <a:rPr lang="ro-RO" sz="1000" dirty="0" err="1"/>
              <a:t>Voltage</a:t>
            </a:r>
            <a:r>
              <a:rPr lang="ro-RO" sz="1000" dirty="0"/>
              <a:t>;</a:t>
            </a:r>
          </a:p>
          <a:p>
            <a:r>
              <a:rPr lang="ro-RO" sz="1000" dirty="0" err="1"/>
              <a:t>double</a:t>
            </a:r>
            <a:r>
              <a:rPr lang="ro-RO" sz="1000" dirty="0"/>
              <a:t> Voltage2;</a:t>
            </a:r>
          </a:p>
          <a:p>
            <a:r>
              <a:rPr lang="ro-RO" sz="1000" dirty="0" err="1"/>
              <a:t>double</a:t>
            </a:r>
            <a:r>
              <a:rPr lang="ro-RO" sz="1000" dirty="0"/>
              <a:t> Power;</a:t>
            </a:r>
          </a:p>
          <a:p>
            <a:r>
              <a:rPr lang="ro-RO" sz="1000" dirty="0" err="1"/>
              <a:t>double</a:t>
            </a:r>
            <a:r>
              <a:rPr lang="ro-RO" sz="1000" dirty="0"/>
              <a:t> VRMS;</a:t>
            </a:r>
          </a:p>
          <a:p>
            <a:r>
              <a:rPr lang="ro-RO" sz="1000" dirty="0" err="1"/>
              <a:t>double</a:t>
            </a:r>
            <a:r>
              <a:rPr lang="ro-RO" sz="1000" dirty="0"/>
              <a:t> </a:t>
            </a:r>
            <a:r>
              <a:rPr lang="ro-RO" sz="1000" dirty="0" err="1"/>
              <a:t>AmpsRMS</a:t>
            </a:r>
            <a:r>
              <a:rPr lang="ro-RO" sz="800" dirty="0"/>
              <a:t>;</a:t>
            </a: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32706"/>
            <a:ext cx="1219306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 </a:t>
            </a:r>
            <a:r>
              <a:rPr lang="ro-RO" dirty="0" err="1"/>
              <a:t>Arduino</a:t>
            </a:r>
            <a:r>
              <a:rPr lang="ro-RO" dirty="0"/>
              <a:t> (continuare)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447800"/>
            <a:ext cx="3768912" cy="5029200"/>
          </a:xfrm>
        </p:spPr>
        <p:txBody>
          <a:bodyPr>
            <a:noAutofit/>
          </a:bodyPr>
          <a:lstStyle/>
          <a:p>
            <a:r>
              <a:rPr lang="en-US" sz="900" dirty="0"/>
              <a:t>char server[] = "192.168.0.102"; </a:t>
            </a:r>
          </a:p>
          <a:p>
            <a:r>
              <a:rPr lang="en-US" sz="900" dirty="0"/>
              <a:t>// Initialize the Ethernet server library</a:t>
            </a:r>
          </a:p>
          <a:p>
            <a:r>
              <a:rPr lang="en-US" sz="900" dirty="0" err="1"/>
              <a:t>EthernetClient</a:t>
            </a:r>
            <a:r>
              <a:rPr lang="en-US" sz="900" dirty="0"/>
              <a:t> client;</a:t>
            </a:r>
          </a:p>
          <a:p>
            <a:r>
              <a:rPr lang="en-US" sz="900" dirty="0"/>
              <a:t>void setup() {</a:t>
            </a:r>
          </a:p>
          <a:p>
            <a:r>
              <a:rPr lang="en-US" sz="900" dirty="0" err="1"/>
              <a:t>Serial.begin</a:t>
            </a:r>
            <a:r>
              <a:rPr lang="en-US" sz="900" dirty="0"/>
              <a:t>(9600);</a:t>
            </a:r>
          </a:p>
          <a:p>
            <a:r>
              <a:rPr lang="en-US" sz="900" dirty="0" err="1"/>
              <a:t>Ethernet.begin</a:t>
            </a:r>
            <a:r>
              <a:rPr lang="en-US" sz="900" dirty="0"/>
              <a:t>(mac, </a:t>
            </a:r>
            <a:r>
              <a:rPr lang="en-US" sz="900" dirty="0" err="1"/>
              <a:t>ip</a:t>
            </a:r>
            <a:r>
              <a:rPr lang="en-US" sz="900" dirty="0"/>
              <a:t>); </a:t>
            </a:r>
          </a:p>
          <a:p>
            <a:r>
              <a:rPr lang="en-US" sz="900" dirty="0"/>
              <a:t>}</a:t>
            </a:r>
            <a:endParaRPr lang="ro-RO" sz="900" dirty="0"/>
          </a:p>
          <a:p>
            <a:r>
              <a:rPr lang="ro-RO" sz="900" dirty="0" err="1"/>
              <a:t>void</a:t>
            </a:r>
            <a:r>
              <a:rPr lang="ro-RO" sz="900" dirty="0"/>
              <a:t> </a:t>
            </a:r>
            <a:r>
              <a:rPr lang="ro-RO" sz="900" dirty="0" err="1"/>
              <a:t>loop</a:t>
            </a:r>
            <a:r>
              <a:rPr lang="ro-RO" sz="900" dirty="0"/>
              <a:t>() {</a:t>
            </a:r>
          </a:p>
          <a:p>
            <a:r>
              <a:rPr lang="ro-RO" sz="900" dirty="0"/>
              <a:t> </a:t>
            </a:r>
            <a:r>
              <a:rPr lang="ro-RO" sz="900" dirty="0" err="1"/>
              <a:t>Voltage</a:t>
            </a:r>
            <a:r>
              <a:rPr lang="ro-RO" sz="900" dirty="0"/>
              <a:t> = </a:t>
            </a:r>
            <a:r>
              <a:rPr lang="ro-RO" sz="900" dirty="0" err="1"/>
              <a:t>getVPP</a:t>
            </a:r>
            <a:r>
              <a:rPr lang="ro-RO" sz="900" dirty="0"/>
              <a:t>();</a:t>
            </a:r>
          </a:p>
          <a:p>
            <a:r>
              <a:rPr lang="ro-RO" sz="900" dirty="0"/>
              <a:t> Voltage2 = </a:t>
            </a:r>
            <a:r>
              <a:rPr lang="ro-RO" sz="900" dirty="0" err="1"/>
              <a:t>Voltage</a:t>
            </a:r>
            <a:r>
              <a:rPr lang="ro-RO" sz="900" dirty="0"/>
              <a:t> * 80; // asta numai ca sa printez si voltajul pe serial monitor</a:t>
            </a:r>
          </a:p>
          <a:p>
            <a:r>
              <a:rPr lang="ro-RO" sz="900" dirty="0"/>
              <a:t> VRMS = (</a:t>
            </a:r>
            <a:r>
              <a:rPr lang="ro-RO" sz="900" dirty="0" err="1"/>
              <a:t>Voltage</a:t>
            </a:r>
            <a:r>
              <a:rPr lang="ro-RO" sz="900" dirty="0"/>
              <a:t>/1.0) *0.707; //era </a:t>
            </a:r>
            <a:r>
              <a:rPr lang="ro-RO" sz="900" dirty="0" err="1"/>
              <a:t>initial</a:t>
            </a:r>
            <a:r>
              <a:rPr lang="ro-RO" sz="900" dirty="0"/>
              <a:t> /2.0</a:t>
            </a:r>
          </a:p>
          <a:p>
            <a:r>
              <a:rPr lang="ro-RO" sz="900" dirty="0"/>
              <a:t> </a:t>
            </a:r>
            <a:r>
              <a:rPr lang="ro-RO" sz="900" dirty="0" err="1"/>
              <a:t>AmpsRMS</a:t>
            </a:r>
            <a:r>
              <a:rPr lang="ro-RO" sz="900" dirty="0"/>
              <a:t> = (VRMS * 1000)/</a:t>
            </a:r>
            <a:r>
              <a:rPr lang="ro-RO" sz="900" dirty="0" err="1"/>
              <a:t>mVperAmp</a:t>
            </a:r>
            <a:r>
              <a:rPr lang="ro-RO" sz="900" dirty="0"/>
              <a:t>;</a:t>
            </a:r>
          </a:p>
          <a:p>
            <a:r>
              <a:rPr lang="ro-RO" sz="900" dirty="0" err="1"/>
              <a:t>if</a:t>
            </a:r>
            <a:r>
              <a:rPr lang="ro-RO" sz="900" dirty="0"/>
              <a:t> (</a:t>
            </a:r>
            <a:r>
              <a:rPr lang="ro-RO" sz="900" dirty="0" err="1"/>
              <a:t>client.connect</a:t>
            </a:r>
            <a:r>
              <a:rPr lang="ro-RO" sz="900" dirty="0"/>
              <a:t>(server, 80)) {</a:t>
            </a:r>
          </a:p>
          <a:p>
            <a:r>
              <a:rPr lang="ro-RO" sz="900" dirty="0"/>
              <a:t>    </a:t>
            </a:r>
            <a:r>
              <a:rPr lang="ro-RO" sz="900" dirty="0" err="1"/>
              <a:t>client.print</a:t>
            </a:r>
            <a:r>
              <a:rPr lang="ro-RO" sz="900" dirty="0"/>
              <a:t>("GET /</a:t>
            </a:r>
            <a:r>
              <a:rPr lang="ro-RO" sz="900" dirty="0" err="1"/>
              <a:t>write_data.php</a:t>
            </a:r>
            <a:r>
              <a:rPr lang="ro-RO" sz="900" dirty="0"/>
              <a:t>?"); // </a:t>
            </a:r>
            <a:r>
              <a:rPr lang="ro-RO" sz="900" dirty="0" err="1"/>
              <a:t>This</a:t>
            </a:r>
            <a:endParaRPr lang="ro-RO" sz="900" dirty="0"/>
          </a:p>
          <a:p>
            <a:r>
              <a:rPr lang="ro-RO" sz="900" dirty="0"/>
              <a:t>    </a:t>
            </a:r>
            <a:r>
              <a:rPr lang="ro-RO" sz="900" dirty="0" err="1"/>
              <a:t>client.print</a:t>
            </a:r>
            <a:r>
              <a:rPr lang="ro-RO" sz="900" dirty="0"/>
              <a:t>("</a:t>
            </a:r>
            <a:r>
              <a:rPr lang="ro-RO" sz="900" dirty="0" err="1"/>
              <a:t>value</a:t>
            </a:r>
            <a:r>
              <a:rPr lang="ro-RO" sz="900" dirty="0"/>
              <a:t>="); // </a:t>
            </a:r>
            <a:r>
              <a:rPr lang="ro-RO" sz="900" dirty="0" err="1"/>
              <a:t>This</a:t>
            </a:r>
            <a:endParaRPr lang="ro-RO" sz="900" dirty="0"/>
          </a:p>
          <a:p>
            <a:r>
              <a:rPr lang="ro-RO" sz="900" dirty="0"/>
              <a:t>    </a:t>
            </a:r>
            <a:r>
              <a:rPr lang="ro-RO" sz="900" dirty="0" err="1"/>
              <a:t>client.print</a:t>
            </a:r>
            <a:r>
              <a:rPr lang="ro-RO" sz="900" dirty="0"/>
              <a:t>(</a:t>
            </a:r>
            <a:r>
              <a:rPr lang="ro-RO" sz="900" dirty="0" err="1"/>
              <a:t>AmpsRMS</a:t>
            </a:r>
            <a:r>
              <a:rPr lang="ro-RO" sz="900" dirty="0"/>
              <a:t>); //</a:t>
            </a:r>
            <a:r>
              <a:rPr lang="ro-RO" sz="900" dirty="0" err="1"/>
              <a:t>We</a:t>
            </a:r>
            <a:r>
              <a:rPr lang="ro-RO" sz="900" dirty="0"/>
              <a:t> are </a:t>
            </a:r>
            <a:r>
              <a:rPr lang="ro-RO" sz="900" dirty="0" err="1"/>
              <a:t>making</a:t>
            </a:r>
            <a:r>
              <a:rPr lang="ro-RO" sz="900" dirty="0"/>
              <a:t> a GET </a:t>
            </a:r>
            <a:r>
              <a:rPr lang="ro-RO" sz="900" dirty="0" err="1"/>
              <a:t>request</a:t>
            </a:r>
            <a:r>
              <a:rPr lang="ro-RO" sz="900" dirty="0"/>
              <a:t> just </a:t>
            </a:r>
            <a:r>
              <a:rPr lang="ro-RO" sz="900" dirty="0" err="1"/>
              <a:t>like</a:t>
            </a:r>
            <a:r>
              <a:rPr lang="ro-RO" sz="900" dirty="0"/>
              <a:t> </a:t>
            </a:r>
            <a:r>
              <a:rPr lang="ro-RO" sz="900" dirty="0" err="1"/>
              <a:t>we</a:t>
            </a:r>
            <a:r>
              <a:rPr lang="ro-RO" sz="900" dirty="0"/>
              <a:t> </a:t>
            </a:r>
            <a:r>
              <a:rPr lang="ro-RO" sz="900" dirty="0" err="1"/>
              <a:t>would</a:t>
            </a:r>
            <a:r>
              <a:rPr lang="ro-RO" sz="900" dirty="0"/>
              <a:t> </a:t>
            </a:r>
            <a:r>
              <a:rPr lang="ro-RO" sz="900" dirty="0" err="1"/>
              <a:t>from</a:t>
            </a:r>
            <a:r>
              <a:rPr lang="ro-RO" sz="900" dirty="0"/>
              <a:t> </a:t>
            </a:r>
            <a:r>
              <a:rPr lang="ro-RO" sz="900" dirty="0" err="1"/>
              <a:t>our</a:t>
            </a:r>
            <a:r>
              <a:rPr lang="ro-RO" sz="900" dirty="0"/>
              <a:t> browser but </a:t>
            </a:r>
            <a:r>
              <a:rPr lang="ro-RO" sz="900" dirty="0" err="1"/>
              <a:t>now</a:t>
            </a:r>
            <a:r>
              <a:rPr lang="ro-RO" sz="900" dirty="0"/>
              <a:t> </a:t>
            </a:r>
            <a:r>
              <a:rPr lang="ro-RO" sz="900" dirty="0" err="1"/>
              <a:t>with</a:t>
            </a:r>
            <a:r>
              <a:rPr lang="ro-RO" sz="900" dirty="0"/>
              <a:t> live data </a:t>
            </a:r>
            <a:r>
              <a:rPr lang="ro-RO" sz="900" dirty="0" err="1"/>
              <a:t>from</a:t>
            </a:r>
            <a:r>
              <a:rPr lang="ro-RO" sz="900" dirty="0"/>
              <a:t> </a:t>
            </a:r>
            <a:r>
              <a:rPr lang="ro-RO" sz="900" dirty="0" err="1"/>
              <a:t>the</a:t>
            </a:r>
            <a:r>
              <a:rPr lang="ro-RO" sz="900" dirty="0"/>
              <a:t> </a:t>
            </a:r>
            <a:r>
              <a:rPr lang="ro-RO" sz="900" dirty="0" err="1"/>
              <a:t>sensor</a:t>
            </a:r>
            <a:endParaRPr lang="ro-RO" sz="900" dirty="0"/>
          </a:p>
          <a:p>
            <a:r>
              <a:rPr lang="ro-RO" sz="900" dirty="0"/>
              <a:t>    //</a:t>
            </a:r>
            <a:r>
              <a:rPr lang="ro-RO" sz="900" dirty="0" err="1"/>
              <a:t>client.print</a:t>
            </a:r>
            <a:r>
              <a:rPr lang="ro-RO" sz="900" dirty="0"/>
              <a:t>("GET /</a:t>
            </a:r>
            <a:r>
              <a:rPr lang="ro-RO" sz="900" dirty="0" err="1"/>
              <a:t>write_data.php</a:t>
            </a:r>
            <a:r>
              <a:rPr lang="ro-RO" sz="900" dirty="0"/>
              <a:t>?");</a:t>
            </a:r>
          </a:p>
          <a:p>
            <a:r>
              <a:rPr lang="ro-RO" sz="900" dirty="0"/>
              <a:t>    </a:t>
            </a:r>
            <a:r>
              <a:rPr lang="ro-RO" sz="900" dirty="0" err="1"/>
              <a:t>client.print</a:t>
            </a:r>
            <a:r>
              <a:rPr lang="ro-RO" sz="900" dirty="0"/>
              <a:t>("&amp;value2="); //am pus &amp; </a:t>
            </a:r>
            <a:r>
              <a:rPr lang="ro-RO" sz="900" dirty="0" err="1"/>
              <a:t>pt</a:t>
            </a:r>
            <a:r>
              <a:rPr lang="ro-RO" sz="900" dirty="0"/>
              <a:t> a doua citire</a:t>
            </a:r>
          </a:p>
          <a:p>
            <a:r>
              <a:rPr lang="ro-RO" sz="900" dirty="0"/>
              <a:t>    </a:t>
            </a:r>
            <a:r>
              <a:rPr lang="ro-RO" sz="900" dirty="0" err="1"/>
              <a:t>client.print</a:t>
            </a:r>
            <a:r>
              <a:rPr lang="ro-RO" sz="900" dirty="0"/>
              <a:t>(Voltage2);</a:t>
            </a:r>
          </a:p>
          <a:p>
            <a:r>
              <a:rPr lang="ro-RO" sz="900" dirty="0"/>
              <a:t>    </a:t>
            </a:r>
            <a:r>
              <a:rPr lang="ro-RO" sz="900" dirty="0" err="1"/>
              <a:t>Serial.print</a:t>
            </a:r>
            <a:r>
              <a:rPr lang="ro-RO" sz="900" dirty="0"/>
              <a:t>(</a:t>
            </a:r>
            <a:r>
              <a:rPr lang="ro-RO" sz="900" dirty="0" err="1"/>
              <a:t>AmpsRMS</a:t>
            </a:r>
            <a:r>
              <a:rPr lang="ro-RO" sz="900" dirty="0"/>
              <a:t>);</a:t>
            </a:r>
          </a:p>
          <a:p>
            <a:r>
              <a:rPr lang="ro-RO" sz="900" dirty="0"/>
              <a:t>    </a:t>
            </a:r>
            <a:r>
              <a:rPr lang="ro-RO" sz="900" dirty="0" err="1"/>
              <a:t>Serial.print</a:t>
            </a:r>
            <a:r>
              <a:rPr lang="ro-RO" sz="900" dirty="0"/>
              <a:t>(Voltage2);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447800"/>
            <a:ext cx="3775470" cy="4729163"/>
          </a:xfrm>
        </p:spPr>
        <p:txBody>
          <a:bodyPr>
            <a:normAutofit/>
          </a:bodyPr>
          <a:lstStyle/>
          <a:p>
            <a:r>
              <a:rPr lang="en-US" sz="900" dirty="0"/>
              <a:t> </a:t>
            </a:r>
            <a:r>
              <a:rPr lang="en-US" sz="900" dirty="0" err="1"/>
              <a:t>client.println</a:t>
            </a:r>
            <a:r>
              <a:rPr lang="en-US" sz="900" dirty="0"/>
              <a:t>(" HTTP/1.1"); // Part of the GET request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client.println</a:t>
            </a:r>
            <a:r>
              <a:rPr lang="en-US" sz="900" dirty="0"/>
              <a:t>("Host: 192.168.0.102"); // IMPORTANT: find out the IP address of your computer and put it here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client.println</a:t>
            </a:r>
            <a:r>
              <a:rPr lang="en-US" sz="900" dirty="0"/>
              <a:t>("Connection: close"); // Part of the GET request telling the server that we are over transmitting the message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client.println</a:t>
            </a:r>
            <a:r>
              <a:rPr lang="en-US" sz="900" dirty="0"/>
              <a:t>(); // Empty line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client.println</a:t>
            </a:r>
            <a:r>
              <a:rPr lang="en-US" sz="900" dirty="0"/>
              <a:t>(); // Empty line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client.stop</a:t>
            </a:r>
            <a:r>
              <a:rPr lang="en-US" sz="900" dirty="0"/>
              <a:t>();    // Closing connection to server</a:t>
            </a:r>
          </a:p>
          <a:p>
            <a:endParaRPr lang="en-US" sz="900" dirty="0"/>
          </a:p>
          <a:p>
            <a:r>
              <a:rPr lang="en-US" sz="900" dirty="0"/>
              <a:t>  }</a:t>
            </a:r>
          </a:p>
          <a:p>
            <a:endParaRPr lang="en-US" sz="900" dirty="0"/>
          </a:p>
          <a:p>
            <a:r>
              <a:rPr lang="en-US" sz="900" dirty="0"/>
              <a:t>  else {</a:t>
            </a:r>
          </a:p>
          <a:p>
            <a:r>
              <a:rPr lang="en-US" sz="900" dirty="0"/>
              <a:t>    // If Arduino can't connect to the server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Serial.println</a:t>
            </a:r>
            <a:r>
              <a:rPr lang="en-US" sz="900" dirty="0"/>
              <a:t>("--&gt; connection failed\n");</a:t>
            </a:r>
          </a:p>
          <a:p>
            <a:r>
              <a:rPr lang="en-US" sz="900" dirty="0"/>
              <a:t>  }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// Give the server some time to receive the data and store it. I used 10 seconds here. Be advised when delaying. If u use a short delay, the server might not capture data because of Arduino transmitting new data too soon.</a:t>
            </a:r>
          </a:p>
          <a:p>
            <a:r>
              <a:rPr lang="en-US" sz="900" dirty="0"/>
              <a:t>  delay(4000);</a:t>
            </a:r>
          </a:p>
          <a:p>
            <a:r>
              <a:rPr lang="en-US" sz="900" dirty="0"/>
              <a:t>}</a:t>
            </a:r>
            <a:endParaRPr lang="ro-RO" sz="900" dirty="0"/>
          </a:p>
        </p:txBody>
      </p:sp>
    </p:spTree>
    <p:extLst>
      <p:ext uri="{BB962C8B-B14F-4D97-AF65-F5344CB8AC3E}">
        <p14:creationId xmlns:p14="http://schemas.microsoft.com/office/powerpoint/2010/main" val="89458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 PHP Get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>
            <a:noAutofit/>
          </a:bodyPr>
          <a:lstStyle/>
          <a:p>
            <a:r>
              <a:rPr lang="ro-RO" sz="1000" dirty="0"/>
              <a:t>&lt;?</a:t>
            </a:r>
            <a:r>
              <a:rPr lang="ro-RO" sz="1000" dirty="0" err="1"/>
              <a:t>php</a:t>
            </a:r>
            <a:endParaRPr lang="ro-RO" sz="1000" dirty="0"/>
          </a:p>
          <a:p>
            <a:r>
              <a:rPr lang="ro-RO" sz="1000" dirty="0"/>
              <a:t>$</a:t>
            </a:r>
            <a:r>
              <a:rPr lang="ro-RO" sz="1000" dirty="0" err="1"/>
              <a:t>url</a:t>
            </a:r>
            <a:r>
              <a:rPr lang="ro-RO" sz="1000" dirty="0"/>
              <a:t>=$_SERVER['REQUEST_URI'];</a:t>
            </a:r>
          </a:p>
          <a:p>
            <a:r>
              <a:rPr lang="ro-RO" sz="1000" dirty="0" err="1"/>
              <a:t>header</a:t>
            </a:r>
            <a:r>
              <a:rPr lang="ro-RO" sz="1000" dirty="0"/>
              <a:t>("</a:t>
            </a:r>
            <a:r>
              <a:rPr lang="ro-RO" sz="1000" dirty="0" err="1"/>
              <a:t>Refresh</a:t>
            </a:r>
            <a:r>
              <a:rPr lang="ro-RO" sz="1000" dirty="0"/>
              <a:t>: 5; URL=$</a:t>
            </a:r>
            <a:r>
              <a:rPr lang="ro-RO" sz="1000" dirty="0" err="1"/>
              <a:t>url</a:t>
            </a:r>
            <a:r>
              <a:rPr lang="ro-RO" sz="1000" dirty="0"/>
              <a:t>");  // </a:t>
            </a:r>
            <a:r>
              <a:rPr lang="ro-RO" sz="1000" dirty="0" err="1"/>
              <a:t>Refresh</a:t>
            </a:r>
            <a:r>
              <a:rPr lang="ro-RO" sz="1000" dirty="0"/>
              <a:t> </a:t>
            </a:r>
            <a:r>
              <a:rPr lang="ro-RO" sz="1000" dirty="0" err="1"/>
              <a:t>the</a:t>
            </a:r>
            <a:r>
              <a:rPr lang="ro-RO" sz="1000" dirty="0"/>
              <a:t> </a:t>
            </a:r>
            <a:r>
              <a:rPr lang="ro-RO" sz="1000" dirty="0" err="1"/>
              <a:t>webpage</a:t>
            </a:r>
            <a:r>
              <a:rPr lang="ro-RO" sz="1000" dirty="0"/>
              <a:t> </a:t>
            </a:r>
            <a:r>
              <a:rPr lang="ro-RO" sz="1000" dirty="0" err="1"/>
              <a:t>every</a:t>
            </a:r>
            <a:r>
              <a:rPr lang="ro-RO" sz="1000" dirty="0"/>
              <a:t> 5 </a:t>
            </a:r>
            <a:r>
              <a:rPr lang="ro-RO" sz="1000" dirty="0" err="1"/>
              <a:t>seconds</a:t>
            </a:r>
            <a:endParaRPr lang="ro-RO" sz="1000" dirty="0"/>
          </a:p>
          <a:p>
            <a:r>
              <a:rPr lang="ro-RO" sz="1000" dirty="0"/>
              <a:t>?&gt;</a:t>
            </a:r>
          </a:p>
          <a:p>
            <a:r>
              <a:rPr lang="ro-RO" sz="1000" dirty="0"/>
              <a:t>&lt;</a:t>
            </a:r>
            <a:r>
              <a:rPr lang="ro-RO" sz="1000" dirty="0" err="1"/>
              <a:t>html</a:t>
            </a:r>
            <a:r>
              <a:rPr lang="ro-RO" sz="1000" dirty="0"/>
              <a:t>&gt;</a:t>
            </a:r>
          </a:p>
          <a:p>
            <a:r>
              <a:rPr lang="ro-RO" sz="1000" dirty="0"/>
              <a:t>&lt;</a:t>
            </a:r>
            <a:r>
              <a:rPr lang="ro-RO" sz="1000" dirty="0" err="1"/>
              <a:t>head</a:t>
            </a:r>
            <a:r>
              <a:rPr lang="ro-RO" sz="1000" dirty="0"/>
              <a:t>&gt;</a:t>
            </a:r>
          </a:p>
          <a:p>
            <a:r>
              <a:rPr lang="ro-RO" sz="1000" dirty="0"/>
              <a:t>    &lt;</a:t>
            </a:r>
            <a:r>
              <a:rPr lang="ro-RO" sz="1000" dirty="0" err="1"/>
              <a:t>title</a:t>
            </a:r>
            <a:r>
              <a:rPr lang="ro-RO" sz="1000" dirty="0"/>
              <a:t>&gt;</a:t>
            </a:r>
            <a:r>
              <a:rPr lang="ro-RO" sz="1000" dirty="0" err="1"/>
              <a:t>Current</a:t>
            </a:r>
            <a:r>
              <a:rPr lang="ro-RO" sz="1000" dirty="0"/>
              <a:t> </a:t>
            </a:r>
            <a:r>
              <a:rPr lang="ro-RO" sz="1000" dirty="0" err="1"/>
              <a:t>Sensor</a:t>
            </a:r>
            <a:r>
              <a:rPr lang="ro-RO" sz="1000" dirty="0"/>
              <a:t>&lt;/</a:t>
            </a:r>
            <a:r>
              <a:rPr lang="ro-RO" sz="1000" dirty="0" err="1"/>
              <a:t>title</a:t>
            </a:r>
            <a:r>
              <a:rPr lang="ro-RO" sz="1000" dirty="0"/>
              <a:t>&gt;</a:t>
            </a:r>
          </a:p>
          <a:p>
            <a:r>
              <a:rPr lang="ro-RO" sz="1000" dirty="0"/>
              <a:t>&lt;/</a:t>
            </a:r>
            <a:r>
              <a:rPr lang="ro-RO" sz="1000" dirty="0" err="1"/>
              <a:t>head</a:t>
            </a:r>
            <a:r>
              <a:rPr lang="ro-RO" sz="1000" dirty="0"/>
              <a:t>&gt;</a:t>
            </a:r>
          </a:p>
          <a:p>
            <a:r>
              <a:rPr lang="ro-RO" sz="1000" dirty="0"/>
              <a:t>    &lt;body&gt;</a:t>
            </a:r>
          </a:p>
          <a:p>
            <a:r>
              <a:rPr lang="ro-RO" sz="1000" dirty="0"/>
              <a:t>        &lt;h1&gt;</a:t>
            </a:r>
            <a:r>
              <a:rPr lang="ro-RO" sz="1000" dirty="0" err="1"/>
              <a:t>Current</a:t>
            </a:r>
            <a:r>
              <a:rPr lang="ro-RO" sz="1000" dirty="0"/>
              <a:t> </a:t>
            </a:r>
            <a:r>
              <a:rPr lang="ro-RO" sz="1000" dirty="0" err="1"/>
              <a:t>sensor</a:t>
            </a:r>
            <a:r>
              <a:rPr lang="ro-RO" sz="1000" dirty="0"/>
              <a:t> </a:t>
            </a:r>
            <a:r>
              <a:rPr lang="ro-RO" sz="1000" dirty="0" err="1"/>
              <a:t>readings</a:t>
            </a:r>
            <a:r>
              <a:rPr lang="ro-RO" sz="1000" dirty="0"/>
              <a:t>&lt;/h1&gt;</a:t>
            </a:r>
          </a:p>
          <a:p>
            <a:r>
              <a:rPr lang="ro-RO" sz="1000" dirty="0"/>
              <a:t>    &lt;table </a:t>
            </a:r>
            <a:r>
              <a:rPr lang="ro-RO" sz="1000" dirty="0" err="1"/>
              <a:t>border</a:t>
            </a:r>
            <a:r>
              <a:rPr lang="ro-RO" sz="1000" dirty="0"/>
              <a:t>="2" </a:t>
            </a:r>
            <a:r>
              <a:rPr lang="ro-RO" sz="1000" dirty="0" err="1"/>
              <a:t>cellspacing</a:t>
            </a:r>
            <a:r>
              <a:rPr lang="ro-RO" sz="1000" dirty="0"/>
              <a:t>="3" </a:t>
            </a:r>
            <a:r>
              <a:rPr lang="ro-RO" sz="1000" dirty="0" err="1"/>
              <a:t>cellpadding</a:t>
            </a:r>
            <a:r>
              <a:rPr lang="ro-RO" sz="1000" dirty="0"/>
              <a:t>="4"&gt;</a:t>
            </a:r>
          </a:p>
          <a:p>
            <a:r>
              <a:rPr lang="ro-RO" sz="1000" dirty="0"/>
              <a:t>      &lt;tr&gt;</a:t>
            </a:r>
          </a:p>
          <a:p>
            <a:r>
              <a:rPr lang="ro-RO" sz="1000" dirty="0"/>
              <a:t>            &lt;</a:t>
            </a:r>
            <a:r>
              <a:rPr lang="ro-RO" sz="1000" dirty="0" err="1"/>
              <a:t>td</a:t>
            </a:r>
            <a:r>
              <a:rPr lang="ro-RO" sz="1000" dirty="0"/>
              <a:t>&gt;ID&lt;/</a:t>
            </a:r>
            <a:r>
              <a:rPr lang="ro-RO" sz="1000" dirty="0" err="1"/>
              <a:t>td</a:t>
            </a:r>
            <a:r>
              <a:rPr lang="ro-RO" sz="1000" dirty="0"/>
              <a:t>&gt;</a:t>
            </a:r>
          </a:p>
          <a:p>
            <a:r>
              <a:rPr lang="ro-RO" sz="1000" dirty="0"/>
              <a:t>			&lt;</a:t>
            </a:r>
            <a:r>
              <a:rPr lang="ro-RO" sz="1000" dirty="0" err="1"/>
              <a:t>td</a:t>
            </a:r>
            <a:r>
              <a:rPr lang="ro-RO" sz="1000" dirty="0"/>
              <a:t>&gt;TIME&lt;/</a:t>
            </a:r>
            <a:r>
              <a:rPr lang="ro-RO" sz="1000" dirty="0" err="1"/>
              <a:t>td</a:t>
            </a:r>
            <a:r>
              <a:rPr lang="ro-RO" sz="1000" dirty="0"/>
              <a:t>&gt;</a:t>
            </a:r>
          </a:p>
          <a:p>
            <a:r>
              <a:rPr lang="ro-RO" sz="1000" dirty="0"/>
              <a:t>            &lt;</a:t>
            </a:r>
            <a:r>
              <a:rPr lang="ro-RO" sz="1000" dirty="0" err="1"/>
              <a:t>td</a:t>
            </a:r>
            <a:r>
              <a:rPr lang="ro-RO" sz="1000" dirty="0"/>
              <a:t>&gt;Curent&lt;/</a:t>
            </a:r>
            <a:r>
              <a:rPr lang="ro-RO" sz="1000" dirty="0" err="1"/>
              <a:t>td</a:t>
            </a:r>
            <a:r>
              <a:rPr lang="ro-RO" sz="1000" dirty="0"/>
              <a:t>&gt;</a:t>
            </a:r>
          </a:p>
          <a:p>
            <a:r>
              <a:rPr lang="ro-RO" sz="1000" dirty="0"/>
              <a:t>            &lt;</a:t>
            </a:r>
            <a:r>
              <a:rPr lang="ro-RO" sz="1000" dirty="0" err="1"/>
              <a:t>td</a:t>
            </a:r>
            <a:r>
              <a:rPr lang="ro-RO" sz="1000" dirty="0"/>
              <a:t>&gt;Tensiune&lt;/</a:t>
            </a:r>
            <a:r>
              <a:rPr lang="ro-RO" sz="1000" dirty="0" err="1"/>
              <a:t>td</a:t>
            </a:r>
            <a:r>
              <a:rPr lang="ro-RO" sz="1000" dirty="0"/>
              <a:t>&gt;</a:t>
            </a:r>
          </a:p>
          <a:p>
            <a:r>
              <a:rPr lang="ro-RO" sz="1000" dirty="0"/>
              <a:t>      &lt;/tr&gt;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o-RO" sz="900" dirty="0"/>
              <a:t>&lt;?</a:t>
            </a:r>
            <a:r>
              <a:rPr lang="ro-RO" sz="900" dirty="0" err="1"/>
              <a:t>php</a:t>
            </a:r>
            <a:endParaRPr lang="ro-RO" sz="900" dirty="0"/>
          </a:p>
          <a:p>
            <a:r>
              <a:rPr lang="ro-RO" sz="900" dirty="0"/>
              <a:t>$con=</a:t>
            </a:r>
            <a:r>
              <a:rPr lang="ro-RO" sz="900" dirty="0" err="1"/>
              <a:t>mysqli_connect</a:t>
            </a:r>
            <a:r>
              <a:rPr lang="ro-RO" sz="900" dirty="0"/>
              <a:t>("</a:t>
            </a:r>
            <a:r>
              <a:rPr lang="ro-RO" sz="900" dirty="0" err="1"/>
              <a:t>localhost</a:t>
            </a:r>
            <a:r>
              <a:rPr lang="ro-RO" sz="900" dirty="0"/>
              <a:t>","</a:t>
            </a:r>
            <a:r>
              <a:rPr lang="ro-RO" sz="900" dirty="0" err="1"/>
              <a:t>root</a:t>
            </a:r>
            <a:r>
              <a:rPr lang="ro-RO" sz="900" dirty="0"/>
              <a:t>","</a:t>
            </a:r>
            <a:r>
              <a:rPr lang="ro-RO" sz="900" dirty="0" err="1"/>
              <a:t>password</a:t>
            </a:r>
            <a:r>
              <a:rPr lang="ro-RO" sz="900" dirty="0"/>
              <a:t>");</a:t>
            </a:r>
          </a:p>
          <a:p>
            <a:r>
              <a:rPr lang="ro-RO" sz="900" dirty="0"/>
              <a:t>       </a:t>
            </a:r>
          </a:p>
          <a:p>
            <a:r>
              <a:rPr lang="ro-RO" sz="900" dirty="0"/>
              <a:t>    // </a:t>
            </a:r>
            <a:r>
              <a:rPr lang="ro-RO" sz="900" dirty="0" err="1"/>
              <a:t>Retrieve</a:t>
            </a:r>
            <a:r>
              <a:rPr lang="ro-RO" sz="900" dirty="0"/>
              <a:t> </a:t>
            </a:r>
            <a:r>
              <a:rPr lang="ro-RO" sz="900" dirty="0" err="1"/>
              <a:t>all</a:t>
            </a:r>
            <a:r>
              <a:rPr lang="ro-RO" sz="900" dirty="0"/>
              <a:t> </a:t>
            </a:r>
            <a:r>
              <a:rPr lang="ro-RO" sz="900" dirty="0" err="1"/>
              <a:t>records</a:t>
            </a:r>
            <a:r>
              <a:rPr lang="ro-RO" sz="900" dirty="0"/>
              <a:t> </a:t>
            </a:r>
            <a:r>
              <a:rPr lang="ro-RO" sz="900" dirty="0" err="1"/>
              <a:t>and</a:t>
            </a:r>
            <a:r>
              <a:rPr lang="ro-RO" sz="900" dirty="0"/>
              <a:t> display </a:t>
            </a:r>
            <a:r>
              <a:rPr lang="ro-RO" sz="900" dirty="0" err="1"/>
              <a:t>them</a:t>
            </a:r>
            <a:r>
              <a:rPr lang="ro-RO" sz="900" dirty="0"/>
              <a:t>   </a:t>
            </a:r>
          </a:p>
          <a:p>
            <a:r>
              <a:rPr lang="ro-RO" sz="900" dirty="0"/>
              <a:t>    $</a:t>
            </a:r>
            <a:r>
              <a:rPr lang="ro-RO" sz="900" dirty="0" err="1"/>
              <a:t>result</a:t>
            </a:r>
            <a:r>
              <a:rPr lang="ro-RO" sz="900" dirty="0"/>
              <a:t> = </a:t>
            </a:r>
            <a:r>
              <a:rPr lang="ro-RO" sz="900" dirty="0" err="1"/>
              <a:t>mysqli_query</a:t>
            </a:r>
            <a:r>
              <a:rPr lang="ro-RO" sz="900" dirty="0"/>
              <a:t>($</a:t>
            </a:r>
            <a:r>
              <a:rPr lang="ro-RO" sz="900" dirty="0" err="1"/>
              <a:t>con,'SELECT</a:t>
            </a:r>
            <a:r>
              <a:rPr lang="ro-RO" sz="900" dirty="0"/>
              <a:t> </a:t>
            </a:r>
            <a:r>
              <a:rPr lang="ro-RO" sz="900" dirty="0" err="1"/>
              <a:t>id</a:t>
            </a:r>
            <a:r>
              <a:rPr lang="ro-RO" sz="900" dirty="0"/>
              <a:t>, </a:t>
            </a:r>
            <a:r>
              <a:rPr lang="ro-RO" sz="900" dirty="0" err="1"/>
              <a:t>time</a:t>
            </a:r>
            <a:r>
              <a:rPr lang="ro-RO" sz="900" dirty="0"/>
              <a:t>, </a:t>
            </a:r>
            <a:r>
              <a:rPr lang="ro-RO" sz="900" dirty="0" err="1"/>
              <a:t>value</a:t>
            </a:r>
            <a:r>
              <a:rPr lang="ro-RO" sz="900" dirty="0"/>
              <a:t>, value2 FROM </a:t>
            </a:r>
            <a:r>
              <a:rPr lang="ro-RO" sz="900" dirty="0" err="1"/>
              <a:t>testare.sensor</a:t>
            </a:r>
            <a:r>
              <a:rPr lang="ro-RO" sz="900" dirty="0"/>
              <a:t> ORDER BY </a:t>
            </a:r>
            <a:r>
              <a:rPr lang="ro-RO" sz="900" dirty="0" err="1"/>
              <a:t>id</a:t>
            </a:r>
            <a:r>
              <a:rPr lang="ro-RO" sz="900" dirty="0"/>
              <a:t> DESC');</a:t>
            </a:r>
          </a:p>
          <a:p>
            <a:r>
              <a:rPr lang="ro-RO" sz="900" dirty="0" err="1"/>
              <a:t>while</a:t>
            </a:r>
            <a:r>
              <a:rPr lang="ro-RO" sz="900" dirty="0"/>
              <a:t>($</a:t>
            </a:r>
            <a:r>
              <a:rPr lang="ro-RO" sz="900" dirty="0" err="1"/>
              <a:t>row</a:t>
            </a:r>
            <a:r>
              <a:rPr lang="ro-RO" sz="900" dirty="0"/>
              <a:t> = </a:t>
            </a:r>
            <a:r>
              <a:rPr lang="ro-RO" sz="900" dirty="0" err="1"/>
              <a:t>mysqli_fetch_array</a:t>
            </a:r>
            <a:r>
              <a:rPr lang="ro-RO" sz="900" dirty="0"/>
              <a:t>($</a:t>
            </a:r>
            <a:r>
              <a:rPr lang="ro-RO" sz="900" dirty="0" err="1"/>
              <a:t>result</a:t>
            </a:r>
            <a:r>
              <a:rPr lang="ro-RO" sz="900" dirty="0"/>
              <a:t>))</a:t>
            </a:r>
          </a:p>
          <a:p>
            <a:r>
              <a:rPr lang="ro-RO" sz="900" dirty="0"/>
              <a:t>    {      </a:t>
            </a:r>
          </a:p>
          <a:p>
            <a:r>
              <a:rPr lang="ro-RO" sz="900" dirty="0"/>
              <a:t>        </a:t>
            </a:r>
            <a:r>
              <a:rPr lang="ro-RO" sz="900" dirty="0" err="1"/>
              <a:t>echo</a:t>
            </a:r>
            <a:r>
              <a:rPr lang="ro-RO" sz="900" dirty="0"/>
              <a:t> "&lt;tr&gt;";</a:t>
            </a:r>
          </a:p>
          <a:p>
            <a:r>
              <a:rPr lang="ro-RO" sz="900" dirty="0"/>
              <a:t>        </a:t>
            </a:r>
            <a:r>
              <a:rPr lang="ro-RO" sz="900" dirty="0" err="1"/>
              <a:t>echo</a:t>
            </a:r>
            <a:r>
              <a:rPr lang="ro-RO" sz="900" dirty="0"/>
              <a:t> "&lt;</a:t>
            </a:r>
            <a:r>
              <a:rPr lang="ro-RO" sz="900" dirty="0" err="1"/>
              <a:t>td</a:t>
            </a:r>
            <a:r>
              <a:rPr lang="ro-RO" sz="900" dirty="0"/>
              <a:t>&gt;" . $</a:t>
            </a:r>
            <a:r>
              <a:rPr lang="ro-RO" sz="900" dirty="0" err="1"/>
              <a:t>row</a:t>
            </a:r>
            <a:r>
              <a:rPr lang="ro-RO" sz="900" dirty="0"/>
              <a:t>['</a:t>
            </a:r>
            <a:r>
              <a:rPr lang="ro-RO" sz="900" dirty="0" err="1"/>
              <a:t>id</a:t>
            </a:r>
            <a:r>
              <a:rPr lang="ro-RO" sz="900" dirty="0"/>
              <a:t>'] . "&lt;/</a:t>
            </a:r>
            <a:r>
              <a:rPr lang="ro-RO" sz="900" dirty="0" err="1"/>
              <a:t>td</a:t>
            </a:r>
            <a:r>
              <a:rPr lang="ro-RO" sz="900" dirty="0"/>
              <a:t>&gt;";</a:t>
            </a:r>
          </a:p>
          <a:p>
            <a:r>
              <a:rPr lang="ro-RO" sz="900" dirty="0"/>
              <a:t>		</a:t>
            </a:r>
            <a:r>
              <a:rPr lang="ro-RO" sz="900" dirty="0" err="1"/>
              <a:t>echo</a:t>
            </a:r>
            <a:r>
              <a:rPr lang="ro-RO" sz="900" dirty="0"/>
              <a:t> "&lt;</a:t>
            </a:r>
            <a:r>
              <a:rPr lang="ro-RO" sz="900" dirty="0" err="1"/>
              <a:t>td</a:t>
            </a:r>
            <a:r>
              <a:rPr lang="ro-RO" sz="900" dirty="0"/>
              <a:t>&gt;" . $</a:t>
            </a:r>
            <a:r>
              <a:rPr lang="ro-RO" sz="900" dirty="0" err="1"/>
              <a:t>row</a:t>
            </a:r>
            <a:r>
              <a:rPr lang="ro-RO" sz="900" dirty="0"/>
              <a:t>['</a:t>
            </a:r>
            <a:r>
              <a:rPr lang="ro-RO" sz="900" dirty="0" err="1"/>
              <a:t>time</a:t>
            </a:r>
            <a:r>
              <a:rPr lang="ro-RO" sz="900" dirty="0"/>
              <a:t>'] . "&lt;/</a:t>
            </a:r>
            <a:r>
              <a:rPr lang="ro-RO" sz="900" dirty="0" err="1"/>
              <a:t>td</a:t>
            </a:r>
            <a:r>
              <a:rPr lang="ro-RO" sz="900" dirty="0"/>
              <a:t>&gt;";</a:t>
            </a:r>
          </a:p>
          <a:p>
            <a:r>
              <a:rPr lang="ro-RO" sz="900" dirty="0"/>
              <a:t>        </a:t>
            </a:r>
            <a:r>
              <a:rPr lang="ro-RO" sz="900" dirty="0" err="1"/>
              <a:t>echo</a:t>
            </a:r>
            <a:r>
              <a:rPr lang="ro-RO" sz="900" dirty="0"/>
              <a:t> "&lt;</a:t>
            </a:r>
            <a:r>
              <a:rPr lang="ro-RO" sz="900" dirty="0" err="1"/>
              <a:t>td</a:t>
            </a:r>
            <a:r>
              <a:rPr lang="ro-RO" sz="900" dirty="0"/>
              <a:t>&gt;" . $</a:t>
            </a:r>
            <a:r>
              <a:rPr lang="ro-RO" sz="900" dirty="0" err="1"/>
              <a:t>row</a:t>
            </a:r>
            <a:r>
              <a:rPr lang="ro-RO" sz="900" dirty="0"/>
              <a:t>['</a:t>
            </a:r>
            <a:r>
              <a:rPr lang="ro-RO" sz="900" dirty="0" err="1"/>
              <a:t>value</a:t>
            </a:r>
            <a:r>
              <a:rPr lang="ro-RO" sz="900" dirty="0"/>
              <a:t>'] . "&lt;/</a:t>
            </a:r>
            <a:r>
              <a:rPr lang="ro-RO" sz="900" dirty="0" err="1"/>
              <a:t>td</a:t>
            </a:r>
            <a:r>
              <a:rPr lang="ro-RO" sz="900" dirty="0"/>
              <a:t>&gt;";</a:t>
            </a:r>
          </a:p>
          <a:p>
            <a:r>
              <a:rPr lang="ro-RO" sz="900" dirty="0"/>
              <a:t>        </a:t>
            </a:r>
            <a:r>
              <a:rPr lang="ro-RO" sz="900" dirty="0" err="1"/>
              <a:t>echo</a:t>
            </a:r>
            <a:r>
              <a:rPr lang="ro-RO" sz="900" dirty="0"/>
              <a:t> "&lt;</a:t>
            </a:r>
            <a:r>
              <a:rPr lang="ro-RO" sz="900" dirty="0" err="1"/>
              <a:t>td</a:t>
            </a:r>
            <a:r>
              <a:rPr lang="ro-RO" sz="900" dirty="0"/>
              <a:t>&gt;" . $</a:t>
            </a:r>
            <a:r>
              <a:rPr lang="ro-RO" sz="900" dirty="0" err="1"/>
              <a:t>row</a:t>
            </a:r>
            <a:r>
              <a:rPr lang="ro-RO" sz="900" dirty="0"/>
              <a:t>['value2'] . "&lt;/</a:t>
            </a:r>
            <a:r>
              <a:rPr lang="ro-RO" sz="900" dirty="0" err="1"/>
              <a:t>td</a:t>
            </a:r>
            <a:r>
              <a:rPr lang="ro-RO" sz="900" dirty="0"/>
              <a:t>&gt;";</a:t>
            </a:r>
          </a:p>
          <a:p>
            <a:r>
              <a:rPr lang="ro-RO" sz="900" dirty="0"/>
              <a:t>        </a:t>
            </a:r>
            <a:r>
              <a:rPr lang="ro-RO" sz="900" dirty="0" err="1"/>
              <a:t>echo</a:t>
            </a:r>
            <a:r>
              <a:rPr lang="ro-RO" sz="900" dirty="0"/>
              <a:t> "&lt;/tr&gt;";  </a:t>
            </a:r>
          </a:p>
          <a:p>
            <a:r>
              <a:rPr lang="ro-RO" sz="900" dirty="0"/>
              <a:t>    }  </a:t>
            </a:r>
          </a:p>
          <a:p>
            <a:r>
              <a:rPr lang="ro-RO" sz="900" dirty="0" err="1"/>
              <a:t>mysqli_close</a:t>
            </a:r>
            <a:r>
              <a:rPr lang="ro-RO" sz="900" dirty="0"/>
              <a:t>($con);</a:t>
            </a:r>
          </a:p>
          <a:p>
            <a:r>
              <a:rPr lang="ro-RO" sz="900" dirty="0"/>
              <a:t>?&gt;</a:t>
            </a:r>
          </a:p>
          <a:p>
            <a:r>
              <a:rPr lang="ro-RO" sz="900" dirty="0"/>
              <a:t>    &lt;/table&gt;</a:t>
            </a:r>
          </a:p>
          <a:p>
            <a:r>
              <a:rPr lang="ro-RO" sz="900" dirty="0"/>
              <a:t>    &lt;/body&gt;</a:t>
            </a:r>
          </a:p>
          <a:p>
            <a:r>
              <a:rPr lang="ro-RO" sz="900" dirty="0"/>
              <a:t>&lt;/</a:t>
            </a:r>
            <a:r>
              <a:rPr lang="ro-RO" sz="900" dirty="0" err="1"/>
              <a:t>html</a:t>
            </a:r>
            <a:r>
              <a:rPr lang="ro-RO" sz="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314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 PHP </a:t>
            </a:r>
            <a:r>
              <a:rPr lang="ro-RO" dirty="0" err="1"/>
              <a:t>Write</a:t>
            </a:r>
            <a:r>
              <a:rPr lang="ro-RO" dirty="0"/>
              <a:t>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000" dirty="0"/>
              <a:t>&lt;?</a:t>
            </a:r>
            <a:r>
              <a:rPr lang="ro-RO" sz="1000" dirty="0" err="1"/>
              <a:t>php</a:t>
            </a:r>
            <a:endParaRPr lang="ro-RO" sz="1000" dirty="0"/>
          </a:p>
          <a:p>
            <a:r>
              <a:rPr lang="ro-RO" sz="1000" dirty="0"/>
              <a:t>$</a:t>
            </a:r>
            <a:r>
              <a:rPr lang="ro-RO" sz="1000" dirty="0" err="1"/>
              <a:t>servername</a:t>
            </a:r>
            <a:r>
              <a:rPr lang="ro-RO" sz="1000" dirty="0"/>
              <a:t> = "</a:t>
            </a:r>
            <a:r>
              <a:rPr lang="ro-RO" sz="1000" dirty="0" err="1"/>
              <a:t>localhost</a:t>
            </a:r>
            <a:r>
              <a:rPr lang="ro-RO" sz="1000" dirty="0"/>
              <a:t>";</a:t>
            </a:r>
          </a:p>
          <a:p>
            <a:r>
              <a:rPr lang="ro-RO" sz="1000" dirty="0"/>
              <a:t>$</a:t>
            </a:r>
            <a:r>
              <a:rPr lang="ro-RO" sz="1000" dirty="0" err="1"/>
              <a:t>username</a:t>
            </a:r>
            <a:r>
              <a:rPr lang="ro-RO" sz="1000" dirty="0"/>
              <a:t> = "</a:t>
            </a:r>
            <a:r>
              <a:rPr lang="ro-RO" sz="1000" dirty="0" err="1"/>
              <a:t>root</a:t>
            </a:r>
            <a:r>
              <a:rPr lang="ro-RO" sz="1000" dirty="0"/>
              <a:t>";</a:t>
            </a:r>
          </a:p>
          <a:p>
            <a:r>
              <a:rPr lang="ro-RO" sz="1000" dirty="0"/>
              <a:t>$</a:t>
            </a:r>
            <a:r>
              <a:rPr lang="ro-RO" sz="1000" dirty="0" err="1"/>
              <a:t>password</a:t>
            </a:r>
            <a:r>
              <a:rPr lang="ro-RO" sz="1000" dirty="0"/>
              <a:t> = "</a:t>
            </a:r>
            <a:r>
              <a:rPr lang="ro-RO" sz="1000" dirty="0" err="1"/>
              <a:t>password</a:t>
            </a:r>
            <a:r>
              <a:rPr lang="ro-RO" sz="1000" dirty="0"/>
              <a:t>";</a:t>
            </a:r>
          </a:p>
          <a:p>
            <a:r>
              <a:rPr lang="ro-RO" sz="1000" dirty="0"/>
              <a:t>$</a:t>
            </a:r>
            <a:r>
              <a:rPr lang="ro-RO" sz="1000" dirty="0" err="1"/>
              <a:t>conn</a:t>
            </a:r>
            <a:r>
              <a:rPr lang="ro-RO" sz="1000" dirty="0"/>
              <a:t> = </a:t>
            </a:r>
            <a:r>
              <a:rPr lang="ro-RO" sz="1000" dirty="0" err="1"/>
              <a:t>new</a:t>
            </a:r>
            <a:r>
              <a:rPr lang="ro-RO" sz="1000" dirty="0"/>
              <a:t> </a:t>
            </a:r>
            <a:r>
              <a:rPr lang="ro-RO" sz="1000" dirty="0" err="1"/>
              <a:t>mysqli</a:t>
            </a:r>
            <a:r>
              <a:rPr lang="ro-RO" sz="1000" dirty="0"/>
              <a:t>($</a:t>
            </a:r>
            <a:r>
              <a:rPr lang="ro-RO" sz="1000" dirty="0" err="1"/>
              <a:t>servername</a:t>
            </a:r>
            <a:r>
              <a:rPr lang="ro-RO" sz="1000" dirty="0"/>
              <a:t>, $</a:t>
            </a:r>
            <a:r>
              <a:rPr lang="ro-RO" sz="1000" dirty="0" err="1"/>
              <a:t>username</a:t>
            </a:r>
            <a:r>
              <a:rPr lang="ro-RO" sz="1000" dirty="0"/>
              <a:t>, $</a:t>
            </a:r>
            <a:r>
              <a:rPr lang="ro-RO" sz="1000" dirty="0" err="1"/>
              <a:t>password</a:t>
            </a:r>
            <a:r>
              <a:rPr lang="ro-RO" sz="1000" dirty="0"/>
              <a:t>);</a:t>
            </a:r>
          </a:p>
          <a:p>
            <a:endParaRPr lang="ro-RO" sz="1000" dirty="0"/>
          </a:p>
          <a:p>
            <a:r>
              <a:rPr lang="ro-RO" sz="1000" dirty="0"/>
              <a:t>// </a:t>
            </a:r>
            <a:r>
              <a:rPr lang="ro-RO" sz="1000" dirty="0" err="1"/>
              <a:t>Check</a:t>
            </a:r>
            <a:r>
              <a:rPr lang="ro-RO" sz="1000" dirty="0"/>
              <a:t> </a:t>
            </a:r>
            <a:r>
              <a:rPr lang="ro-RO" sz="1000" dirty="0" err="1"/>
              <a:t>connection</a:t>
            </a:r>
            <a:endParaRPr lang="ro-RO" sz="1000" dirty="0"/>
          </a:p>
          <a:p>
            <a:r>
              <a:rPr lang="ro-RO" sz="1000" dirty="0" err="1"/>
              <a:t>if</a:t>
            </a:r>
            <a:r>
              <a:rPr lang="ro-RO" sz="1000" dirty="0"/>
              <a:t> ($</a:t>
            </a:r>
            <a:r>
              <a:rPr lang="ro-RO" sz="1000" dirty="0" err="1"/>
              <a:t>conn</a:t>
            </a:r>
            <a:r>
              <a:rPr lang="ro-RO" sz="1000" dirty="0"/>
              <a:t>-&gt;</a:t>
            </a:r>
            <a:r>
              <a:rPr lang="ro-RO" sz="1000" dirty="0" err="1"/>
              <a:t>connect_error</a:t>
            </a:r>
            <a:r>
              <a:rPr lang="ro-RO" sz="1000" dirty="0"/>
              <a:t>) {</a:t>
            </a:r>
          </a:p>
          <a:p>
            <a:r>
              <a:rPr lang="ro-RO" sz="1000" dirty="0"/>
              <a:t>    die("</a:t>
            </a:r>
            <a:r>
              <a:rPr lang="ro-RO" sz="1000" dirty="0" err="1"/>
              <a:t>Connection</a:t>
            </a:r>
            <a:r>
              <a:rPr lang="ro-RO" sz="1000" dirty="0"/>
              <a:t> </a:t>
            </a:r>
            <a:r>
              <a:rPr lang="ro-RO" sz="1000" dirty="0" err="1"/>
              <a:t>failed</a:t>
            </a:r>
            <a:r>
              <a:rPr lang="ro-RO" sz="1000" dirty="0"/>
              <a:t>: " . $</a:t>
            </a:r>
            <a:r>
              <a:rPr lang="ro-RO" sz="1000" dirty="0" err="1"/>
              <a:t>conn</a:t>
            </a:r>
            <a:r>
              <a:rPr lang="ro-RO" sz="1000" dirty="0"/>
              <a:t>-&gt;</a:t>
            </a:r>
            <a:r>
              <a:rPr lang="ro-RO" sz="1000" dirty="0" err="1"/>
              <a:t>connect_error</a:t>
            </a:r>
            <a:r>
              <a:rPr lang="ro-RO" sz="1000" dirty="0"/>
              <a:t>);</a:t>
            </a:r>
          </a:p>
          <a:p>
            <a:r>
              <a:rPr lang="ro-RO" sz="1000" dirty="0"/>
              <a:t>} </a:t>
            </a:r>
          </a:p>
          <a:p>
            <a:r>
              <a:rPr lang="ro-RO" sz="1000" dirty="0" err="1"/>
              <a:t>echo</a:t>
            </a:r>
            <a:r>
              <a:rPr lang="ro-RO" sz="1000" dirty="0"/>
              <a:t> "</a:t>
            </a:r>
            <a:r>
              <a:rPr lang="ro-RO" sz="1000" dirty="0" err="1"/>
              <a:t>Connected</a:t>
            </a:r>
            <a:r>
              <a:rPr lang="ro-RO" sz="1000" dirty="0"/>
              <a:t> </a:t>
            </a:r>
            <a:r>
              <a:rPr lang="ro-RO" sz="1000" dirty="0" err="1"/>
              <a:t>successfully</a:t>
            </a:r>
            <a:r>
              <a:rPr lang="ro-RO" sz="1000" dirty="0"/>
              <a:t>";</a:t>
            </a:r>
          </a:p>
          <a:p>
            <a:r>
              <a:rPr lang="ro-RO" sz="1000" dirty="0"/>
              <a:t>$</a:t>
            </a:r>
            <a:r>
              <a:rPr lang="ro-RO" sz="1000" dirty="0" err="1"/>
              <a:t>sql</a:t>
            </a:r>
            <a:r>
              <a:rPr lang="ro-RO" sz="1000" dirty="0"/>
              <a:t> = "INSERT INTO </a:t>
            </a:r>
            <a:r>
              <a:rPr lang="ro-RO" sz="1000" dirty="0" err="1"/>
              <a:t>testare.sensor</a:t>
            </a:r>
            <a:r>
              <a:rPr lang="ro-RO" sz="1000" dirty="0"/>
              <a:t> (</a:t>
            </a:r>
            <a:r>
              <a:rPr lang="ro-RO" sz="1000" dirty="0" err="1"/>
              <a:t>value</a:t>
            </a:r>
            <a:r>
              <a:rPr lang="ro-RO" sz="1000" dirty="0"/>
              <a:t>, value2) VALUES ('".$_GET["</a:t>
            </a:r>
            <a:r>
              <a:rPr lang="ro-RO" sz="1000" dirty="0" err="1"/>
              <a:t>value</a:t>
            </a:r>
            <a:r>
              <a:rPr lang="ro-RO" sz="1000" dirty="0"/>
              <a:t>"]."', '".$_GET["value2"]."')";</a:t>
            </a:r>
          </a:p>
          <a:p>
            <a:r>
              <a:rPr lang="ro-RO" sz="1000" dirty="0" err="1"/>
              <a:t>if</a:t>
            </a:r>
            <a:r>
              <a:rPr lang="ro-RO" sz="1000" dirty="0"/>
              <a:t> ($</a:t>
            </a:r>
            <a:r>
              <a:rPr lang="ro-RO" sz="1000" dirty="0" err="1"/>
              <a:t>conn</a:t>
            </a:r>
            <a:r>
              <a:rPr lang="ro-RO" sz="1000" dirty="0"/>
              <a:t>-&gt;</a:t>
            </a:r>
            <a:r>
              <a:rPr lang="ro-RO" sz="1000" dirty="0" err="1"/>
              <a:t>query</a:t>
            </a:r>
            <a:r>
              <a:rPr lang="ro-RO" sz="1000" dirty="0"/>
              <a:t>($</a:t>
            </a:r>
            <a:r>
              <a:rPr lang="ro-RO" sz="1000" dirty="0" err="1"/>
              <a:t>sql</a:t>
            </a:r>
            <a:r>
              <a:rPr lang="ro-RO" sz="1000" dirty="0"/>
              <a:t>) === TRUE) {</a:t>
            </a:r>
          </a:p>
          <a:p>
            <a:r>
              <a:rPr lang="ro-RO" sz="1000" dirty="0"/>
              <a:t>    </a:t>
            </a:r>
            <a:r>
              <a:rPr lang="ro-RO" sz="1000" dirty="0" err="1"/>
              <a:t>echo</a:t>
            </a:r>
            <a:r>
              <a:rPr lang="ro-RO" sz="1000" dirty="0"/>
              <a:t> "New record </a:t>
            </a:r>
            <a:r>
              <a:rPr lang="ro-RO" sz="1000" dirty="0" err="1"/>
              <a:t>created</a:t>
            </a:r>
            <a:r>
              <a:rPr lang="ro-RO" sz="1000" dirty="0"/>
              <a:t> </a:t>
            </a:r>
            <a:r>
              <a:rPr lang="ro-RO" sz="1000" dirty="0" err="1"/>
              <a:t>successfully</a:t>
            </a:r>
            <a:r>
              <a:rPr lang="ro-RO" sz="1000" dirty="0"/>
              <a:t>";</a:t>
            </a:r>
          </a:p>
          <a:p>
            <a:r>
              <a:rPr lang="ro-RO" sz="1000" dirty="0"/>
              <a:t>} </a:t>
            </a:r>
            <a:r>
              <a:rPr lang="ro-RO" sz="1000" dirty="0" err="1"/>
              <a:t>else</a:t>
            </a:r>
            <a:r>
              <a:rPr lang="ro-RO" sz="1000" dirty="0"/>
              <a:t> {</a:t>
            </a:r>
          </a:p>
          <a:p>
            <a:r>
              <a:rPr lang="ro-RO" sz="1000" dirty="0"/>
              <a:t>    </a:t>
            </a:r>
            <a:r>
              <a:rPr lang="ro-RO" sz="1000" dirty="0" err="1"/>
              <a:t>echo</a:t>
            </a:r>
            <a:r>
              <a:rPr lang="ro-RO" sz="1000" dirty="0"/>
              <a:t> "</a:t>
            </a:r>
            <a:r>
              <a:rPr lang="ro-RO" sz="1000" dirty="0" err="1"/>
              <a:t>Error</a:t>
            </a:r>
            <a:r>
              <a:rPr lang="ro-RO" sz="1000" dirty="0"/>
              <a:t>: " . $</a:t>
            </a:r>
            <a:r>
              <a:rPr lang="ro-RO" sz="1000" dirty="0" err="1"/>
              <a:t>sql</a:t>
            </a:r>
            <a:r>
              <a:rPr lang="ro-RO" sz="1000" dirty="0"/>
              <a:t> . "&lt;</a:t>
            </a:r>
            <a:r>
              <a:rPr lang="ro-RO" sz="1000" dirty="0" err="1"/>
              <a:t>br</a:t>
            </a:r>
            <a:r>
              <a:rPr lang="ro-RO" sz="1000" dirty="0"/>
              <a:t>&gt;" . $</a:t>
            </a:r>
            <a:r>
              <a:rPr lang="ro-RO" sz="1000" dirty="0" err="1"/>
              <a:t>conn</a:t>
            </a:r>
            <a:r>
              <a:rPr lang="ro-RO" sz="1000" dirty="0"/>
              <a:t>-&gt;</a:t>
            </a:r>
            <a:r>
              <a:rPr lang="ro-RO" sz="1000" dirty="0" err="1"/>
              <a:t>error</a:t>
            </a:r>
            <a:r>
              <a:rPr lang="ro-RO" sz="1000" dirty="0"/>
              <a:t>;</a:t>
            </a:r>
          </a:p>
          <a:p>
            <a:r>
              <a:rPr lang="ro-RO" sz="1000" dirty="0"/>
              <a:t>}</a:t>
            </a:r>
          </a:p>
          <a:p>
            <a:r>
              <a:rPr lang="ro-RO" sz="1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776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persistenta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folosindu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SQLManagementStudio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Aceasta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tantiata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singura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apoi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actualizata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anumite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perioade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timp.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307616"/>
            <a:ext cx="6400799" cy="3245584"/>
          </a:xfr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932706"/>
            <a:ext cx="1219306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Interfata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0696" y="1660476"/>
            <a:ext cx="4468503" cy="427223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rodusul ofera o modalitate usoara si placuta de masurare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energiei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electrice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 in timp ce dispune de o interfata simpla si usor de citit.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457200"/>
            <a:ext cx="3733801" cy="5911852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5844687"/>
            <a:ext cx="1219306" cy="81083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139912817"/>
      </p:ext>
    </p:extLst>
  </p:cSld>
  <p:clrMapOvr>
    <a:masterClrMapping/>
  </p:clrMapOvr>
</p:sld>
</file>

<file path=ppt/theme/theme1.xml><?xml version="1.0" encoding="utf-8"?>
<a:theme xmlns:a="http://schemas.openxmlformats.org/drawingml/2006/main" name="Adâncime">
  <a:themeElements>
    <a:clrScheme name="Adâncim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Adâncim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ânci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TM04033923[[fn=Adâncime]]</Template>
  <TotalTime>122</TotalTime>
  <Words>912</Words>
  <Application>Microsoft Office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Adâncime</vt:lpstr>
      <vt:lpstr>Interfete om-masina</vt:lpstr>
      <vt:lpstr>Descrierea produsului</vt:lpstr>
      <vt:lpstr>Hardware</vt:lpstr>
      <vt:lpstr>Software</vt:lpstr>
      <vt:lpstr>Cod Arduino (continuare)</vt:lpstr>
      <vt:lpstr>Cod PHP Get Info</vt:lpstr>
      <vt:lpstr>Cod PHP Write Data</vt:lpstr>
      <vt:lpstr>Baza de date</vt:lpstr>
      <vt:lpstr>Interfata grafica</vt:lpstr>
      <vt:lpstr>Arhitectura sistemului</vt:lpstr>
      <vt:lpstr>Concluzii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Interfete om-masina</dc:title>
  <dc:creator>Petru</dc:creator>
  <cp:lastModifiedBy>George-Sergiu Balauca</cp:lastModifiedBy>
  <cp:revision>44</cp:revision>
  <dcterms:created xsi:type="dcterms:W3CDTF">2006-08-16T00:00:00Z</dcterms:created>
  <dcterms:modified xsi:type="dcterms:W3CDTF">2017-01-16T11:48:57Z</dcterms:modified>
</cp:coreProperties>
</file>