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422" r:id="rId3"/>
    <p:sldId id="341" r:id="rId4"/>
    <p:sldId id="340" r:id="rId5"/>
    <p:sldId id="342" r:id="rId6"/>
    <p:sldId id="343" r:id="rId7"/>
    <p:sldId id="344" r:id="rId8"/>
    <p:sldId id="345" r:id="rId9"/>
    <p:sldId id="346" r:id="rId10"/>
    <p:sldId id="347" r:id="rId11"/>
    <p:sldId id="348" r:id="rId12"/>
    <p:sldId id="349"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39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5D8FB0D7-83FC-48AB-87E0-F8FDF8A85079}"/>
              </a:ext>
            </a:extLst>
          </p:cNvPr>
          <p:cNvGrpSpPr/>
          <p:nvPr/>
        </p:nvGrpSpPr>
        <p:grpSpPr>
          <a:xfrm rot="281639">
            <a:off x="9203860" y="2164070"/>
            <a:ext cx="3832496" cy="5271389"/>
            <a:chOff x="4819517" y="2883145"/>
            <a:chExt cx="664917" cy="914557"/>
          </a:xfrm>
        </p:grpSpPr>
        <p:sp>
          <p:nvSpPr>
            <p:cNvPr id="8" name="Isosceles Triangle 7">
              <a:extLst>
                <a:ext uri="{FF2B5EF4-FFF2-40B4-BE49-F238E27FC236}">
                  <a16:creationId xmlns="" xmlns:a16="http://schemas.microsoft.com/office/drawing/2014/main" id="{9B9C52BA-4CCB-456B-9858-0D2E3307482F}"/>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DF44E2BA-1A4F-4F1C-A48B-CFBA12B9D8F5}"/>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AF4B6B3C-9B7B-4F3B-A698-F2A509F8F9D1}"/>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6E1F0B4F-E967-400C-B8A8-271393632B8C}"/>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 xmlns:a16="http://schemas.microsoft.com/office/drawing/2014/main" id="{F0CA5A05-E4B7-4ED5-8A28-3BF7640CEB5E}"/>
              </a:ext>
            </a:extLst>
          </p:cNvPr>
          <p:cNvSpPr>
            <a:spLocks noGrp="1"/>
          </p:cNvSpPr>
          <p:nvPr>
            <p:ph type="ctrTitle"/>
          </p:nvPr>
        </p:nvSpPr>
        <p:spPr>
          <a:xfrm>
            <a:off x="838200" y="2901952"/>
            <a:ext cx="9144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 xmlns:a16="http://schemas.microsoft.com/office/drawing/2014/main" id="{2C2799B5-4B78-43A9-BC48-E6FAEA4D7981}"/>
              </a:ext>
            </a:extLst>
          </p:cNvPr>
          <p:cNvSpPr>
            <a:spLocks noGrp="1"/>
          </p:cNvSpPr>
          <p:nvPr>
            <p:ph type="subTitle" idx="1"/>
          </p:nvPr>
        </p:nvSpPr>
        <p:spPr>
          <a:xfrm>
            <a:off x="838200" y="4242053"/>
            <a:ext cx="9144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 xmlns:a16="http://schemas.microsoft.com/office/drawing/2014/main" id="{750CEEEB-FA8D-4DDE-8C81-E7C9352317FB}"/>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5" name="Footer Placeholder 4">
            <a:extLst>
              <a:ext uri="{FF2B5EF4-FFF2-40B4-BE49-F238E27FC236}">
                <a16:creationId xmlns="" xmlns:a16="http://schemas.microsoft.com/office/drawing/2014/main" id="{71311DFE-8BCD-43F1-AAB3-6B4D414F8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33B8969-9C6A-41EC-99CB-97D32C31A9AC}"/>
              </a:ext>
            </a:extLst>
          </p:cNvPr>
          <p:cNvSpPr>
            <a:spLocks noGrp="1"/>
          </p:cNvSpPr>
          <p:nvPr>
            <p:ph type="sldNum" sz="quarter" idx="12"/>
          </p:nvPr>
        </p:nvSpPr>
        <p:spPr/>
        <p:txBody>
          <a:bodyPr/>
          <a:lstStyle/>
          <a:p>
            <a:fld id="{3A514222-A4B0-49A8-AB9B-A8FE516218FC}" type="slidenum">
              <a:rPr lang="en-IN" smtClean="0"/>
              <a:pPr/>
              <a:t>‹#›</a:t>
            </a:fld>
            <a:endParaRPr lang="en-IN"/>
          </a:p>
        </p:txBody>
      </p:sp>
      <p:grpSp>
        <p:nvGrpSpPr>
          <p:cNvPr id="23" name="Group 22">
            <a:extLst>
              <a:ext uri="{FF2B5EF4-FFF2-40B4-BE49-F238E27FC236}">
                <a16:creationId xmlns="" xmlns:a16="http://schemas.microsoft.com/office/drawing/2014/main" id="{8D34AB07-6B1E-4407-8FC1-F7C3B9D69FD2}"/>
              </a:ext>
            </a:extLst>
          </p:cNvPr>
          <p:cNvGrpSpPr/>
          <p:nvPr/>
        </p:nvGrpSpPr>
        <p:grpSpPr>
          <a:xfrm>
            <a:off x="403300" y="1773213"/>
            <a:ext cx="3178100" cy="1128739"/>
            <a:chOff x="4819517" y="2883145"/>
            <a:chExt cx="2575046" cy="914557"/>
          </a:xfrm>
        </p:grpSpPr>
        <p:grpSp>
          <p:nvGrpSpPr>
            <p:cNvPr id="24" name="Group 23">
              <a:extLst>
                <a:ext uri="{FF2B5EF4-FFF2-40B4-BE49-F238E27FC236}">
                  <a16:creationId xmlns="" xmlns:a16="http://schemas.microsoft.com/office/drawing/2014/main" id="{F2E69536-681A-410F-B254-6925898D1784}"/>
                </a:ext>
              </a:extLst>
            </p:cNvPr>
            <p:cNvGrpSpPr/>
            <p:nvPr/>
          </p:nvGrpSpPr>
          <p:grpSpPr>
            <a:xfrm>
              <a:off x="4819517" y="2883145"/>
              <a:ext cx="664917" cy="914557"/>
              <a:chOff x="4819517" y="2883145"/>
              <a:chExt cx="664917" cy="914557"/>
            </a:xfrm>
          </p:grpSpPr>
          <p:sp>
            <p:nvSpPr>
              <p:cNvPr id="27" name="Isosceles Triangle 26">
                <a:extLst>
                  <a:ext uri="{FF2B5EF4-FFF2-40B4-BE49-F238E27FC236}">
                    <a16:creationId xmlns="" xmlns:a16="http://schemas.microsoft.com/office/drawing/2014/main" id="{4F5577B1-57F9-43EF-9370-9DDC4475407D}"/>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EF3D72C-E454-49AE-BFB6-0DFE929BE569}"/>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29B53A02-2B41-4728-B85C-6B050F937022}"/>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7D1B2F26-9C3C-483E-8786-87550CF020E6}"/>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 xmlns:a16="http://schemas.microsoft.com/office/drawing/2014/main" id="{15DED0BD-2E3E-4687-85AE-1F3627EC882D}"/>
                </a:ext>
              </a:extLst>
            </p:cNvPr>
            <p:cNvSpPr txBox="1"/>
            <p:nvPr/>
          </p:nvSpPr>
          <p:spPr>
            <a:xfrm>
              <a:off x="5359039" y="3320627"/>
              <a:ext cx="2035524"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 xmlns:a16="http://schemas.microsoft.com/office/drawing/2014/main" id="{663911DA-D578-42C3-A0B7-DAE8B3F15127}"/>
                </a:ext>
              </a:extLst>
            </p:cNvPr>
            <p:cNvSpPr txBox="1"/>
            <p:nvPr/>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86183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 xmlns:a16="http://schemas.microsoft.com/office/drawing/2014/main"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337700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50B4DD2-B3DA-45F3-9459-0DD5C1559FAC}"/>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0" y="816864"/>
            <a:ext cx="12192000" cy="5224272"/>
          </a:xfrm>
          <a:prstGeom prst="rect">
            <a:avLst/>
          </a:prstGeom>
        </p:spPr>
      </p:pic>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 xmlns:a16="http://schemas.microsoft.com/office/drawing/2014/main"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3407845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152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4038600" y="3429000"/>
            <a:ext cx="73152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 xmlns:a16="http://schemas.microsoft.com/office/drawing/2014/main" id="{7EE04511-8959-4CD1-88F9-51A8846ECCA6}"/>
              </a:ext>
            </a:extLst>
          </p:cNvPr>
          <p:cNvSpPr/>
          <p:nvPr/>
        </p:nvSpPr>
        <p:spPr>
          <a:xfrm rot="16200000">
            <a:off x="10946371" y="5615825"/>
            <a:ext cx="1918353" cy="56599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p:nvSpPr>
        <p:spPr>
          <a:xfrm rot="16200000">
            <a:off x="10949828" y="5615824"/>
            <a:ext cx="1918353" cy="56599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470202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8" name="Isosceles Triangle 7">
            <a:extLst>
              <a:ext uri="{FF2B5EF4-FFF2-40B4-BE49-F238E27FC236}">
                <a16:creationId xmlns="" xmlns:a16="http://schemas.microsoft.com/office/drawing/2014/main" id="{7EE04511-8959-4CD1-88F9-51A8846ECCA6}"/>
              </a:ext>
            </a:extLst>
          </p:cNvPr>
          <p:cNvSpPr/>
          <p:nvPr/>
        </p:nvSpPr>
        <p:spPr>
          <a:xfrm rot="16200000">
            <a:off x="10683897" y="5353351"/>
            <a:ext cx="2323705" cy="685589"/>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p:nvSpPr>
        <p:spPr>
          <a:xfrm rot="16200000">
            <a:off x="10687354" y="5353350"/>
            <a:ext cx="2323705" cy="685589"/>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 xmlns:a16="http://schemas.microsoft.com/office/drawing/2014/main" id="{8888642D-7086-4C35-8CEA-5DBC0E4F95C0}"/>
              </a:ext>
            </a:extLst>
          </p:cNvPr>
          <p:cNvSpPr>
            <a:spLocks noGrp="1"/>
          </p:cNvSpPr>
          <p:nvPr>
            <p:ph sz="quarter" idx="15"/>
          </p:nvPr>
        </p:nvSpPr>
        <p:spPr>
          <a:xfrm>
            <a:off x="859209" y="4350203"/>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4" name="Freeform: Shape 43">
            <a:extLst>
              <a:ext uri="{FF2B5EF4-FFF2-40B4-BE49-F238E27FC236}">
                <a16:creationId xmlns="" xmlns:a16="http://schemas.microsoft.com/office/drawing/2014/main" id="{FE5AF42F-6FD9-458C-8FB7-EC37208EA618}"/>
              </a:ext>
            </a:extLst>
          </p:cNvPr>
          <p:cNvSpPr/>
          <p:nvPr/>
        </p:nvSpPr>
        <p:spPr>
          <a:xfrm>
            <a:off x="1849660"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 xmlns:a16="http://schemas.microsoft.com/office/drawing/2014/main" id="{8D39A750-7640-4D62-9841-4E4AED771465}"/>
              </a:ext>
            </a:extLst>
          </p:cNvPr>
          <p:cNvSpPr>
            <a:spLocks noGrp="1"/>
          </p:cNvSpPr>
          <p:nvPr>
            <p:ph type="title"/>
          </p:nvPr>
        </p:nvSpPr>
        <p:spPr>
          <a:xfrm>
            <a:off x="838200" y="356659"/>
            <a:ext cx="10515600" cy="699144"/>
          </a:xfrm>
        </p:spPr>
        <p:txBody>
          <a:bodyPr anchor="b">
            <a:normAutofit/>
          </a:bodyPr>
          <a:lstStyle>
            <a:lvl1pPr algn="ctr">
              <a:defRPr sz="3600" b="1"/>
            </a:lvl1pPr>
          </a:lstStyle>
          <a:p>
            <a:r>
              <a:rPr lang="en-US"/>
              <a:t>Click to edit Master title style</a:t>
            </a:r>
            <a:endParaRPr lang="en-IN" dirty="0"/>
          </a:p>
        </p:txBody>
      </p:sp>
      <p:sp>
        <p:nvSpPr>
          <p:cNvPr id="47" name="Freeform: Shape 46">
            <a:extLst>
              <a:ext uri="{FF2B5EF4-FFF2-40B4-BE49-F238E27FC236}">
                <a16:creationId xmlns="" xmlns:a16="http://schemas.microsoft.com/office/drawing/2014/main" id="{3177C1C4-AA32-4A07-B795-A9914CD14E32}"/>
              </a:ext>
            </a:extLst>
          </p:cNvPr>
          <p:cNvSpPr/>
          <p:nvPr/>
        </p:nvSpPr>
        <p:spPr>
          <a:xfrm>
            <a:off x="7253793"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 xmlns:a16="http://schemas.microsoft.com/office/drawing/2014/main" id="{F0E58C78-BE35-42E0-8CED-8499BD50FDCB}"/>
              </a:ext>
            </a:extLst>
          </p:cNvPr>
          <p:cNvSpPr>
            <a:spLocks noGrp="1"/>
          </p:cNvSpPr>
          <p:nvPr>
            <p:ph sz="quarter" idx="22"/>
          </p:nvPr>
        </p:nvSpPr>
        <p:spPr>
          <a:xfrm>
            <a:off x="6181743" y="4343132"/>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3" name="Picture Placeholder 52">
            <a:extLst>
              <a:ext uri="{FF2B5EF4-FFF2-40B4-BE49-F238E27FC236}">
                <a16:creationId xmlns="" xmlns:a16="http://schemas.microsoft.com/office/drawing/2014/main" id="{0E431E79-2066-4366-AA0C-8206543B5440}"/>
              </a:ext>
            </a:extLst>
          </p:cNvPr>
          <p:cNvSpPr>
            <a:spLocks noGrp="1"/>
          </p:cNvSpPr>
          <p:nvPr>
            <p:ph type="pic" sz="quarter" idx="23"/>
          </p:nvPr>
        </p:nvSpPr>
        <p:spPr>
          <a:xfrm>
            <a:off x="1937537"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54" name="Picture Placeholder 53">
            <a:extLst>
              <a:ext uri="{FF2B5EF4-FFF2-40B4-BE49-F238E27FC236}">
                <a16:creationId xmlns="" xmlns:a16="http://schemas.microsoft.com/office/drawing/2014/main" id="{8DC3A275-742B-4C04-84F4-DCC4427770B8}"/>
              </a:ext>
            </a:extLst>
          </p:cNvPr>
          <p:cNvSpPr>
            <a:spLocks noGrp="1"/>
          </p:cNvSpPr>
          <p:nvPr>
            <p:ph type="pic" sz="quarter" idx="24"/>
          </p:nvPr>
        </p:nvSpPr>
        <p:spPr>
          <a:xfrm>
            <a:off x="7344492"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46" name="Text Placeholder 45">
            <a:extLst>
              <a:ext uri="{FF2B5EF4-FFF2-40B4-BE49-F238E27FC236}">
                <a16:creationId xmlns="" xmlns:a16="http://schemas.microsoft.com/office/drawing/2014/main" id="{86B0E411-B629-453D-8745-BED7B640523F}"/>
              </a:ext>
            </a:extLst>
          </p:cNvPr>
          <p:cNvSpPr>
            <a:spLocks noGrp="1"/>
          </p:cNvSpPr>
          <p:nvPr>
            <p:ph type="body" sz="quarter" idx="19" hasCustomPrompt="1"/>
          </p:nvPr>
        </p:nvSpPr>
        <p:spPr>
          <a:xfrm>
            <a:off x="1609306"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 xmlns:a16="http://schemas.microsoft.com/office/drawing/2014/main" id="{DCAE8264-9D82-41D2-AEFC-F6B4BD727EBB}"/>
              </a:ext>
            </a:extLst>
          </p:cNvPr>
          <p:cNvSpPr>
            <a:spLocks noGrp="1"/>
          </p:cNvSpPr>
          <p:nvPr>
            <p:ph type="body" sz="quarter" idx="21" hasCustomPrompt="1"/>
          </p:nvPr>
        </p:nvSpPr>
        <p:spPr>
          <a:xfrm>
            <a:off x="7013439"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 xmlns:p14="http://schemas.microsoft.com/office/powerpoint/2010/main" val="4126336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ECC27F65-3504-44D9-BDFF-7FFF30BF6422}"/>
              </a:ext>
            </a:extLst>
          </p:cNvPr>
          <p:cNvGrpSpPr/>
          <p:nvPr/>
        </p:nvGrpSpPr>
        <p:grpSpPr>
          <a:xfrm rot="9900000">
            <a:off x="9086387" y="2127580"/>
            <a:ext cx="2339953" cy="3218478"/>
            <a:chOff x="4819517" y="2883145"/>
            <a:chExt cx="664917" cy="914557"/>
          </a:xfrm>
        </p:grpSpPr>
        <p:sp>
          <p:nvSpPr>
            <p:cNvPr id="7" name="Isosceles Triangle 6">
              <a:extLst>
                <a:ext uri="{FF2B5EF4-FFF2-40B4-BE49-F238E27FC236}">
                  <a16:creationId xmlns="" xmlns:a16="http://schemas.microsoft.com/office/drawing/2014/main" id="{67B065FB-9C3A-4E31-B232-ABA7525CBD77}"/>
                </a:ext>
              </a:extLst>
            </p:cNvPr>
            <p:cNvSpPr/>
            <p:nvPr/>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79006805-3E10-427F-998F-48BA748DDC5F}"/>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7D15DA48-6924-4DDE-B0FD-1054DF86F011}"/>
                </a:ext>
              </a:extLst>
            </p:cNvPr>
            <p:cNvSpPr/>
            <p:nvPr/>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119228F7-CD6D-40BA-9BE5-0B537CD7A9C7}"/>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 xmlns:a16="http://schemas.microsoft.com/office/drawing/2014/main" id="{D453461E-406D-481D-9134-5AF03435206D}"/>
              </a:ext>
            </a:extLst>
          </p:cNvPr>
          <p:cNvSpPr/>
          <p:nvPr/>
        </p:nvSpPr>
        <p:spPr>
          <a:xfrm>
            <a:off x="1024839" y="1930400"/>
            <a:ext cx="9044887"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83E85F10-7EFD-4DC0-8528-B6765A37FAC9}"/>
              </a:ext>
            </a:extLst>
          </p:cNvPr>
          <p:cNvSpPr>
            <a:spLocks noGrp="1"/>
          </p:cNvSpPr>
          <p:nvPr>
            <p:ph type="title"/>
          </p:nvPr>
        </p:nvSpPr>
        <p:spPr>
          <a:xfrm>
            <a:off x="812324" y="365125"/>
            <a:ext cx="9044887"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F7CD23-5403-44E1-AD5C-CCB4A7250706}"/>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73DCA1AA-70AC-444C-B5B4-1C39EC10E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277FDC5-09F9-4045-B251-FB5548AD1C3D}"/>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11" name="Content Placeholder 6">
            <a:extLst>
              <a:ext uri="{FF2B5EF4-FFF2-40B4-BE49-F238E27FC236}">
                <a16:creationId xmlns="" xmlns:a16="http://schemas.microsoft.com/office/drawing/2014/main" id="{33A119E5-4A5A-4CAC-8869-41975B83DF5A}"/>
              </a:ext>
            </a:extLst>
          </p:cNvPr>
          <p:cNvSpPr>
            <a:spLocks noGrp="1"/>
          </p:cNvSpPr>
          <p:nvPr>
            <p:ph sz="quarter" idx="13"/>
          </p:nvPr>
        </p:nvSpPr>
        <p:spPr>
          <a:xfrm>
            <a:off x="838200" y="1930400"/>
            <a:ext cx="9044887"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 xmlns:a16="http://schemas.microsoft.com/office/drawing/2014/main" id="{AE4112E8-9749-4C60-AE8B-334887AC4EA4}"/>
              </a:ext>
            </a:extLst>
          </p:cNvPr>
          <p:cNvSpPr/>
          <p:nvPr/>
        </p:nvSpPr>
        <p:spPr>
          <a:xfrm>
            <a:off x="9722139" y="1930400"/>
            <a:ext cx="386980"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2808551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D06DBD-A819-4766-9F72-BFE553A54BFC}"/>
              </a:ext>
            </a:extLst>
          </p:cNvPr>
          <p:cNvSpPr>
            <a:spLocks noGrp="1"/>
          </p:cNvSpPr>
          <p:nvPr>
            <p:ph type="title"/>
          </p:nvPr>
        </p:nvSpPr>
        <p:spPr>
          <a:xfrm>
            <a:off x="838200" y="996809"/>
            <a:ext cx="6438900"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C99273-778A-4118-9367-79732E4A768D}"/>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15" name="Text Placeholder 14">
            <a:extLst>
              <a:ext uri="{FF2B5EF4-FFF2-40B4-BE49-F238E27FC236}">
                <a16:creationId xmlns="" xmlns:a16="http://schemas.microsoft.com/office/drawing/2014/main" id="{E662688D-28CA-4B6C-A566-B55C0440041E}"/>
              </a:ext>
            </a:extLst>
          </p:cNvPr>
          <p:cNvSpPr>
            <a:spLocks noGrp="1"/>
          </p:cNvSpPr>
          <p:nvPr>
            <p:ph type="body" sz="quarter" idx="14"/>
          </p:nvPr>
        </p:nvSpPr>
        <p:spPr>
          <a:xfrm>
            <a:off x="901707" y="2483959"/>
            <a:ext cx="6375393"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 xmlns:a16="http://schemas.microsoft.com/office/drawing/2014/main" id="{AC3E733B-3BD8-45D9-AFF3-F33D16BDC675}"/>
              </a:ext>
            </a:extLst>
          </p:cNvPr>
          <p:cNvPicPr>
            <a:picLocks noChangeAspect="1"/>
          </p:cNvPicPr>
          <p:nvPr/>
        </p:nvPicPr>
        <p:blipFill rotWithShape="1">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t="11118" r="12732" b="11521"/>
          <a:stretch/>
        </p:blipFill>
        <p:spPr>
          <a:xfrm>
            <a:off x="7544481" y="0"/>
            <a:ext cx="4610186" cy="6892798"/>
          </a:xfrm>
          <a:prstGeom prst="rect">
            <a:avLst/>
          </a:prstGeom>
        </p:spPr>
      </p:pic>
      <p:pic>
        <p:nvPicPr>
          <p:cNvPr id="162" name="Graphic 161">
            <a:extLst>
              <a:ext uri="{FF2B5EF4-FFF2-40B4-BE49-F238E27FC236}">
                <a16:creationId xmlns="" xmlns:a16="http://schemas.microsoft.com/office/drawing/2014/main" id="{59184293-A429-483E-ADBB-C70680115318}"/>
              </a:ext>
            </a:extLst>
          </p:cNvPr>
          <p:cNvPicPr>
            <a:picLocks noChangeAspect="1"/>
          </p:cNvPicPr>
          <p:nvPr/>
        </p:nvPicPr>
        <p:blipFill rotWithShape="1">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b="14972"/>
          <a:stretch/>
        </p:blipFill>
        <p:spPr>
          <a:xfrm>
            <a:off x="8221462" y="1013148"/>
            <a:ext cx="3933204" cy="5860796"/>
          </a:xfrm>
          <a:prstGeom prst="rect">
            <a:avLst/>
          </a:prstGeom>
        </p:spPr>
      </p:pic>
      <p:sp>
        <p:nvSpPr>
          <p:cNvPr id="8" name="Footer Placeholder 3">
            <a:extLst>
              <a:ext uri="{FF2B5EF4-FFF2-40B4-BE49-F238E27FC236}">
                <a16:creationId xmlns="" xmlns:a16="http://schemas.microsoft.com/office/drawing/2014/main" id="{83E91401-8550-4261-896F-F2AA6E7F28A8}"/>
              </a:ext>
            </a:extLst>
          </p:cNvPr>
          <p:cNvSpPr>
            <a:spLocks noGrp="1"/>
          </p:cNvSpPr>
          <p:nvPr>
            <p:ph type="ftr" sz="quarter" idx="11"/>
          </p:nvPr>
        </p:nvSpPr>
        <p:spPr>
          <a:xfrm>
            <a:off x="4038600" y="6356350"/>
            <a:ext cx="4114800" cy="365125"/>
          </a:xfrm>
        </p:spPr>
        <p:txBody>
          <a:bodyPr/>
          <a:lstStyle/>
          <a:p>
            <a:endParaRPr lang="en-IN"/>
          </a:p>
        </p:txBody>
      </p:sp>
    </p:spTree>
    <p:extLst>
      <p:ext uri="{BB962C8B-B14F-4D97-AF65-F5344CB8AC3E}">
        <p14:creationId xmlns="" xmlns:p14="http://schemas.microsoft.com/office/powerpoint/2010/main" val="38711653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C48EE7EF-FB5B-4DA3-A6FA-CBD4E43E22AC}"/>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312AA6B6-1EC1-4E1C-B4F8-A80A4616F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EEF7A31-542F-4FFE-90E7-A6D8D2E686D3}"/>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Picture Placeholder 6">
            <a:extLst>
              <a:ext uri="{FF2B5EF4-FFF2-40B4-BE49-F238E27FC236}">
                <a16:creationId xmlns="" xmlns:a16="http://schemas.microsoft.com/office/drawing/2014/main" id="{396B0270-95D9-4185-B451-BF501F9A00EA}"/>
              </a:ext>
            </a:extLst>
          </p:cNvPr>
          <p:cNvSpPr>
            <a:spLocks noGrp="1"/>
          </p:cNvSpPr>
          <p:nvPr>
            <p:ph type="pic" sz="quarter" idx="13"/>
          </p:nvPr>
        </p:nvSpPr>
        <p:spPr>
          <a:xfrm>
            <a:off x="365125" y="885523"/>
            <a:ext cx="11512550" cy="5370897"/>
          </a:xfrm>
        </p:spPr>
        <p:txBody>
          <a:bodyPr/>
          <a:lstStyle/>
          <a:p>
            <a:r>
              <a:rPr lang="en-US"/>
              <a:t>Click icon to add picture</a:t>
            </a:r>
            <a:endParaRPr lang="en-IN" dirty="0"/>
          </a:p>
        </p:txBody>
      </p:sp>
      <p:sp>
        <p:nvSpPr>
          <p:cNvPr id="8" name="Title 1">
            <a:extLst>
              <a:ext uri="{FF2B5EF4-FFF2-40B4-BE49-F238E27FC236}">
                <a16:creationId xmlns="" xmlns:a16="http://schemas.microsoft.com/office/drawing/2014/main" id="{53E2A135-FEFF-4C8B-B393-AD3A15727353}"/>
              </a:ext>
            </a:extLst>
          </p:cNvPr>
          <p:cNvSpPr>
            <a:spLocks noGrp="1"/>
          </p:cNvSpPr>
          <p:nvPr>
            <p:ph type="title"/>
          </p:nvPr>
        </p:nvSpPr>
        <p:spPr>
          <a:xfrm>
            <a:off x="365125" y="260350"/>
            <a:ext cx="11512550" cy="517734"/>
          </a:xfrm>
        </p:spPr>
        <p:txBody>
          <a:bodyPr>
            <a:normAutofit/>
          </a:bodyPr>
          <a:lstStyle>
            <a:lvl1pPr>
              <a:defRPr sz="1800"/>
            </a:lvl1pPr>
          </a:lstStyle>
          <a:p>
            <a:r>
              <a:rPr lang="en-US"/>
              <a:t>Click to edit Master title style</a:t>
            </a:r>
            <a:endParaRPr lang="en-IN" dirty="0"/>
          </a:p>
        </p:txBody>
      </p:sp>
    </p:spTree>
    <p:extLst>
      <p:ext uri="{BB962C8B-B14F-4D97-AF65-F5344CB8AC3E}">
        <p14:creationId xmlns="" xmlns:p14="http://schemas.microsoft.com/office/powerpoint/2010/main" val="3907651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06BAC64-D913-4D94-9F27-7CCC047A091E}"/>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F0827068-87FA-4182-9B7D-160F86FED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AEAF436-5552-4D19-BD78-C192C806F89E}"/>
              </a:ext>
            </a:extLst>
          </p:cNvPr>
          <p:cNvSpPr>
            <a:spLocks noGrp="1"/>
          </p:cNvSpPr>
          <p:nvPr>
            <p:ph type="sldNum" sz="quarter" idx="12"/>
          </p:nvPr>
        </p:nvSpPr>
        <p:spPr/>
        <p:txBody>
          <a:bodyPr/>
          <a:lstStyle/>
          <a:p>
            <a:fld id="{3A514222-A4B0-49A8-AB9B-A8FE516218FC}" type="slidenum">
              <a:rPr lang="en-IN" smtClean="0"/>
              <a:pPr/>
              <a:t>‹#›</a:t>
            </a:fld>
            <a:endParaRPr lang="en-IN"/>
          </a:p>
        </p:txBody>
      </p:sp>
    </p:spTree>
    <p:extLst>
      <p:ext uri="{BB962C8B-B14F-4D97-AF65-F5344CB8AC3E}">
        <p14:creationId xmlns="" xmlns:p14="http://schemas.microsoft.com/office/powerpoint/2010/main" val="1638831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B73B0-A0E8-4F87-9DDD-8C70C1A3201F}"/>
              </a:ext>
            </a:extLst>
          </p:cNvPr>
          <p:cNvSpPr>
            <a:spLocks noGrp="1"/>
          </p:cNvSpPr>
          <p:nvPr>
            <p:ph type="title"/>
          </p:nvPr>
        </p:nvSpPr>
        <p:spPr>
          <a:xfrm>
            <a:off x="838200" y="365125"/>
            <a:ext cx="4233421" cy="5853112"/>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EA286CEA-6786-4726-9AD7-B7F9DBAC4110}"/>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BCB6770B-6046-46BB-8FCC-30EC32DAB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56F0D61-1E22-4F55-B1DE-BB39C2B8DA7F}"/>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Content Placeholder 6">
            <a:extLst>
              <a:ext uri="{FF2B5EF4-FFF2-40B4-BE49-F238E27FC236}">
                <a16:creationId xmlns="" xmlns:a16="http://schemas.microsoft.com/office/drawing/2014/main" id="{3735C6AB-0441-4823-BAA5-5FF687BC82B9}"/>
              </a:ext>
            </a:extLst>
          </p:cNvPr>
          <p:cNvSpPr>
            <a:spLocks noGrp="1"/>
          </p:cNvSpPr>
          <p:nvPr>
            <p:ph sz="quarter" idx="13" hasCustomPrompt="1"/>
          </p:nvPr>
        </p:nvSpPr>
        <p:spPr>
          <a:xfrm>
            <a:off x="5297864" y="1809946"/>
            <a:ext cx="2957660"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 xmlns:a16="http://schemas.microsoft.com/office/drawing/2014/main" id="{6D5A989B-2427-4AAF-ABB8-08AC740F5840}"/>
              </a:ext>
            </a:extLst>
          </p:cNvPr>
          <p:cNvSpPr>
            <a:spLocks noGrp="1"/>
          </p:cNvSpPr>
          <p:nvPr>
            <p:ph sz="quarter" idx="14" hasCustomPrompt="1"/>
          </p:nvPr>
        </p:nvSpPr>
        <p:spPr>
          <a:xfrm>
            <a:off x="8396140" y="1819373"/>
            <a:ext cx="2957660"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 xmlns:a16="http://schemas.microsoft.com/office/drawing/2014/main" id="{8B1A3D77-E557-4D1B-86B1-3C2C69C9F525}"/>
              </a:ext>
            </a:extLst>
          </p:cNvPr>
          <p:cNvSpPr>
            <a:spLocks noGrp="1"/>
          </p:cNvSpPr>
          <p:nvPr>
            <p:ph sz="quarter" idx="15" hasCustomPrompt="1"/>
          </p:nvPr>
        </p:nvSpPr>
        <p:spPr>
          <a:xfrm>
            <a:off x="5297864" y="4304758"/>
            <a:ext cx="2957660"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 xmlns:a16="http://schemas.microsoft.com/office/drawing/2014/main" id="{E82FE50C-AC83-451F-B5FE-CFF1E33D70F9}"/>
              </a:ext>
            </a:extLst>
          </p:cNvPr>
          <p:cNvSpPr>
            <a:spLocks noGrp="1"/>
          </p:cNvSpPr>
          <p:nvPr>
            <p:ph sz="quarter" idx="16" hasCustomPrompt="1"/>
          </p:nvPr>
        </p:nvSpPr>
        <p:spPr>
          <a:xfrm>
            <a:off x="8396140" y="4314185"/>
            <a:ext cx="2957660"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 xmlns:p14="http://schemas.microsoft.com/office/powerpoint/2010/main" val="2679498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1B41B-42F0-441D-A4AE-CF6156723F8B}"/>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DBBB7FB-8DED-464F-8A5B-FBF290BC6AE1}"/>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1A049A73-12B2-4923-8811-5C8E6C08C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60E2FD3E-DB3C-4BFC-8408-FBAFD78A7831}"/>
              </a:ext>
            </a:extLst>
          </p:cNvPr>
          <p:cNvSpPr>
            <a:spLocks noGrp="1"/>
          </p:cNvSpPr>
          <p:nvPr>
            <p:ph type="sldNum" sz="quarter" idx="12"/>
          </p:nvPr>
        </p:nvSpPr>
        <p:spPr/>
        <p:txBody>
          <a:bodyPr/>
          <a:lstStyle/>
          <a:p>
            <a:fld id="{3A514222-A4B0-49A8-AB9B-A8FE516218FC}" type="slidenum">
              <a:rPr lang="en-IN" smtClean="0"/>
              <a:pPr/>
              <a:t>‹#›</a:t>
            </a:fld>
            <a:endParaRPr lang="en-IN"/>
          </a:p>
        </p:txBody>
      </p:sp>
      <p:grpSp>
        <p:nvGrpSpPr>
          <p:cNvPr id="19" name="Group 18">
            <a:extLst>
              <a:ext uri="{FF2B5EF4-FFF2-40B4-BE49-F238E27FC236}">
                <a16:creationId xmlns="" xmlns:a16="http://schemas.microsoft.com/office/drawing/2014/main" id="{BDBAF478-E063-4206-98C6-6C10FA9F590B}"/>
              </a:ext>
            </a:extLst>
          </p:cNvPr>
          <p:cNvGrpSpPr/>
          <p:nvPr/>
        </p:nvGrpSpPr>
        <p:grpSpPr>
          <a:xfrm>
            <a:off x="11077802" y="19966"/>
            <a:ext cx="1095434" cy="407431"/>
            <a:chOff x="4819517" y="2883145"/>
            <a:chExt cx="2688941" cy="1000113"/>
          </a:xfrm>
        </p:grpSpPr>
        <p:grpSp>
          <p:nvGrpSpPr>
            <p:cNvPr id="12" name="Group 11">
              <a:extLst>
                <a:ext uri="{FF2B5EF4-FFF2-40B4-BE49-F238E27FC236}">
                  <a16:creationId xmlns="" xmlns:a16="http://schemas.microsoft.com/office/drawing/2014/main" id="{AFF1E570-F6DB-433B-A826-C51389A47246}"/>
                </a:ext>
              </a:extLst>
            </p:cNvPr>
            <p:cNvGrpSpPr/>
            <p:nvPr/>
          </p:nvGrpSpPr>
          <p:grpSpPr>
            <a:xfrm>
              <a:off x="4819517" y="2883145"/>
              <a:ext cx="664917" cy="914557"/>
              <a:chOff x="4819517" y="2883145"/>
              <a:chExt cx="664917" cy="914557"/>
            </a:xfrm>
          </p:grpSpPr>
          <p:sp>
            <p:nvSpPr>
              <p:cNvPr id="8" name="Isosceles Triangle 7">
                <a:extLst>
                  <a:ext uri="{FF2B5EF4-FFF2-40B4-BE49-F238E27FC236}">
                    <a16:creationId xmlns="" xmlns:a16="http://schemas.microsoft.com/office/drawing/2014/main" id="{166CA144-59DA-4E12-8741-6389B91CB390}"/>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5C33F313-E67A-4699-AA45-13361C34F8E3}"/>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BCE09CCF-B33B-49DD-8238-87BD7C7E4E7D}"/>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D0A5364A-1B93-466E-B141-82141D29DD7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 xmlns:a16="http://schemas.microsoft.com/office/drawing/2014/main" id="{D355B7B9-A175-4F96-82D0-7FA671CDBF02}"/>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 xmlns:a16="http://schemas.microsoft.com/office/drawing/2014/main" id="{D7D070FE-00AE-4653-89FB-56EC84CAB449}"/>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 xmlns:a16="http://schemas.microsoft.com/office/drawing/2014/main" id="{B3E04498-C436-4A32-A931-061530A4B9A4}"/>
              </a:ext>
            </a:extLst>
          </p:cNvPr>
          <p:cNvSpPr/>
          <p:nvPr/>
        </p:nvSpPr>
        <p:spPr>
          <a:xfrm rot="21272627">
            <a:off x="2898465" y="2744286"/>
            <a:ext cx="1671828"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 xmlns:a16="http://schemas.microsoft.com/office/drawing/2014/main" id="{57207036-5AE2-45EF-817C-E859E1974C57}"/>
              </a:ext>
            </a:extLst>
          </p:cNvPr>
          <p:cNvSpPr/>
          <p:nvPr/>
        </p:nvSpPr>
        <p:spPr>
          <a:xfrm rot="3384323">
            <a:off x="3416369" y="1697024"/>
            <a:ext cx="1671828" cy="49325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B0C0B796-F8E1-4E92-830A-550D42456BFE}"/>
              </a:ext>
            </a:extLst>
          </p:cNvPr>
          <p:cNvSpPr/>
          <p:nvPr/>
        </p:nvSpPr>
        <p:spPr>
          <a:xfrm rot="1499749">
            <a:off x="2986757" y="2150475"/>
            <a:ext cx="1671828"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BE3F208C-5279-41F5-8AB0-A9AAA58A8593}"/>
              </a:ext>
            </a:extLst>
          </p:cNvPr>
          <p:cNvSpPr/>
          <p:nvPr/>
        </p:nvSpPr>
        <p:spPr>
          <a:xfrm rot="19337628">
            <a:off x="3101773" y="3304036"/>
            <a:ext cx="1671828"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 xmlns:a16="http://schemas.microsoft.com/office/drawing/2014/main" id="{2DE41851-7DE7-4B8E-B47C-E88DF2ECB0EC}"/>
              </a:ext>
            </a:extLst>
          </p:cNvPr>
          <p:cNvPicPr>
            <a:picLocks noChangeAspect="1"/>
          </p:cNvPicPr>
          <p:nvPr/>
        </p:nvPicPr>
        <p:blipFill>
          <a:blip r:embed="rId2"/>
          <a:stretch>
            <a:fillRect/>
          </a:stretch>
        </p:blipFill>
        <p:spPr>
          <a:xfrm>
            <a:off x="-78396" y="4477933"/>
            <a:ext cx="12192000" cy="2317750"/>
          </a:xfrm>
          <a:prstGeom prst="rect">
            <a:avLst/>
          </a:prstGeom>
        </p:spPr>
      </p:pic>
      <p:grpSp>
        <p:nvGrpSpPr>
          <p:cNvPr id="26" name="Group 25">
            <a:extLst>
              <a:ext uri="{FF2B5EF4-FFF2-40B4-BE49-F238E27FC236}">
                <a16:creationId xmlns="" xmlns:a16="http://schemas.microsoft.com/office/drawing/2014/main" id="{D54A3989-9E34-4A50-8BCF-FBE44111CBEC}"/>
              </a:ext>
            </a:extLst>
          </p:cNvPr>
          <p:cNvGrpSpPr/>
          <p:nvPr/>
        </p:nvGrpSpPr>
        <p:grpSpPr>
          <a:xfrm rot="20877761">
            <a:off x="515449" y="1351048"/>
            <a:ext cx="1882018" cy="2588613"/>
            <a:chOff x="4819517" y="2883145"/>
            <a:chExt cx="664917" cy="914557"/>
          </a:xfrm>
        </p:grpSpPr>
        <p:sp>
          <p:nvSpPr>
            <p:cNvPr id="27" name="Isosceles Triangle 26">
              <a:extLst>
                <a:ext uri="{FF2B5EF4-FFF2-40B4-BE49-F238E27FC236}">
                  <a16:creationId xmlns="" xmlns:a16="http://schemas.microsoft.com/office/drawing/2014/main" id="{F9C3FC71-AC13-4456-BAA2-1AB0EA0CEF3F}"/>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22B7D90-02D7-42F3-98DA-E8141B3682B2}"/>
                </a:ext>
              </a:extLst>
            </p:cNvPr>
            <p:cNvSpPr/>
            <p:nvPr/>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A021A0FA-0D97-496D-A4A5-243ADD0A2D09}"/>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CBF98C6E-0BDC-4196-975C-BBC095A83F45}"/>
                </a:ext>
              </a:extLst>
            </p:cNvPr>
            <p:cNvSpPr/>
            <p:nvPr/>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6" name="Group 5">
            <a:extLst>
              <a:ext uri="{FF2B5EF4-FFF2-40B4-BE49-F238E27FC236}">
                <a16:creationId xmlns="" xmlns:a16="http://schemas.microsoft.com/office/drawing/2014/main" id="{1C85DD83-E78E-4476-93E0-A9715E5DB9FA}"/>
              </a:ext>
            </a:extLst>
          </p:cNvPr>
          <p:cNvGrpSpPr/>
          <p:nvPr/>
        </p:nvGrpSpPr>
        <p:grpSpPr>
          <a:xfrm>
            <a:off x="11344420" y="3996964"/>
            <a:ext cx="847580" cy="2861035"/>
            <a:chOff x="11344420" y="3996964"/>
            <a:chExt cx="847580" cy="2861035"/>
          </a:xfrm>
        </p:grpSpPr>
        <p:sp>
          <p:nvSpPr>
            <p:cNvPr id="31" name="Isosceles Triangle 30">
              <a:extLst>
                <a:ext uri="{FF2B5EF4-FFF2-40B4-BE49-F238E27FC236}">
                  <a16:creationId xmlns="" xmlns:a16="http://schemas.microsoft.com/office/drawing/2014/main" id="{49EF0FE0-D362-428F-8DF7-EF89CC8B676A}"/>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 xmlns:a16="http://schemas.microsoft.com/office/drawing/2014/main" id="{89106AEC-8454-4ACF-AF95-76F09BC6A411}"/>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189125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p:nvSpPr>
        <p:spPr>
          <a:xfrm>
            <a:off x="0" y="3883245"/>
            <a:ext cx="12192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838200" y="4010680"/>
            <a:ext cx="10515600" cy="872541"/>
          </a:xfrm>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8" name="Group 17">
            <a:extLst>
              <a:ext uri="{FF2B5EF4-FFF2-40B4-BE49-F238E27FC236}">
                <a16:creationId xmlns="" xmlns:a16="http://schemas.microsoft.com/office/drawing/2014/main" id="{4F3EB639-A998-4865-818A-B4421A64D72E}"/>
              </a:ext>
            </a:extLst>
          </p:cNvPr>
          <p:cNvGrpSpPr/>
          <p:nvPr/>
        </p:nvGrpSpPr>
        <p:grpSpPr>
          <a:xfrm>
            <a:off x="10925402" y="136525"/>
            <a:ext cx="1095434" cy="407431"/>
            <a:chOff x="4819517" y="2883145"/>
            <a:chExt cx="2688941" cy="1000113"/>
          </a:xfrm>
        </p:grpSpPr>
        <p:grpSp>
          <p:nvGrpSpPr>
            <p:cNvPr id="19" name="Group 18">
              <a:extLst>
                <a:ext uri="{FF2B5EF4-FFF2-40B4-BE49-F238E27FC236}">
                  <a16:creationId xmlns="" xmlns:a16="http://schemas.microsoft.com/office/drawing/2014/main" id="{08ED60D1-58FC-4CA8-895C-9473890FC7E3}"/>
                </a:ext>
              </a:extLst>
            </p:cNvPr>
            <p:cNvGrpSpPr/>
            <p:nvPr/>
          </p:nvGrpSpPr>
          <p:grpSpPr>
            <a:xfrm>
              <a:off x="4819517" y="2883145"/>
              <a:ext cx="664917" cy="914557"/>
              <a:chOff x="4819517" y="2883145"/>
              <a:chExt cx="664917" cy="914557"/>
            </a:xfrm>
          </p:grpSpPr>
          <p:sp>
            <p:nvSpPr>
              <p:cNvPr id="22" name="Isosceles Triangle 21">
                <a:extLst>
                  <a:ext uri="{FF2B5EF4-FFF2-40B4-BE49-F238E27FC236}">
                    <a16:creationId xmlns="" xmlns:a16="http://schemas.microsoft.com/office/drawing/2014/main" id="{87D7F2FB-114E-4049-A750-CBD25A147415}"/>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13B2DDCB-7E0B-471F-ADCB-3BF3935DF4D7}"/>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0A28B9F8-A2A9-46B0-B128-D2940A3D3ECF}"/>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 xmlns:a16="http://schemas.microsoft.com/office/drawing/2014/main" id="{9CE9145D-72C0-44E3-87D2-D9B03A1F84F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 xmlns:a16="http://schemas.microsoft.com/office/drawing/2014/main" id="{04984FB0-251D-4148-8C62-95C4BCDC97B9}"/>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 xmlns:a16="http://schemas.microsoft.com/office/drawing/2014/main" id="{89EA5FFF-2876-4310-8ACF-E9E5F8E4280D}"/>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2745541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3655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p:nvSpPr>
        <p:spPr>
          <a:xfrm>
            <a:off x="0" y="3883245"/>
            <a:ext cx="12192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838200" y="4010680"/>
            <a:ext cx="105156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 xmlns:p14="http://schemas.microsoft.com/office/powerpoint/2010/main" val="145064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 xmlns:a16="http://schemas.microsoft.com/office/drawing/2014/main" id="{0DF45512-F504-4217-B7FB-AE04CD5BF6AB}"/>
              </a:ext>
            </a:extLst>
          </p:cNvPr>
          <p:cNvGrpSpPr/>
          <p:nvPr/>
        </p:nvGrpSpPr>
        <p:grpSpPr>
          <a:xfrm>
            <a:off x="11344420" y="3996964"/>
            <a:ext cx="847580" cy="2861035"/>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16A33C2C-0513-4AF6-8AEF-CC4EFF6EF0DA}"/>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80976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 xmlns:a16="http://schemas.microsoft.com/office/drawing/2014/main" id="{0DF45512-F504-4217-B7FB-AE04CD5BF6AB}"/>
              </a:ext>
            </a:extLst>
          </p:cNvPr>
          <p:cNvGrpSpPr/>
          <p:nvPr/>
        </p:nvGrpSpPr>
        <p:grpSpPr>
          <a:xfrm>
            <a:off x="11572076" y="4765425"/>
            <a:ext cx="619924" cy="2092574"/>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406312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 xmlns:a16="http://schemas.microsoft.com/office/drawing/2014/main" id="{8CF7E567-62DE-4C6D-B9FC-2DC311E50D81}"/>
              </a:ext>
            </a:extLst>
          </p:cNvPr>
          <p:cNvSpPr>
            <a:spLocks noGrp="1"/>
          </p:cNvSpPr>
          <p:nvPr>
            <p:ph type="body" sz="quarter" idx="13"/>
          </p:nvPr>
        </p:nvSpPr>
        <p:spPr>
          <a:xfrm>
            <a:off x="4038601" y="356656"/>
            <a:ext cx="73152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a:t>Click to edit Master text styles</a:t>
            </a:r>
          </a:p>
        </p:txBody>
      </p:sp>
    </p:spTree>
    <p:extLst>
      <p:ext uri="{BB962C8B-B14F-4D97-AF65-F5344CB8AC3E}">
        <p14:creationId xmlns="" xmlns:p14="http://schemas.microsoft.com/office/powerpoint/2010/main" val="384267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 xmlns:p14="http://schemas.microsoft.com/office/powerpoint/2010/main" val="270945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 xmlns:p14="http://schemas.microsoft.com/office/powerpoint/2010/main" val="184112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grpSp>
        <p:nvGrpSpPr>
          <p:cNvPr id="9" name="Group 8">
            <a:extLst>
              <a:ext uri="{FF2B5EF4-FFF2-40B4-BE49-F238E27FC236}">
                <a16:creationId xmlns="" xmlns:a16="http://schemas.microsoft.com/office/drawing/2014/main" id="{CEB4C29A-1206-4996-9BE6-092D198558FE}"/>
              </a:ext>
            </a:extLst>
          </p:cNvPr>
          <p:cNvGrpSpPr/>
          <p:nvPr/>
        </p:nvGrpSpPr>
        <p:grpSpPr>
          <a:xfrm>
            <a:off x="11344420" y="3996964"/>
            <a:ext cx="847580" cy="2861035"/>
            <a:chOff x="11344420" y="3996964"/>
            <a:chExt cx="847580" cy="2861035"/>
          </a:xfrm>
        </p:grpSpPr>
        <p:sp>
          <p:nvSpPr>
            <p:cNvPr id="10" name="Isosceles Triangle 9">
              <a:extLst>
                <a:ext uri="{FF2B5EF4-FFF2-40B4-BE49-F238E27FC236}">
                  <a16:creationId xmlns="" xmlns:a16="http://schemas.microsoft.com/office/drawing/2014/main" id="{C89BAF11-2094-42D0-96AA-C5360C4083FE}"/>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FABE11D9-6F94-47E4-9523-2DA282513C44}"/>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 xmlns:a16="http://schemas.microsoft.com/office/drawing/2014/main" id="{460D66BA-4461-4D6C-841B-71D8D33036F6}"/>
              </a:ext>
            </a:extLst>
          </p:cNvPr>
          <p:cNvSpPr>
            <a:spLocks noGrp="1"/>
          </p:cNvSpPr>
          <p:nvPr>
            <p:ph sz="quarter" idx="14"/>
          </p:nvPr>
        </p:nvSpPr>
        <p:spPr>
          <a:xfrm>
            <a:off x="80010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 xmlns:a16="http://schemas.microsoft.com/office/drawing/2014/main" id="{AEB5C7B1-6819-4594-8E98-89F741C923C6}"/>
              </a:ext>
            </a:extLst>
          </p:cNvPr>
          <p:cNvSpPr>
            <a:spLocks noGrp="1"/>
          </p:cNvSpPr>
          <p:nvPr>
            <p:ph sz="quarter" idx="15" hasCustomPrompt="1"/>
          </p:nvPr>
        </p:nvSpPr>
        <p:spPr>
          <a:xfrm>
            <a:off x="4038600" y="356658"/>
            <a:ext cx="382524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 xmlns:a16="http://schemas.microsoft.com/office/drawing/2014/main" id="{45E9EAEC-37AA-4362-83EF-BDA752F41835}"/>
              </a:ext>
            </a:extLst>
          </p:cNvPr>
          <p:cNvSpPr>
            <a:spLocks noGrp="1"/>
          </p:cNvSpPr>
          <p:nvPr>
            <p:ph sz="quarter" idx="16" hasCustomPrompt="1"/>
          </p:nvPr>
        </p:nvSpPr>
        <p:spPr>
          <a:xfrm>
            <a:off x="8001000" y="356657"/>
            <a:ext cx="382524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 xmlns:a16="http://schemas.microsoft.com/office/drawing/2014/main" id="{F5D9B0C7-3ED1-4321-9157-403BA07BADBA}"/>
              </a:ext>
            </a:extLst>
          </p:cNvPr>
          <p:cNvSpPr/>
          <p:nvPr/>
        </p:nvSpPr>
        <p:spPr>
          <a:xfrm>
            <a:off x="7912998"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27042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FB3D82A-F7D7-424F-B74E-5883CA6B7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CC65DCD-8C44-4BA2-8E42-964B7DB23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367B01-00F1-46B4-B4B4-483536FA4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51CD2-E5D7-451A-8E82-E35EAD784C03}" type="datetimeFigureOut">
              <a:rPr lang="en-IN" smtClean="0"/>
              <a:pPr/>
              <a:t>28-04-2022</a:t>
            </a:fld>
            <a:endParaRPr lang="en-IN"/>
          </a:p>
        </p:txBody>
      </p:sp>
      <p:sp>
        <p:nvSpPr>
          <p:cNvPr id="5" name="Footer Placeholder 4">
            <a:extLst>
              <a:ext uri="{FF2B5EF4-FFF2-40B4-BE49-F238E27FC236}">
                <a16:creationId xmlns="" xmlns:a16="http://schemas.microsoft.com/office/drawing/2014/main" id="{7FF736F5-BFBB-42F2-A0F3-385668E31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BA6234B-EDD7-4E14-856E-8BBCD9602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14222-A4B0-49A8-AB9B-A8FE516218FC}" type="slidenum">
              <a:rPr lang="en-IN" smtClean="0"/>
              <a:pPr/>
              <a:t>‹#›</a:t>
            </a:fld>
            <a:endParaRPr lang="en-IN"/>
          </a:p>
        </p:txBody>
      </p:sp>
    </p:spTree>
    <p:extLst>
      <p:ext uri="{BB962C8B-B14F-4D97-AF65-F5344CB8AC3E}">
        <p14:creationId xmlns="" xmlns:p14="http://schemas.microsoft.com/office/powerpoint/2010/main" val="2161607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mailto:info@careerera.com" TargetMode="Externa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65AC13B2-46CF-4124-8D03-011F14F6BA78}"/>
              </a:ext>
            </a:extLst>
          </p:cNvPr>
          <p:cNvSpPr>
            <a:spLocks noGrp="1"/>
          </p:cNvSpPr>
          <p:nvPr>
            <p:ph type="subTitle" idx="1"/>
          </p:nvPr>
        </p:nvSpPr>
        <p:spPr>
          <a:xfrm>
            <a:off x="1077897" y="2954337"/>
            <a:ext cx="9144000" cy="474663"/>
          </a:xfrm>
        </p:spPr>
        <p:txBody>
          <a:bodyPr>
            <a:normAutofit/>
          </a:bodyPr>
          <a:lstStyle/>
          <a:p>
            <a:r>
              <a:rPr lang="en-US" sz="1800" dirty="0"/>
              <a:t>A Warm Welcome To Careerera Family</a:t>
            </a:r>
          </a:p>
        </p:txBody>
      </p:sp>
    </p:spTree>
    <p:extLst>
      <p:ext uri="{BB962C8B-B14F-4D97-AF65-F5344CB8AC3E}">
        <p14:creationId xmlns="" xmlns:p14="http://schemas.microsoft.com/office/powerpoint/2010/main" val="6284093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1B7D3A-7990-47FC-B678-96FC5EE474DE}"/>
              </a:ext>
            </a:extLst>
          </p:cNvPr>
          <p:cNvSpPr>
            <a:spLocks noGrp="1"/>
          </p:cNvSpPr>
          <p:nvPr>
            <p:ph type="title"/>
          </p:nvPr>
        </p:nvSpPr>
        <p:spPr/>
        <p:txBody>
          <a:bodyPr>
            <a:normAutofit/>
          </a:bodyPr>
          <a:lstStyle/>
          <a:p>
            <a:pPr algn="ctr"/>
            <a:r>
              <a:rPr lang="en-US"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CREATE A </a:t>
            </a:r>
            <a:r>
              <a:rPr lang="en-US" sz="2800"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NumPy </a:t>
            </a:r>
            <a:r>
              <a:rPr lang="en-US" sz="2800" dirty="0" err="1">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ndarray</a:t>
            </a:r>
            <a:r>
              <a:rPr lang="en-US" sz="2800"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 </a:t>
            </a:r>
            <a:r>
              <a:rPr lang="en-US"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OBJECT?</a:t>
            </a:r>
            <a:endPar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5"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690254" y="1704110"/>
            <a:ext cx="7245928" cy="45997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20308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CF106E-65FA-47FD-B7CF-CC94609261DD}"/>
              </a:ext>
            </a:extLst>
          </p:cNvPr>
          <p:cNvSpPr>
            <a:spLocks noGrp="1"/>
          </p:cNvSpPr>
          <p:nvPr>
            <p:ph type="title"/>
          </p:nvPr>
        </p:nvSpPr>
        <p:spPr>
          <a:xfrm>
            <a:off x="812324" y="692727"/>
            <a:ext cx="9044887" cy="997961"/>
          </a:xfrm>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ARE THE DIMENSIONS IN ARRAYS?</a:t>
            </a:r>
          </a:p>
        </p:txBody>
      </p:sp>
      <p:sp>
        <p:nvSpPr>
          <p:cNvPr id="3" name="Content Placeholder 2">
            <a:extLst>
              <a:ext uri="{FF2B5EF4-FFF2-40B4-BE49-F238E27FC236}">
                <a16:creationId xmlns="" xmlns:a16="http://schemas.microsoft.com/office/drawing/2014/main" id="{292753B1-82F7-45EA-84F1-50FA1F3E5981}"/>
              </a:ext>
            </a:extLst>
          </p:cNvPr>
          <p:cNvSpPr>
            <a:spLocks noGrp="1"/>
          </p:cNvSpPr>
          <p:nvPr>
            <p:ph sz="quarter" idx="13"/>
          </p:nvPr>
        </p:nvSpPr>
        <p:spPr>
          <a:xfrm>
            <a:off x="838200" y="1930400"/>
            <a:ext cx="9044887" cy="2835564"/>
          </a:xfrm>
        </p:spPr>
        <p:txBody>
          <a:bodyPr>
            <a:normAutofit/>
          </a:bodyPr>
          <a:lstStyle/>
          <a:p>
            <a:r>
              <a:rPr lang="en-US" sz="2400" dirty="0"/>
              <a:t>A dimension in arrays is one level of array depth (nested arrays).</a:t>
            </a:r>
          </a:p>
          <a:p>
            <a:r>
              <a:rPr lang="en-US" sz="2400" dirty="0"/>
              <a:t>nested array: are arrays that have arrays as their elements.</a:t>
            </a:r>
          </a:p>
          <a:p>
            <a:pPr>
              <a:buFont typeface="Wingdings" pitchFamily="2" charset="2"/>
              <a:buChar char="ü"/>
            </a:pPr>
            <a:r>
              <a:rPr lang="en-US" sz="2400" dirty="0"/>
              <a:t>0-D Arrays</a:t>
            </a:r>
          </a:p>
          <a:p>
            <a:pPr>
              <a:buFont typeface="Wingdings" pitchFamily="2" charset="2"/>
              <a:buChar char="ü"/>
            </a:pPr>
            <a:r>
              <a:rPr lang="en-US" sz="2400" dirty="0"/>
              <a:t>1-D Arrays</a:t>
            </a:r>
          </a:p>
          <a:p>
            <a:pPr>
              <a:buFont typeface="Wingdings" pitchFamily="2" charset="2"/>
              <a:buChar char="ü"/>
            </a:pPr>
            <a:r>
              <a:rPr lang="en-US" sz="2400" dirty="0"/>
              <a:t>2-D Arrays</a:t>
            </a:r>
          </a:p>
          <a:p>
            <a:pPr>
              <a:buFont typeface="Wingdings" pitchFamily="2" charset="2"/>
              <a:buChar char="ü"/>
            </a:pPr>
            <a:r>
              <a:rPr lang="en-US" sz="2400" dirty="0"/>
              <a:t>3-D Arrays</a:t>
            </a:r>
            <a:endParaRPr lang="en-IN" sz="2400"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69050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D0223E-9CDE-41F7-940E-7815AA610121}"/>
              </a:ext>
            </a:extLst>
          </p:cNvPr>
          <p:cNvSpPr>
            <a:spLocks noGrp="1"/>
          </p:cNvSpPr>
          <p:nvPr>
            <p:ph type="title"/>
          </p:nvPr>
        </p:nvSpPr>
        <p:spPr>
          <a:xfrm>
            <a:off x="812324" y="540328"/>
            <a:ext cx="9044887" cy="1052946"/>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ARE 0-D ARRAYS?</a:t>
            </a:r>
          </a:p>
        </p:txBody>
      </p:sp>
      <p:sp>
        <p:nvSpPr>
          <p:cNvPr id="3" name="Content Placeholder 2">
            <a:extLst>
              <a:ext uri="{FF2B5EF4-FFF2-40B4-BE49-F238E27FC236}">
                <a16:creationId xmlns="" xmlns:a16="http://schemas.microsoft.com/office/drawing/2014/main" id="{CA2F6254-8C43-40ED-99FD-ADDFDA9456E6}"/>
              </a:ext>
            </a:extLst>
          </p:cNvPr>
          <p:cNvSpPr>
            <a:spLocks noGrp="1"/>
          </p:cNvSpPr>
          <p:nvPr>
            <p:ph sz="quarter" idx="13"/>
          </p:nvPr>
        </p:nvSpPr>
        <p:spPr>
          <a:xfrm>
            <a:off x="838200" y="1767177"/>
            <a:ext cx="9044887" cy="577273"/>
          </a:xfrm>
        </p:spPr>
        <p:txBody>
          <a:bodyPr>
            <a:normAutofit fontScale="92500" lnSpcReduction="20000"/>
          </a:bodyPr>
          <a:lstStyle/>
          <a:p>
            <a:r>
              <a:rPr lang="en-US" sz="2400" dirty="0"/>
              <a:t>0-D arrays, or Scalars, are the elements in an array. Each value in an array is a 0-D array.</a:t>
            </a:r>
            <a:endParaRPr lang="en-IN" sz="2400"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64873" y="2344450"/>
            <a:ext cx="5389417" cy="42780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99247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457200"/>
            <a:ext cx="9044887" cy="942109"/>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ARE 1-D ARRAYS?</a:t>
            </a:r>
            <a:endParaRPr lang="en-IN" sz="3600" dirty="0"/>
          </a:p>
        </p:txBody>
      </p:sp>
      <p:sp>
        <p:nvSpPr>
          <p:cNvPr id="3" name="Content Placeholder 2"/>
          <p:cNvSpPr>
            <a:spLocks noGrp="1"/>
          </p:cNvSpPr>
          <p:nvPr>
            <p:ph sz="quarter" idx="13"/>
          </p:nvPr>
        </p:nvSpPr>
        <p:spPr>
          <a:xfrm>
            <a:off x="810491" y="1570181"/>
            <a:ext cx="9044887" cy="1006763"/>
          </a:xfrm>
        </p:spPr>
        <p:txBody>
          <a:bodyPr>
            <a:normAutofit fontScale="92500" lnSpcReduction="20000"/>
          </a:bodyPr>
          <a:lstStyle/>
          <a:p>
            <a:r>
              <a:rPr lang="en-US" sz="2400" dirty="0"/>
              <a:t>An array that has 0-D arrays as its elements is called uni-dimensional or 1-D array.</a:t>
            </a:r>
          </a:p>
          <a:p>
            <a:r>
              <a:rPr lang="en-US" sz="2400" dirty="0"/>
              <a:t>These are the most common and basic arrays.</a:t>
            </a:r>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03763" y="2736273"/>
            <a:ext cx="6172200" cy="38307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68465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26473"/>
            <a:ext cx="9044887" cy="803564"/>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ARE 2-D ARRAYS?</a:t>
            </a:r>
            <a:endParaRPr lang="en-IN" sz="3600" dirty="0"/>
          </a:p>
        </p:txBody>
      </p:sp>
      <p:sp>
        <p:nvSpPr>
          <p:cNvPr id="3" name="Content Placeholder 2"/>
          <p:cNvSpPr>
            <a:spLocks noGrp="1"/>
          </p:cNvSpPr>
          <p:nvPr>
            <p:ph sz="quarter" idx="13"/>
          </p:nvPr>
        </p:nvSpPr>
        <p:spPr>
          <a:xfrm>
            <a:off x="893619" y="1542473"/>
            <a:ext cx="9044887" cy="854364"/>
          </a:xfrm>
        </p:spPr>
        <p:txBody>
          <a:bodyPr>
            <a:normAutofit lnSpcReduction="10000"/>
          </a:bodyPr>
          <a:lstStyle/>
          <a:p>
            <a:r>
              <a:rPr lang="en-US" sz="2400" dirty="0"/>
              <a:t>An array that has 1-D arrays as its elements is called a 2-D array.</a:t>
            </a:r>
          </a:p>
          <a:p>
            <a:r>
              <a:rPr lang="en-US" sz="2400" dirty="0"/>
              <a:t>These are often used to represent matrix or 2nd order tensors.</a:t>
            </a:r>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07227" y="2476933"/>
            <a:ext cx="5947063" cy="39238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49262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6"/>
            <a:ext cx="9044887" cy="1218976"/>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ARE 3-D ARRAYS?</a:t>
            </a:r>
          </a:p>
        </p:txBody>
      </p:sp>
      <p:sp>
        <p:nvSpPr>
          <p:cNvPr id="3" name="Content Placeholder 2"/>
          <p:cNvSpPr>
            <a:spLocks noGrp="1"/>
          </p:cNvSpPr>
          <p:nvPr>
            <p:ph sz="quarter" idx="13"/>
          </p:nvPr>
        </p:nvSpPr>
        <p:spPr>
          <a:xfrm>
            <a:off x="797612" y="1537399"/>
            <a:ext cx="9044887" cy="1006764"/>
          </a:xfrm>
        </p:spPr>
        <p:txBody>
          <a:bodyPr>
            <a:normAutofit fontScale="92500"/>
          </a:bodyPr>
          <a:lstStyle/>
          <a:p>
            <a:r>
              <a:rPr lang="en-US" sz="2400" dirty="0"/>
              <a:t>An array that has 2-D arrays (matrices) as its elements is called 3-D array.</a:t>
            </a:r>
          </a:p>
          <a:p>
            <a:r>
              <a:rPr lang="en-US" sz="2400" dirty="0"/>
              <a:t>These are often used to represent a 3rd order tensor.</a:t>
            </a:r>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52663" y="2478792"/>
            <a:ext cx="5741410" cy="38931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798309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CHECK NUMBER OF DIMENSIONS?</a:t>
            </a:r>
          </a:p>
        </p:txBody>
      </p:sp>
      <p:sp>
        <p:nvSpPr>
          <p:cNvPr id="3" name="Content Placeholder 2"/>
          <p:cNvSpPr>
            <a:spLocks noGrp="1"/>
          </p:cNvSpPr>
          <p:nvPr>
            <p:ph sz="quarter" idx="13"/>
          </p:nvPr>
        </p:nvSpPr>
        <p:spPr>
          <a:xfrm>
            <a:off x="869444" y="1801611"/>
            <a:ext cx="9044887" cy="774163"/>
          </a:xfrm>
        </p:spPr>
        <p:txBody>
          <a:bodyPr>
            <a:normAutofit/>
          </a:bodyPr>
          <a:lstStyle/>
          <a:p>
            <a:r>
              <a:rPr lang="en-US" sz="2400" dirty="0"/>
              <a:t>NumPy Arrays provides the ndim attribute that returns an integer that tells us how many dimensions the array have.</a:t>
            </a:r>
            <a:endParaRPr lang="en-IN" sz="2400" dirty="0"/>
          </a:p>
        </p:txBody>
      </p:sp>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93194" y="2900933"/>
            <a:ext cx="6997388" cy="25597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47463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05307"/>
            <a:ext cx="9044887" cy="1085381"/>
          </a:xfrm>
        </p:spPr>
        <p:txBody>
          <a:bodyPr>
            <a:normAutofit/>
          </a:bodyPr>
          <a:lstStyle/>
          <a:p>
            <a:pPr algn="ctr"/>
            <a:r>
              <a:rPr lang="en-IN" sz="24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ASSIGN HIGHER DIMENSIONAL ARRAYS?</a:t>
            </a:r>
          </a:p>
        </p:txBody>
      </p:sp>
      <p:sp>
        <p:nvSpPr>
          <p:cNvPr id="3" name="Content Placeholder 2"/>
          <p:cNvSpPr>
            <a:spLocks noGrp="1"/>
          </p:cNvSpPr>
          <p:nvPr>
            <p:ph sz="quarter" idx="13"/>
          </p:nvPr>
        </p:nvSpPr>
        <p:spPr>
          <a:xfrm>
            <a:off x="815848" y="1788733"/>
            <a:ext cx="9044887" cy="1173408"/>
          </a:xfrm>
        </p:spPr>
        <p:txBody>
          <a:bodyPr>
            <a:normAutofit lnSpcReduction="10000"/>
          </a:bodyPr>
          <a:lstStyle/>
          <a:p>
            <a:r>
              <a:rPr lang="en-US" sz="2400" dirty="0"/>
              <a:t>An array can have any number of dimensions.</a:t>
            </a:r>
          </a:p>
          <a:p>
            <a:r>
              <a:rPr lang="en-US" sz="2400" dirty="0"/>
              <a:t>When the array is created, you can define the number of dimensions by using the ndim argument. </a:t>
            </a:r>
          </a:p>
        </p:txBody>
      </p:sp>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08349" y="3110114"/>
            <a:ext cx="5859887" cy="2724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408628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450761"/>
            <a:ext cx="9044887" cy="1056067"/>
          </a:xfrm>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NumPy ARRAY INDEXING?</a:t>
            </a:r>
          </a:p>
        </p:txBody>
      </p:sp>
      <p:sp>
        <p:nvSpPr>
          <p:cNvPr id="3" name="Content Placeholder 2"/>
          <p:cNvSpPr>
            <a:spLocks noGrp="1"/>
          </p:cNvSpPr>
          <p:nvPr>
            <p:ph sz="quarter" idx="13"/>
          </p:nvPr>
        </p:nvSpPr>
        <p:spPr>
          <a:xfrm>
            <a:off x="838200" y="1930401"/>
            <a:ext cx="9044887" cy="2255234"/>
          </a:xfrm>
        </p:spPr>
        <p:txBody>
          <a:bodyPr>
            <a:normAutofit/>
          </a:bodyPr>
          <a:lstStyle/>
          <a:p>
            <a:r>
              <a:rPr lang="en-US" sz="2400" dirty="0"/>
              <a:t>Access Array Elements</a:t>
            </a:r>
          </a:p>
          <a:p>
            <a:r>
              <a:rPr lang="en-US" sz="2400" dirty="0"/>
              <a:t>Array indexing is the same as accessing an array element.</a:t>
            </a:r>
          </a:p>
          <a:p>
            <a:r>
              <a:rPr lang="en-US" sz="2400" dirty="0"/>
              <a:t>You can access an array element by referring to its index number.</a:t>
            </a:r>
          </a:p>
          <a:p>
            <a:r>
              <a:rPr lang="en-US" sz="2400" dirty="0"/>
              <a:t>The indexes in NumPy arrays start with 0, meaning that the first element has index 0, and the second has index 1 etc.</a:t>
            </a:r>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427383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906074" y="1777286"/>
            <a:ext cx="6709892" cy="43144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786566" y="734096"/>
            <a:ext cx="9044887" cy="763409"/>
          </a:xfrm>
        </p:spPr>
        <p:txBody>
          <a:bodyPr>
            <a:no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PERFORM NumPy ARRAY INDEXING?</a:t>
            </a:r>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97145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F3125C-690C-489C-B054-B17DDDF05EB8}"/>
              </a:ext>
            </a:extLst>
          </p:cNvPr>
          <p:cNvSpPr>
            <a:spLocks noGrp="1"/>
          </p:cNvSpPr>
          <p:nvPr>
            <p:ph type="title"/>
          </p:nvPr>
        </p:nvSpPr>
        <p:spPr>
          <a:xfrm>
            <a:off x="565212" y="4057095"/>
            <a:ext cx="11446276" cy="781235"/>
          </a:xfrm>
        </p:spPr>
        <p:txBody>
          <a:bodyPr>
            <a:normAutofit/>
          </a:bodyPr>
          <a:lstStyle/>
          <a:p>
            <a:r>
              <a:rPr lang="en-IN" sz="3600" b="1" dirty="0" smtClean="0">
                <a:solidFill>
                  <a:schemeClr val="tx1">
                    <a:lumMod val="75000"/>
                    <a:lumOff val="25000"/>
                  </a:schemeClr>
                </a:solidFill>
                <a:latin typeface="Adobe Fangsong Std R" panose="02020400000000000000" pitchFamily="18" charset="-128"/>
                <a:ea typeface="Adobe Fangsong Std R" panose="02020400000000000000" pitchFamily="18" charset="-128"/>
              </a:rPr>
              <a:t>NUMPY(Numerical Python)</a:t>
            </a:r>
            <a:endParaRPr lang="en-IN" sz="3600" b="1"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xmlns="" val="2771025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ACCESS 2-D ARRAYS?</a:t>
            </a:r>
          </a:p>
        </p:txBody>
      </p:sp>
      <p:sp>
        <p:nvSpPr>
          <p:cNvPr id="3" name="Content Placeholder 2"/>
          <p:cNvSpPr>
            <a:spLocks noGrp="1"/>
          </p:cNvSpPr>
          <p:nvPr>
            <p:ph sz="quarter" idx="13"/>
          </p:nvPr>
        </p:nvSpPr>
        <p:spPr>
          <a:xfrm>
            <a:off x="809409" y="1672823"/>
            <a:ext cx="9044887" cy="787042"/>
          </a:xfrm>
        </p:spPr>
        <p:txBody>
          <a:bodyPr>
            <a:normAutofit/>
          </a:bodyPr>
          <a:lstStyle/>
          <a:p>
            <a:r>
              <a:rPr lang="en-US" sz="2400" dirty="0"/>
              <a:t>To access elements from 2-D arrays we can use comma separated integers representing the dimension and the index of the element.</a:t>
            </a:r>
            <a:endParaRPr lang="en-IN" sz="2400" dirty="0"/>
          </a:p>
        </p:txBody>
      </p:sp>
      <p:pic>
        <p:nvPicPr>
          <p:cNvPr id="1126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18196" y="2640169"/>
            <a:ext cx="6027313" cy="37992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004510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15156"/>
            <a:ext cx="9044887" cy="1030310"/>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ACCESS 3-D ARRAYS?</a:t>
            </a:r>
          </a:p>
        </p:txBody>
      </p:sp>
      <p:sp>
        <p:nvSpPr>
          <p:cNvPr id="3" name="Content Placeholder 2"/>
          <p:cNvSpPr>
            <a:spLocks noGrp="1"/>
          </p:cNvSpPr>
          <p:nvPr>
            <p:ph sz="quarter" idx="13"/>
          </p:nvPr>
        </p:nvSpPr>
        <p:spPr>
          <a:xfrm>
            <a:off x="838200" y="1750097"/>
            <a:ext cx="9044887" cy="877194"/>
          </a:xfrm>
        </p:spPr>
        <p:txBody>
          <a:bodyPr>
            <a:normAutofit/>
          </a:bodyPr>
          <a:lstStyle/>
          <a:p>
            <a:r>
              <a:rPr lang="en-US" sz="2400" dirty="0"/>
              <a:t>To access elements from 3-D arrays we can use comma separated integers representing the dimensions and the index of the element.</a:t>
            </a:r>
            <a:endParaRPr lang="en-IN" sz="2400" dirty="0"/>
          </a:p>
        </p:txBody>
      </p:sp>
      <p:pic>
        <p:nvPicPr>
          <p:cNvPr id="1229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77607" y="2788141"/>
            <a:ext cx="7260331" cy="30073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728986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11369"/>
            <a:ext cx="9044887" cy="879319"/>
          </a:xfrm>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NEGATIVE INDEXING?</a:t>
            </a:r>
          </a:p>
        </p:txBody>
      </p:sp>
      <p:sp>
        <p:nvSpPr>
          <p:cNvPr id="3" name="Content Placeholder 2"/>
          <p:cNvSpPr>
            <a:spLocks noGrp="1"/>
          </p:cNvSpPr>
          <p:nvPr>
            <p:ph sz="quarter" idx="13"/>
          </p:nvPr>
        </p:nvSpPr>
        <p:spPr>
          <a:xfrm>
            <a:off x="838200" y="1930400"/>
            <a:ext cx="9044887" cy="542344"/>
          </a:xfrm>
        </p:spPr>
        <p:txBody>
          <a:bodyPr>
            <a:normAutofit/>
          </a:bodyPr>
          <a:lstStyle/>
          <a:p>
            <a:r>
              <a:rPr lang="en-US" sz="2400" dirty="0"/>
              <a:t>Use negative indexing to access an array from the end.</a:t>
            </a:r>
            <a:endParaRPr lang="en-IN" sz="2400" dirty="0"/>
          </a:p>
        </p:txBody>
      </p:sp>
      <p:pic>
        <p:nvPicPr>
          <p:cNvPr id="1331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36741" y="2433771"/>
            <a:ext cx="5973918" cy="36836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967421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6"/>
            <a:ext cx="9044887" cy="1218976"/>
          </a:xfrm>
        </p:spPr>
        <p:txBody>
          <a:bodyPr>
            <a:norm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NumPy ARRAY SLICING?</a:t>
            </a:r>
          </a:p>
        </p:txBody>
      </p:sp>
      <p:sp>
        <p:nvSpPr>
          <p:cNvPr id="3" name="Content Placeholder 2"/>
          <p:cNvSpPr>
            <a:spLocks noGrp="1"/>
          </p:cNvSpPr>
          <p:nvPr>
            <p:ph sz="quarter" idx="13"/>
          </p:nvPr>
        </p:nvSpPr>
        <p:spPr>
          <a:xfrm>
            <a:off x="838200" y="1685701"/>
            <a:ext cx="9044887" cy="3633273"/>
          </a:xfrm>
        </p:spPr>
        <p:txBody>
          <a:bodyPr>
            <a:normAutofit/>
          </a:bodyPr>
          <a:lstStyle/>
          <a:p>
            <a:r>
              <a:rPr lang="en-US" sz="2400" dirty="0"/>
              <a:t>Slicing in python means taking elements from one given index to another given index.</a:t>
            </a:r>
          </a:p>
          <a:p>
            <a:r>
              <a:rPr lang="en-US" sz="2400" dirty="0"/>
              <a:t>We pass slice instead of index like this: [start: end].</a:t>
            </a:r>
          </a:p>
          <a:p>
            <a:r>
              <a:rPr lang="en-US" sz="2400" dirty="0"/>
              <a:t>We can also define the step, like this: [start:end:step].</a:t>
            </a:r>
          </a:p>
          <a:p>
            <a:r>
              <a:rPr lang="en-US" sz="2400" dirty="0"/>
              <a:t>If we don't pass start its considered 0</a:t>
            </a:r>
          </a:p>
          <a:p>
            <a:r>
              <a:rPr lang="en-US" sz="2400" dirty="0"/>
              <a:t>If we don't pass end its considered length of array in that dimension</a:t>
            </a:r>
          </a:p>
          <a:p>
            <a:r>
              <a:rPr lang="en-US" sz="2400" dirty="0"/>
              <a:t>If we don't pass step its considered 1</a:t>
            </a:r>
          </a:p>
          <a:p>
            <a:r>
              <a:rPr lang="en-US" sz="2400" dirty="0"/>
              <a:t>Note: The result includes the start index, but excludes the end index.</a:t>
            </a:r>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13862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287887" y="2060619"/>
            <a:ext cx="7675809" cy="31682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825500" y="669701"/>
            <a:ext cx="9043988" cy="1136874"/>
          </a:xfrm>
        </p:spPr>
        <p:txBody>
          <a:bodyPr>
            <a:norm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PERFORM NumPy ARRAY SLICING?</a:t>
            </a:r>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604976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02276"/>
            <a:ext cx="9044887" cy="1043190"/>
          </a:xfrm>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PERFORM NEGATIVE SLICING?</a:t>
            </a:r>
          </a:p>
        </p:txBody>
      </p:sp>
      <p:sp>
        <p:nvSpPr>
          <p:cNvPr id="3" name="Content Placeholder 2"/>
          <p:cNvSpPr>
            <a:spLocks noGrp="1"/>
          </p:cNvSpPr>
          <p:nvPr>
            <p:ph sz="quarter" idx="13"/>
          </p:nvPr>
        </p:nvSpPr>
        <p:spPr>
          <a:xfrm>
            <a:off x="838200" y="1801612"/>
            <a:ext cx="9044887" cy="490828"/>
          </a:xfrm>
        </p:spPr>
        <p:txBody>
          <a:bodyPr>
            <a:normAutofit/>
          </a:bodyPr>
          <a:lstStyle/>
          <a:p>
            <a:r>
              <a:rPr lang="en-US" sz="2400" dirty="0"/>
              <a:t>Use the minus operator to refer to an index from the end:</a:t>
            </a:r>
            <a:endParaRPr lang="en-IN" sz="2400" dirty="0"/>
          </a:p>
        </p:txBody>
      </p:sp>
      <p:pic>
        <p:nvPicPr>
          <p:cNvPr id="1536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47741" y="2540492"/>
            <a:ext cx="6278450" cy="34739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780175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18186"/>
            <a:ext cx="9044887" cy="1072502"/>
          </a:xfrm>
        </p:spPr>
        <p:txBody>
          <a:bodyPr>
            <a:norm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ARE THE STEPS TO PERFORM SLICING?</a:t>
            </a:r>
          </a:p>
        </p:txBody>
      </p:sp>
      <p:sp>
        <p:nvSpPr>
          <p:cNvPr id="3" name="Content Placeholder 2"/>
          <p:cNvSpPr>
            <a:spLocks noGrp="1"/>
          </p:cNvSpPr>
          <p:nvPr>
            <p:ph sz="quarter" idx="13"/>
          </p:nvPr>
        </p:nvSpPr>
        <p:spPr>
          <a:xfrm>
            <a:off x="825320" y="1590048"/>
            <a:ext cx="9044887" cy="555223"/>
          </a:xfrm>
        </p:spPr>
        <p:txBody>
          <a:bodyPr>
            <a:normAutofit/>
          </a:bodyPr>
          <a:lstStyle/>
          <a:p>
            <a:r>
              <a:rPr lang="en-US" sz="2400" dirty="0"/>
              <a:t>Use the step value to determine the step of the slicing:</a:t>
            </a:r>
            <a:endParaRPr lang="en-IN" sz="2400" dirty="0"/>
          </a:p>
        </p:txBody>
      </p:sp>
      <p:pic>
        <p:nvPicPr>
          <p:cNvPr id="1638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71454" y="2189408"/>
            <a:ext cx="6349285" cy="4288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573587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56823"/>
            <a:ext cx="9044887" cy="1033865"/>
          </a:xfrm>
        </p:spPr>
        <p:txBody>
          <a:bodyPr>
            <a:norm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PERFORM SLICING ON 2-D ARRAYS?</a:t>
            </a:r>
          </a:p>
        </p:txBody>
      </p:sp>
      <p:pic>
        <p:nvPicPr>
          <p:cNvPr id="5"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030310" y="1828800"/>
            <a:ext cx="8231165" cy="40727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947371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56823"/>
            <a:ext cx="9044887" cy="1033865"/>
          </a:xfrm>
        </p:spPr>
        <p:txBody>
          <a:bodyPr>
            <a:normAutofit/>
          </a:bodyPr>
          <a:lstStyle/>
          <a:p>
            <a:pPr algn="ctr"/>
            <a:r>
              <a:rPr lang="en-US"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CHECK THE DATA TYPE OF AN ARRAY?</a:t>
            </a:r>
            <a:endPar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sz="quarter" idx="13"/>
          </p:nvPr>
        </p:nvSpPr>
        <p:spPr>
          <a:xfrm>
            <a:off x="838200" y="1853127"/>
            <a:ext cx="9044887" cy="774163"/>
          </a:xfrm>
        </p:spPr>
        <p:txBody>
          <a:bodyPr>
            <a:normAutofit/>
          </a:bodyPr>
          <a:lstStyle/>
          <a:p>
            <a:r>
              <a:rPr lang="en-US" sz="2400" dirty="0"/>
              <a:t>The NumPy array object has a property called </a:t>
            </a:r>
            <a:r>
              <a:rPr lang="en-US" sz="2400" dirty="0" err="1"/>
              <a:t>dtype</a:t>
            </a:r>
            <a:r>
              <a:rPr lang="en-US" sz="2400" dirty="0"/>
              <a:t> that returns the data type of the array:</a:t>
            </a:r>
            <a:endParaRPr lang="en-IN" sz="2400" dirty="0"/>
          </a:p>
        </p:txBody>
      </p:sp>
      <p:pic>
        <p:nvPicPr>
          <p:cNvPr id="1843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99256" y="2788276"/>
            <a:ext cx="6104586" cy="26981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741280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445" y="695460"/>
            <a:ext cx="9044887" cy="1004552"/>
          </a:xfrm>
        </p:spPr>
        <p:txBody>
          <a:bodyPr>
            <a:normAutofit/>
          </a:bodyPr>
          <a:lstStyle/>
          <a:p>
            <a:pPr algn="ctr"/>
            <a:r>
              <a:rPr lang="en-US" sz="20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DIFFERENCE BETWEEN COPY &amp; VIEW IN NumPy ARRAY?</a:t>
            </a:r>
            <a:endParaRPr lang="en-IN" sz="2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sz="quarter" idx="13"/>
          </p:nvPr>
        </p:nvSpPr>
        <p:spPr>
          <a:xfrm>
            <a:off x="838200" y="1930400"/>
            <a:ext cx="9044887" cy="3066603"/>
          </a:xfrm>
        </p:spPr>
        <p:txBody>
          <a:bodyPr>
            <a:normAutofit/>
          </a:bodyPr>
          <a:lstStyle/>
          <a:p>
            <a:r>
              <a:rPr lang="en-US" sz="2400" dirty="0"/>
              <a:t>The main difference between a copy and a view of an array is that the copy is a new array, and the view is just a view of the original array.</a:t>
            </a:r>
          </a:p>
          <a:p>
            <a:r>
              <a:rPr lang="en-US" sz="2400" dirty="0"/>
              <a:t>The copy owns the data and any changes made to the copy will not affect original array, and any changes made to the original array will not affect the copy.</a:t>
            </a:r>
          </a:p>
          <a:p>
            <a:r>
              <a:rPr lang="en-US" sz="2400" dirty="0"/>
              <a:t>The view does not own the data and any changes made to the view will affect the original array, and any changes made to the original array will affect the view.</a:t>
            </a:r>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69460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D7DC17-3EBA-442F-A3B2-B2AFBEE80D3E}"/>
              </a:ext>
            </a:extLst>
          </p:cNvPr>
          <p:cNvSpPr>
            <a:spLocks noGrp="1"/>
          </p:cNvSpPr>
          <p:nvPr>
            <p:ph type="title"/>
          </p:nvPr>
        </p:nvSpPr>
        <p:spPr>
          <a:xfrm>
            <a:off x="812324" y="770964"/>
            <a:ext cx="9044887" cy="919723"/>
          </a:xfrm>
        </p:spPr>
        <p:txBody>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a:t>
            </a:r>
            <a:r>
              <a:rPr lang="en-IN" sz="3600"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NumPy</a:t>
            </a: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a:t>
            </a:r>
          </a:p>
        </p:txBody>
      </p:sp>
      <p:sp>
        <p:nvSpPr>
          <p:cNvPr id="3" name="Content Placeholder 2">
            <a:extLst>
              <a:ext uri="{FF2B5EF4-FFF2-40B4-BE49-F238E27FC236}">
                <a16:creationId xmlns="" xmlns:a16="http://schemas.microsoft.com/office/drawing/2014/main" id="{3005BCAA-762E-4512-A0FA-41D0174C995F}"/>
              </a:ext>
            </a:extLst>
          </p:cNvPr>
          <p:cNvSpPr>
            <a:spLocks noGrp="1"/>
          </p:cNvSpPr>
          <p:nvPr>
            <p:ph sz="quarter" idx="13"/>
          </p:nvPr>
        </p:nvSpPr>
        <p:spPr>
          <a:xfrm>
            <a:off x="838200" y="1930401"/>
            <a:ext cx="9044887" cy="2722282"/>
          </a:xfrm>
        </p:spPr>
        <p:txBody>
          <a:bodyPr>
            <a:normAutofit/>
          </a:bodyPr>
          <a:lstStyle/>
          <a:p>
            <a:pPr algn="l"/>
            <a:r>
              <a:rPr lang="en-US" sz="2400" b="0" i="0" dirty="0">
                <a:solidFill>
                  <a:srgbClr val="000000"/>
                </a:solidFill>
                <a:effectLst/>
                <a:latin typeface="Helvetica Neue"/>
              </a:rPr>
              <a:t>NumPy is a Python library used for working with arrays.</a:t>
            </a:r>
          </a:p>
          <a:p>
            <a:pPr algn="l"/>
            <a:r>
              <a:rPr lang="en-US" sz="2400" b="0" i="0" dirty="0">
                <a:solidFill>
                  <a:srgbClr val="000000"/>
                </a:solidFill>
                <a:effectLst/>
                <a:latin typeface="Helvetica Neue"/>
              </a:rPr>
              <a:t>NumPy is a package which contains classes, functions, variables , large library of mathematical functions etc. to work with scientific calculation.</a:t>
            </a:r>
          </a:p>
          <a:p>
            <a:pPr algn="l"/>
            <a:r>
              <a:rPr lang="en-US" sz="2400" b="0" i="0" dirty="0">
                <a:solidFill>
                  <a:srgbClr val="000000"/>
                </a:solidFill>
                <a:effectLst/>
                <a:latin typeface="Helvetica Neue"/>
              </a:rPr>
              <a:t>NumPy can be used to create n dimensional array where n is any integer . we can create 1 dimensional array , 2 dimensional array, 3 dimensional array and n dimensional array.</a:t>
            </a:r>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3570"/>
            <a:ext cx="1592718" cy="655377"/>
          </a:xfrm>
          <a:prstGeom prst="rect">
            <a:avLst/>
          </a:prstGeom>
          <a:ln>
            <a:noFill/>
          </a:ln>
          <a:effectLst>
            <a:softEdge rad="112500"/>
          </a:effectLst>
        </p:spPr>
      </p:pic>
    </p:spTree>
    <p:extLst>
      <p:ext uri="{BB962C8B-B14F-4D97-AF65-F5344CB8AC3E}">
        <p14:creationId xmlns="" xmlns:p14="http://schemas.microsoft.com/office/powerpoint/2010/main" val="3975296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82580"/>
            <a:ext cx="9044887" cy="837127"/>
          </a:xfrm>
        </p:spPr>
        <p:txBody>
          <a:bodyPr>
            <a:normAutofit/>
          </a:bodyPr>
          <a:lstStyle/>
          <a:p>
            <a:pPr algn="ctr"/>
            <a:r>
              <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COPY IN NumPy ARRAY ?</a:t>
            </a:r>
          </a:p>
        </p:txBody>
      </p:sp>
      <p:sp>
        <p:nvSpPr>
          <p:cNvPr id="3" name="Content Placeholder 2"/>
          <p:cNvSpPr>
            <a:spLocks noGrp="1"/>
          </p:cNvSpPr>
          <p:nvPr>
            <p:ph sz="quarter" idx="13"/>
          </p:nvPr>
        </p:nvSpPr>
        <p:spPr>
          <a:xfrm>
            <a:off x="838200" y="1685701"/>
            <a:ext cx="9044887" cy="1418108"/>
          </a:xfrm>
        </p:spPr>
        <p:txBody>
          <a:bodyPr>
            <a:normAutofit/>
          </a:bodyPr>
          <a:lstStyle/>
          <a:p>
            <a:r>
              <a:rPr lang="en-US" sz="2400" dirty="0"/>
              <a:t>Make a copy, change the original array, and display both arrays:</a:t>
            </a:r>
          </a:p>
          <a:p>
            <a:r>
              <a:rPr lang="en-US" sz="2400" dirty="0"/>
              <a:t>The copy SHOULD NOT be affected by the changes made to the original array.</a:t>
            </a:r>
            <a:endParaRPr lang="en-IN" sz="2400" dirty="0"/>
          </a:p>
        </p:txBody>
      </p:sp>
      <p:pic>
        <p:nvPicPr>
          <p:cNvPr id="1945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37139" y="3159146"/>
            <a:ext cx="5370490" cy="3087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135879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VIEW IN NumPy ARRAY?</a:t>
            </a:r>
          </a:p>
        </p:txBody>
      </p:sp>
      <p:sp>
        <p:nvSpPr>
          <p:cNvPr id="3" name="Content Placeholder 2"/>
          <p:cNvSpPr>
            <a:spLocks noGrp="1"/>
          </p:cNvSpPr>
          <p:nvPr>
            <p:ph sz="quarter" idx="13"/>
          </p:nvPr>
        </p:nvSpPr>
        <p:spPr>
          <a:xfrm>
            <a:off x="838200" y="1801612"/>
            <a:ext cx="9044887" cy="1121893"/>
          </a:xfrm>
        </p:spPr>
        <p:txBody>
          <a:bodyPr>
            <a:normAutofit lnSpcReduction="10000"/>
          </a:bodyPr>
          <a:lstStyle/>
          <a:p>
            <a:r>
              <a:rPr lang="en-US" sz="2400" dirty="0"/>
              <a:t>Make a view, change the original array, and display both arrays.</a:t>
            </a:r>
          </a:p>
          <a:p>
            <a:r>
              <a:rPr lang="en-US" sz="2400" dirty="0"/>
              <a:t>The view SHOULD be affected by the changes made to the original array.</a:t>
            </a:r>
            <a:endParaRPr lang="en-IN" sz="2400" dirty="0"/>
          </a:p>
        </p:txBody>
      </p:sp>
      <p:pic>
        <p:nvPicPr>
          <p:cNvPr id="2048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11380" y="2886009"/>
            <a:ext cx="5834130" cy="26003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447272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CHECK IF ARRAY OWNS IT‘S DATA ?</a:t>
            </a:r>
          </a:p>
        </p:txBody>
      </p:sp>
      <p:sp>
        <p:nvSpPr>
          <p:cNvPr id="3" name="Content Placeholder 2"/>
          <p:cNvSpPr>
            <a:spLocks noGrp="1"/>
          </p:cNvSpPr>
          <p:nvPr>
            <p:ph sz="quarter" idx="13"/>
          </p:nvPr>
        </p:nvSpPr>
        <p:spPr>
          <a:xfrm>
            <a:off x="838200" y="1930400"/>
            <a:ext cx="9044887" cy="1855989"/>
          </a:xfrm>
        </p:spPr>
        <p:txBody>
          <a:bodyPr>
            <a:normAutofit lnSpcReduction="10000"/>
          </a:bodyPr>
          <a:lstStyle/>
          <a:p>
            <a:r>
              <a:rPr lang="en-US" sz="2400" dirty="0"/>
              <a:t>As mentioned above, copies owns the data, and views does not own the data, but how can we check this?</a:t>
            </a:r>
          </a:p>
          <a:p>
            <a:r>
              <a:rPr lang="en-US" sz="2400" dirty="0"/>
              <a:t>Every NumPy array has the attribute base that returns None if the array owns the data.</a:t>
            </a:r>
          </a:p>
          <a:p>
            <a:r>
              <a:rPr lang="en-US" sz="2400" dirty="0"/>
              <a:t>Otherwise, the base attribute refers to the original object.</a:t>
            </a:r>
          </a:p>
        </p:txBody>
      </p:sp>
      <p:pic>
        <p:nvPicPr>
          <p:cNvPr id="2150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37918" y="3924434"/>
            <a:ext cx="6305550" cy="2228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057239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92428"/>
            <a:ext cx="9044887" cy="1098260"/>
          </a:xfrm>
        </p:spPr>
        <p:txBody>
          <a:bodyPr>
            <a:norm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CHECK NumPy ARRAY SHAPE?</a:t>
            </a:r>
          </a:p>
        </p:txBody>
      </p:sp>
      <p:sp>
        <p:nvSpPr>
          <p:cNvPr id="3" name="Content Placeholder 2"/>
          <p:cNvSpPr>
            <a:spLocks noGrp="1"/>
          </p:cNvSpPr>
          <p:nvPr>
            <p:ph sz="quarter" idx="13"/>
          </p:nvPr>
        </p:nvSpPr>
        <p:spPr>
          <a:xfrm>
            <a:off x="889266" y="1737218"/>
            <a:ext cx="9044887" cy="1495380"/>
          </a:xfrm>
        </p:spPr>
        <p:txBody>
          <a:bodyPr/>
          <a:lstStyle/>
          <a:p>
            <a:r>
              <a:rPr lang="en-US" sz="2400" dirty="0"/>
              <a:t>The shape of an array is the number of elements in each dimension.</a:t>
            </a:r>
          </a:p>
          <a:p>
            <a:r>
              <a:rPr lang="en-US" sz="2400" dirty="0"/>
              <a:t>NumPy arrays have an attribute called shape that returns a tuple with each index having the number of corresponding elements.</a:t>
            </a:r>
          </a:p>
        </p:txBody>
      </p:sp>
      <p:pic>
        <p:nvPicPr>
          <p:cNvPr id="2253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12136" y="3335628"/>
            <a:ext cx="6599148" cy="22666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500817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PERFORM NumPy ARRAY RESHAPING?</a:t>
            </a:r>
          </a:p>
        </p:txBody>
      </p:sp>
      <p:sp>
        <p:nvSpPr>
          <p:cNvPr id="3" name="Content Placeholder 2"/>
          <p:cNvSpPr>
            <a:spLocks noGrp="1"/>
          </p:cNvSpPr>
          <p:nvPr>
            <p:ph sz="quarter" idx="13"/>
          </p:nvPr>
        </p:nvSpPr>
        <p:spPr>
          <a:xfrm>
            <a:off x="773806" y="1556913"/>
            <a:ext cx="9044887" cy="2139324"/>
          </a:xfrm>
        </p:spPr>
        <p:txBody>
          <a:bodyPr>
            <a:normAutofit/>
          </a:bodyPr>
          <a:lstStyle/>
          <a:p>
            <a:r>
              <a:rPr lang="en-US" sz="2400" dirty="0"/>
              <a:t>Reshaping means changing the shape of an array.</a:t>
            </a:r>
          </a:p>
          <a:p>
            <a:r>
              <a:rPr lang="en-US" sz="2400" dirty="0"/>
              <a:t>The shape of an array is the number of elements in each dimension.</a:t>
            </a:r>
          </a:p>
          <a:p>
            <a:r>
              <a:rPr lang="en-US" sz="2400" dirty="0"/>
              <a:t>By reshaping we can add or remove dimensions or change number of elements in each dimension.</a:t>
            </a:r>
          </a:p>
          <a:p>
            <a:r>
              <a:rPr lang="en-US" sz="2400" dirty="0"/>
              <a:t>Reshape From 1-D to 2-D</a:t>
            </a:r>
          </a:p>
        </p:txBody>
      </p:sp>
      <p:pic>
        <p:nvPicPr>
          <p:cNvPr id="2355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567247" y="3683626"/>
            <a:ext cx="4619625" cy="2324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809253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21705F-F48C-4980-A9C2-A1859D026FBD}"/>
              </a:ext>
            </a:extLst>
          </p:cNvPr>
          <p:cNvSpPr>
            <a:spLocks noGrp="1"/>
          </p:cNvSpPr>
          <p:nvPr>
            <p:ph type="title"/>
          </p:nvPr>
        </p:nvSpPr>
        <p:spPr/>
        <p:txBody>
          <a:bodyPr>
            <a:normAutofit/>
          </a:bodyPr>
          <a:lstStyle/>
          <a:p>
            <a:pPr algn="ctr"/>
            <a:r>
              <a:rPr lang="en-IN" sz="6000" spc="-5" dirty="0">
                <a:solidFill>
                  <a:schemeClr val="tx1">
                    <a:lumMod val="75000"/>
                    <a:lumOff val="25000"/>
                  </a:schemeClr>
                </a:solidFill>
                <a:latin typeface="Adobe Fangsong Std R" panose="02020400000000000000" pitchFamily="18" charset="-128"/>
                <a:ea typeface="Adobe Fangsong Std R" panose="02020400000000000000" pitchFamily="18" charset="-128"/>
              </a:rPr>
              <a:t>THANK YOU !!!</a:t>
            </a:r>
          </a:p>
        </p:txBody>
      </p:sp>
      <p:sp>
        <p:nvSpPr>
          <p:cNvPr id="3" name="Content Placeholder 2">
            <a:extLst>
              <a:ext uri="{FF2B5EF4-FFF2-40B4-BE49-F238E27FC236}">
                <a16:creationId xmlns="" xmlns:a16="http://schemas.microsoft.com/office/drawing/2014/main" id="{4FE4CF73-36A4-4BBE-BDCE-6B7364EB66C1}"/>
              </a:ext>
            </a:extLst>
          </p:cNvPr>
          <p:cNvSpPr>
            <a:spLocks noGrp="1"/>
          </p:cNvSpPr>
          <p:nvPr>
            <p:ph sz="quarter" idx="13"/>
          </p:nvPr>
        </p:nvSpPr>
        <p:spPr>
          <a:xfrm>
            <a:off x="1996751" y="1930400"/>
            <a:ext cx="4767943" cy="4275138"/>
          </a:xfrm>
        </p:spPr>
        <p:txBody>
          <a:bodyPr>
            <a:normAutofit fontScale="85000" lnSpcReduction="20000"/>
          </a:bodyPr>
          <a:lstStyle/>
          <a:p>
            <a:pPr marL="0" indent="0">
              <a:lnSpc>
                <a:spcPct val="120000"/>
              </a:lnSpc>
              <a:spcBef>
                <a:spcPts val="309"/>
              </a:spcBef>
              <a:buNone/>
            </a:pPr>
            <a:r>
              <a:rPr lang="en-IN" sz="2400" b="1" spc="-5" dirty="0">
                <a:latin typeface="Adobe Caslon Pro Bold" panose="0205070206050A020403" pitchFamily="18" charset="0"/>
                <a:cs typeface="Arial"/>
              </a:rPr>
              <a:t>(USA)</a:t>
            </a:r>
          </a:p>
          <a:p>
            <a:pPr marL="0" marR="5080" indent="0">
              <a:lnSpc>
                <a:spcPct val="120000"/>
              </a:lnSpc>
              <a:spcBef>
                <a:spcPts val="209"/>
              </a:spcBef>
              <a:buNone/>
            </a:pPr>
            <a:r>
              <a:rPr lang="en-IN" sz="24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2400" b="1" spc="-5" dirty="0">
                <a:latin typeface="Adobe Caslon Pro Bold" panose="0205070206050A020403" pitchFamily="18" charset="0"/>
                <a:cs typeface="Arial"/>
              </a:rPr>
              <a:t>United States</a:t>
            </a:r>
          </a:p>
          <a:p>
            <a:pPr marL="0" indent="0">
              <a:lnSpc>
                <a:spcPct val="120000"/>
              </a:lnSpc>
              <a:spcBef>
                <a:spcPts val="35"/>
              </a:spcBef>
              <a:buNone/>
            </a:pPr>
            <a:endParaRPr lang="en-IN" sz="2400" b="1" spc="-5" dirty="0">
              <a:latin typeface="Adobe Caslon Pro Bold" panose="0205070206050A020403" pitchFamily="18" charset="0"/>
              <a:cs typeface="Arial"/>
            </a:endParaRPr>
          </a:p>
          <a:p>
            <a:pPr marL="0" indent="0">
              <a:lnSpc>
                <a:spcPct val="120000"/>
              </a:lnSpc>
              <a:buNone/>
            </a:pPr>
            <a:r>
              <a:rPr lang="en-IN" sz="2400" b="1" spc="-5" dirty="0">
                <a:latin typeface="Adobe Caslon Pro Bold" panose="0205070206050A020403" pitchFamily="18" charset="0"/>
                <a:cs typeface="Arial"/>
              </a:rPr>
              <a:t>(USA)</a:t>
            </a:r>
          </a:p>
          <a:p>
            <a:pPr marL="0" indent="0">
              <a:lnSpc>
                <a:spcPct val="120000"/>
              </a:lnSpc>
              <a:buNone/>
            </a:pPr>
            <a:r>
              <a:rPr lang="en-IN" sz="2400" b="1" spc="-5" dirty="0">
                <a:latin typeface="Adobe Caslon Pro Bold" panose="0205070206050A020403" pitchFamily="18" charset="0"/>
                <a:cs typeface="Arial"/>
              </a:rPr>
              <a:t>+1-844-889-4054</a:t>
            </a:r>
          </a:p>
          <a:p>
            <a:pPr marL="0" indent="0">
              <a:lnSpc>
                <a:spcPct val="120000"/>
              </a:lnSpc>
              <a:spcBef>
                <a:spcPts val="1650"/>
              </a:spcBef>
              <a:buNone/>
            </a:pPr>
            <a:r>
              <a:rPr lang="en-IN" sz="2400" b="1" spc="-5" dirty="0">
                <a:latin typeface="Adobe Caslon Pro Bold" panose="0205070206050A020403" pitchFamily="18" charset="0"/>
                <a:cs typeface="Arial"/>
              </a:rPr>
              <a:t>(Singapore)</a:t>
            </a:r>
          </a:p>
          <a:p>
            <a:pPr marL="0" indent="0">
              <a:lnSpc>
                <a:spcPct val="120000"/>
              </a:lnSpc>
              <a:spcBef>
                <a:spcPts val="210"/>
              </a:spcBef>
              <a:buNone/>
            </a:pPr>
            <a:r>
              <a:rPr lang="en-IN" sz="2400" b="1" spc="-5" dirty="0">
                <a:latin typeface="Adobe Caslon Pro Bold" panose="0205070206050A020403" pitchFamily="18" charset="0"/>
                <a:cs typeface="Arial"/>
              </a:rPr>
              <a:t>3 Temasek Avenue, Singapore 039190</a:t>
            </a:r>
          </a:p>
          <a:p>
            <a:pPr marL="0" marR="1608455" indent="0">
              <a:lnSpc>
                <a:spcPct val="120000"/>
              </a:lnSpc>
              <a:buNone/>
            </a:pPr>
            <a:r>
              <a:rPr lang="en-IN" sz="2400" b="1" spc="-5" dirty="0">
                <a:latin typeface="Adobe Caslon Pro Bold" panose="0205070206050A020403" pitchFamily="18" charset="0"/>
                <a:cs typeface="Arial"/>
                <a:hlinkClick r:id="rId2">
                  <a:extLst>
                    <a:ext uri="{A12FA001-AC4F-418D-AE19-62706E023703}">
                      <ahyp:hlinkClr xmlns="" xmlns:ahyp="http://schemas.microsoft.com/office/drawing/2018/hyperlinkcolor" val="tx"/>
                    </a:ext>
                  </a:extLst>
                </a:hlinkClick>
              </a:rPr>
              <a:t>info@careerera.com </a:t>
            </a:r>
            <a:r>
              <a:rPr lang="en-IN" sz="2400" b="1" spc="-5" dirty="0">
                <a:latin typeface="Adobe Caslon Pro Bold" panose="0205070206050A020403" pitchFamily="18" charset="0"/>
                <a:cs typeface="Arial"/>
              </a:rPr>
              <a:t> www.careerera.com</a:t>
            </a:r>
          </a:p>
        </p:txBody>
      </p:sp>
      <p:sp>
        <p:nvSpPr>
          <p:cNvPr id="4" name="object 3">
            <a:extLst>
              <a:ext uri="{FF2B5EF4-FFF2-40B4-BE49-F238E27FC236}">
                <a16:creationId xmlns="" xmlns:a16="http://schemas.microsoft.com/office/drawing/2014/main" id="{FA98B58C-91CF-4A65-8E0D-A501FC7061B5}"/>
              </a:ext>
            </a:extLst>
          </p:cNvPr>
          <p:cNvSpPr txBox="1"/>
          <p:nvPr/>
        </p:nvSpPr>
        <p:spPr>
          <a:xfrm>
            <a:off x="7291293" y="1930400"/>
            <a:ext cx="2565918" cy="2816156"/>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2400" b="1" spc="-5" dirty="0">
                <a:latin typeface="Adobe Caslon Pro Bold" panose="0205070206050A020403" pitchFamily="18" charset="0"/>
                <a:cs typeface="Arial"/>
              </a:rPr>
              <a:t>(</a:t>
            </a:r>
            <a:r>
              <a:rPr sz="2400" b="1" spc="-5" dirty="0">
                <a:latin typeface="Adobe Caslon Pro Bold" panose="0205070206050A020403" pitchFamily="18" charset="0"/>
                <a:cs typeface="Arial"/>
              </a:rPr>
              <a:t>INDIA)</a:t>
            </a:r>
          </a:p>
          <a:p>
            <a:pPr marL="12700" marR="5080">
              <a:spcBef>
                <a:spcPts val="1680"/>
              </a:spcBef>
            </a:pPr>
            <a:r>
              <a:rPr sz="2400" b="1" spc="-5" dirty="0">
                <a:latin typeface="Adobe Caslon Pro Bold" panose="0205070206050A020403" pitchFamily="18" charset="0"/>
                <a:cs typeface="Arial"/>
              </a:rPr>
              <a:t>B-44, Sector-59, Noida  Uttar Pradesh 201301</a:t>
            </a:r>
          </a:p>
          <a:p>
            <a:pPr>
              <a:spcBef>
                <a:spcPts val="20"/>
              </a:spcBef>
            </a:pPr>
            <a:endParaRPr sz="2400" b="1" spc="-5" dirty="0">
              <a:latin typeface="Adobe Caslon Pro Bold" panose="0205070206050A020403" pitchFamily="18" charset="0"/>
              <a:cs typeface="Arial"/>
            </a:endParaRPr>
          </a:p>
          <a:p>
            <a:pPr marL="12700"/>
            <a:r>
              <a:rPr sz="2400" b="1" spc="-5" dirty="0">
                <a:latin typeface="Adobe Caslon Pro Bold" panose="0205070206050A020403" pitchFamily="18" charset="0"/>
                <a:cs typeface="Arial"/>
              </a:rPr>
              <a:t>(INDIA)</a:t>
            </a:r>
          </a:p>
          <a:p>
            <a:pPr marL="12700"/>
            <a:r>
              <a:rPr sz="2400" b="1" spc="-5" dirty="0">
                <a:latin typeface="Adobe Caslon Pro Bold" panose="0205070206050A020403" pitchFamily="18" charset="0"/>
                <a:cs typeface="Arial"/>
              </a:rPr>
              <a:t>+91-92-5000-4000</a:t>
            </a:r>
          </a:p>
        </p:txBody>
      </p:sp>
      <p:pic>
        <p:nvPicPr>
          <p:cNvPr id="6" name="Picture 5">
            <a:extLst>
              <a:ext uri="{FF2B5EF4-FFF2-40B4-BE49-F238E27FC236}">
                <a16:creationId xmlns="" xmlns:a16="http://schemas.microsoft.com/office/drawing/2014/main" id="{3101F597-3B0F-4FF6-B040-1BA87A6B68C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43698" y="1690688"/>
            <a:ext cx="1120874" cy="4514850"/>
          </a:xfrm>
          <a:prstGeom prst="rect">
            <a:avLst/>
          </a:prstGeom>
        </p:spPr>
      </p:pic>
      <p:pic>
        <p:nvPicPr>
          <p:cNvPr id="7" name="Picture 6">
            <a:extLst>
              <a:ext uri="{FF2B5EF4-FFF2-40B4-BE49-F238E27FC236}">
                <a16:creationId xmlns="" xmlns:a16="http://schemas.microsoft.com/office/drawing/2014/main" id="{A98F39A8-B7B2-4ADF-9790-4B7F910276F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017213909"/>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109246-4825-49AB-8AC8-B17F5B402042}"/>
              </a:ext>
            </a:extLst>
          </p:cNvPr>
          <p:cNvSpPr>
            <a:spLocks noGrp="1"/>
          </p:cNvSpPr>
          <p:nvPr>
            <p:ph type="title"/>
          </p:nvPr>
        </p:nvSpPr>
        <p:spPr>
          <a:xfrm>
            <a:off x="812324" y="734096"/>
            <a:ext cx="9044887" cy="956592"/>
          </a:xfrm>
        </p:spPr>
        <p:txBody>
          <a:bodyPr>
            <a:normAutofit/>
          </a:bodyPr>
          <a:lstStyle/>
          <a:p>
            <a:pPr algn="ctr"/>
            <a:r>
              <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rPr>
              <a:t>WHY USE </a:t>
            </a:r>
            <a:r>
              <a:rPr lang="en-IN"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NumPy</a:t>
            </a:r>
            <a:r>
              <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rPr>
              <a:t>?</a:t>
            </a:r>
          </a:p>
        </p:txBody>
      </p:sp>
      <p:sp>
        <p:nvSpPr>
          <p:cNvPr id="3" name="Content Placeholder 2">
            <a:extLst>
              <a:ext uri="{FF2B5EF4-FFF2-40B4-BE49-F238E27FC236}">
                <a16:creationId xmlns="" xmlns:a16="http://schemas.microsoft.com/office/drawing/2014/main" id="{2D5D4EC9-DA5A-422F-BE41-9CB333807D62}"/>
              </a:ext>
            </a:extLst>
          </p:cNvPr>
          <p:cNvSpPr>
            <a:spLocks noGrp="1"/>
          </p:cNvSpPr>
          <p:nvPr>
            <p:ph sz="quarter" idx="13"/>
          </p:nvPr>
        </p:nvSpPr>
        <p:spPr>
          <a:xfrm>
            <a:off x="838200" y="1930400"/>
            <a:ext cx="9044887" cy="3002208"/>
          </a:xfrm>
        </p:spPr>
        <p:txBody>
          <a:bodyPr>
            <a:normAutofit lnSpcReduction="10000"/>
          </a:bodyPr>
          <a:lstStyle/>
          <a:p>
            <a:r>
              <a:rPr lang="en-US" sz="2400" dirty="0"/>
              <a:t>In Python we have lists that serve the purpose of arrays, but they are slow to process.</a:t>
            </a:r>
          </a:p>
          <a:p>
            <a:r>
              <a:rPr lang="en-US" sz="2400" dirty="0"/>
              <a:t>NumPy aims to provide an array object that is up to 50x faster than traditional Python lists.</a:t>
            </a:r>
          </a:p>
          <a:p>
            <a:r>
              <a:rPr lang="en-US" sz="2400" dirty="0"/>
              <a:t>The array object in NumPy is called ndarray, it provides a lot of supporting functions that make working with ndarray very easy.</a:t>
            </a:r>
          </a:p>
          <a:p>
            <a:r>
              <a:rPr lang="en-US" sz="2400" dirty="0"/>
              <a:t>Arrays are very frequently used in data science, where speed and resources are very important.</a:t>
            </a:r>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26189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CFD03C-B560-4332-B5D3-3F354AF82EDD}"/>
              </a:ext>
            </a:extLst>
          </p:cNvPr>
          <p:cNvSpPr>
            <a:spLocks noGrp="1"/>
          </p:cNvSpPr>
          <p:nvPr>
            <p:ph type="title"/>
          </p:nvPr>
        </p:nvSpPr>
        <p:spPr>
          <a:xfrm>
            <a:off x="812324" y="888643"/>
            <a:ext cx="9044887" cy="956592"/>
          </a:xfrm>
        </p:spPr>
        <p:txBody>
          <a:bodyPr>
            <a:normAutofit/>
          </a:bodyPr>
          <a:lstStyle/>
          <a:p>
            <a:pPr algn="ctr"/>
            <a:r>
              <a:rPr lang="en-US"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WHY IS NumPy FASTER THAN LISTS?</a:t>
            </a:r>
            <a:endPar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57986AA6-FC38-4C32-954A-E4893CAD1AD1}"/>
              </a:ext>
            </a:extLst>
          </p:cNvPr>
          <p:cNvSpPr>
            <a:spLocks noGrp="1"/>
          </p:cNvSpPr>
          <p:nvPr>
            <p:ph sz="quarter" idx="13"/>
          </p:nvPr>
        </p:nvSpPr>
        <p:spPr>
          <a:xfrm>
            <a:off x="838200" y="2032986"/>
            <a:ext cx="9044887" cy="3773009"/>
          </a:xfrm>
        </p:spPr>
        <p:txBody>
          <a:bodyPr>
            <a:normAutofit/>
          </a:bodyPr>
          <a:lstStyle/>
          <a:p>
            <a:r>
              <a:rPr lang="en-US" sz="2400" dirty="0"/>
              <a:t>NumPy arrays are stored at one continuous place in memory unlike lists, so processes can access and manipulate them very efficiently.</a:t>
            </a:r>
          </a:p>
          <a:p>
            <a:r>
              <a:rPr lang="en-US" sz="2400" dirty="0"/>
              <a:t>This behavior is called locality of reference in computer science.</a:t>
            </a:r>
          </a:p>
          <a:p>
            <a:r>
              <a:rPr lang="en-US" sz="2400" dirty="0"/>
              <a:t>This is the main reason why NumPy is faster than lists. Also it is optimized to work with latest CPU architectures.</a:t>
            </a:r>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3570"/>
            <a:ext cx="1592718" cy="655377"/>
          </a:xfrm>
          <a:prstGeom prst="rect">
            <a:avLst/>
          </a:prstGeom>
          <a:ln>
            <a:noFill/>
          </a:ln>
          <a:effectLst>
            <a:softEdge rad="112500"/>
          </a:effectLst>
        </p:spPr>
      </p:pic>
    </p:spTree>
    <p:extLst>
      <p:ext uri="{BB962C8B-B14F-4D97-AF65-F5344CB8AC3E}">
        <p14:creationId xmlns="" xmlns:p14="http://schemas.microsoft.com/office/powerpoint/2010/main" val="373298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26D7C0-93E7-499F-9C9D-C97D7214BC5E}"/>
              </a:ext>
            </a:extLst>
          </p:cNvPr>
          <p:cNvSpPr>
            <a:spLocks noGrp="1"/>
          </p:cNvSpPr>
          <p:nvPr>
            <p:ph type="title"/>
          </p:nvPr>
        </p:nvSpPr>
        <p:spPr>
          <a:xfrm>
            <a:off x="812324" y="540913"/>
            <a:ext cx="9044887" cy="1149775"/>
          </a:xfrm>
        </p:spPr>
        <p:txBody>
          <a:bodyPr>
            <a:normAutofit/>
          </a:bodyPr>
          <a:lstStyle/>
          <a:p>
            <a:pPr algn="ctr"/>
            <a:r>
              <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IMPORT </a:t>
            </a:r>
            <a:r>
              <a:rPr lang="en-IN"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NumPy</a:t>
            </a:r>
            <a:r>
              <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rPr>
              <a:t>?</a:t>
            </a:r>
          </a:p>
        </p:txBody>
      </p:sp>
      <p:sp>
        <p:nvSpPr>
          <p:cNvPr id="3" name="Content Placeholder 2">
            <a:extLst>
              <a:ext uri="{FF2B5EF4-FFF2-40B4-BE49-F238E27FC236}">
                <a16:creationId xmlns="" xmlns:a16="http://schemas.microsoft.com/office/drawing/2014/main" id="{ED2D8193-0F1E-4895-B70A-5ECA59639F32}"/>
              </a:ext>
            </a:extLst>
          </p:cNvPr>
          <p:cNvSpPr>
            <a:spLocks noGrp="1"/>
          </p:cNvSpPr>
          <p:nvPr>
            <p:ph sz="quarter" idx="13"/>
          </p:nvPr>
        </p:nvSpPr>
        <p:spPr>
          <a:xfrm>
            <a:off x="838200" y="1930400"/>
            <a:ext cx="9044887" cy="1971899"/>
          </a:xfrm>
        </p:spPr>
        <p:txBody>
          <a:bodyPr/>
          <a:lstStyle/>
          <a:p>
            <a:r>
              <a:rPr lang="en-US" dirty="0"/>
              <a:t>There are two ways to import NumPy :-</a:t>
            </a:r>
          </a:p>
          <a:p>
            <a:r>
              <a:rPr lang="en-US" dirty="0"/>
              <a:t>import NumPy:- this will import the </a:t>
            </a:r>
            <a:r>
              <a:rPr lang="en-US" dirty="0" err="1"/>
              <a:t>intire</a:t>
            </a:r>
            <a:r>
              <a:rPr lang="en-US" dirty="0"/>
              <a:t> NumPy module.</a:t>
            </a:r>
          </a:p>
          <a:p>
            <a:r>
              <a:rPr lang="en-US" dirty="0"/>
              <a:t>from NumPy import*:- this will import all class, objects, variables etc. from NumPy package. here * means all.</a:t>
            </a:r>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4091624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2FE539-AD2F-45AA-B16E-8367BBFCCB8D}"/>
              </a:ext>
            </a:extLst>
          </p:cNvPr>
          <p:cNvSpPr>
            <a:spLocks noGrp="1"/>
          </p:cNvSpPr>
          <p:nvPr>
            <p:ph type="title"/>
          </p:nvPr>
        </p:nvSpPr>
        <p:spPr>
          <a:xfrm>
            <a:off x="812324" y="609600"/>
            <a:ext cx="9044887" cy="1081088"/>
          </a:xfrm>
        </p:spPr>
        <p:txBody>
          <a:bodyPr>
            <a:norm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ARE THE STEPS TO IMPORT </a:t>
            </a:r>
            <a:r>
              <a:rPr lang="en-IN" sz="2800"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NumPy</a:t>
            </a: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a:t>
            </a:r>
            <a:endParaRPr lang="en-IN" sz="2800" dirty="0"/>
          </a:p>
        </p:txBody>
      </p:sp>
      <p:pic>
        <p:nvPicPr>
          <p:cNvPr id="5"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842655" y="1787237"/>
            <a:ext cx="7135091" cy="43918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019500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AAED9A-7096-4406-A3B3-017ADCA2CC01}"/>
              </a:ext>
            </a:extLst>
          </p:cNvPr>
          <p:cNvSpPr>
            <a:spLocks noGrp="1"/>
          </p:cNvSpPr>
          <p:nvPr>
            <p:ph type="title"/>
          </p:nvPr>
        </p:nvSpPr>
        <p:spPr>
          <a:xfrm>
            <a:off x="812324" y="623455"/>
            <a:ext cx="9044887" cy="1067233"/>
          </a:xfrm>
        </p:spPr>
        <p:txBody>
          <a:bodyPr>
            <a:normAutofit/>
          </a:bodyPr>
          <a:lstStyle/>
          <a:p>
            <a:pPr algn="ctr"/>
            <a:r>
              <a:rPr lang="en-US" sz="24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IMPORT NumPy USING </a:t>
            </a:r>
            <a:r>
              <a:rPr lang="en-US" sz="2400"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FROM NumPy import*</a:t>
            </a:r>
            <a:endParaRPr lang="en-IN" sz="2400"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endParaRPr>
          </a:p>
        </p:txBody>
      </p:sp>
      <p:pic>
        <p:nvPicPr>
          <p:cNvPr id="5"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2161308" y="1801091"/>
            <a:ext cx="6303817" cy="45027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41893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6EF89F-7359-47B2-A155-DA04CBE43611}"/>
              </a:ext>
            </a:extLst>
          </p:cNvPr>
          <p:cNvSpPr>
            <a:spLocks noGrp="1"/>
          </p:cNvSpPr>
          <p:nvPr>
            <p:ph type="title"/>
          </p:nvPr>
        </p:nvSpPr>
        <p:spPr>
          <a:xfrm>
            <a:off x="812324" y="540327"/>
            <a:ext cx="9044887" cy="942109"/>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ASSIGN </a:t>
            </a:r>
            <a:r>
              <a:rPr lang="en-IN" sz="3600"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NumPy</a:t>
            </a: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 AS </a:t>
            </a:r>
            <a:r>
              <a:rPr lang="en-IN" sz="3600"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np</a:t>
            </a: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a:t>
            </a:r>
          </a:p>
        </p:txBody>
      </p:sp>
      <p:sp>
        <p:nvSpPr>
          <p:cNvPr id="3" name="Content Placeholder 2">
            <a:extLst>
              <a:ext uri="{FF2B5EF4-FFF2-40B4-BE49-F238E27FC236}">
                <a16:creationId xmlns="" xmlns:a16="http://schemas.microsoft.com/office/drawing/2014/main" id="{248C8B08-C3FE-4B57-BA8C-8BCDE8583598}"/>
              </a:ext>
            </a:extLst>
          </p:cNvPr>
          <p:cNvSpPr>
            <a:spLocks noGrp="1"/>
          </p:cNvSpPr>
          <p:nvPr>
            <p:ph sz="quarter" idx="13"/>
          </p:nvPr>
        </p:nvSpPr>
        <p:spPr>
          <a:xfrm>
            <a:off x="810491" y="1694872"/>
            <a:ext cx="9044887" cy="3625273"/>
          </a:xfrm>
        </p:spPr>
        <p:txBody>
          <a:bodyPr>
            <a:normAutofit lnSpcReduction="10000"/>
          </a:bodyPr>
          <a:lstStyle/>
          <a:p>
            <a:r>
              <a:rPr lang="en-US" sz="2400" dirty="0"/>
              <a:t>NumPy is usually imported under the np alias.</a:t>
            </a:r>
          </a:p>
          <a:p>
            <a:r>
              <a:rPr lang="en-US" sz="2400" dirty="0"/>
              <a:t>alias: In Python alias are an alternate name for referring to the same thing.</a:t>
            </a:r>
          </a:p>
          <a:p>
            <a:pPr>
              <a:buFont typeface="Wingdings" pitchFamily="2" charset="2"/>
              <a:buChar char="q"/>
            </a:pPr>
            <a:r>
              <a:rPr lang="en-US" sz="2400" b="1" u="sng" dirty="0"/>
              <a:t>Create a NumPy ndarray Object</a:t>
            </a:r>
          </a:p>
          <a:p>
            <a:r>
              <a:rPr lang="en-US" sz="2400" dirty="0"/>
              <a:t>NumPy is used to work with arrays. The array object in NumPy is called ndarray.</a:t>
            </a:r>
          </a:p>
          <a:p>
            <a:r>
              <a:rPr lang="en-US" sz="2400" dirty="0"/>
              <a:t>We can create a NumPy ndarray object by using the array() function.</a:t>
            </a:r>
          </a:p>
          <a:p>
            <a:r>
              <a:rPr lang="en-US" sz="2400" dirty="0"/>
              <a:t>To create an ndarray, we can pass a list, tuple or any array-like object into the array() method, and it will be converted into an ndarray</a:t>
            </a:r>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079092692"/>
      </p:ext>
    </p:extLst>
  </p:cSld>
  <p:clrMapOvr>
    <a:masterClrMapping/>
  </p:clrMapOvr>
</p:sld>
</file>

<file path=ppt/theme/theme1.xml><?xml version="1.0" encoding="utf-8"?>
<a:theme xmlns:a="http://schemas.openxmlformats.org/drawingml/2006/main" name="Theme1">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heme1" id="{7DF27116-FD70-4315-B382-5D547321E7AE}" vid="{D5FF7ED6-637F-4081-BCE0-EEF45BAD617C}"/>
    </a:ext>
  </a:extLst>
</a:theme>
</file>

<file path=docProps/app.xml><?xml version="1.0" encoding="utf-8"?>
<Properties xmlns="http://schemas.openxmlformats.org/officeDocument/2006/extended-properties" xmlns:vt="http://schemas.openxmlformats.org/officeDocument/2006/docPropsVTypes">
  <Template>Theme1</Template>
  <TotalTime>2614</TotalTime>
  <Words>1323</Words>
  <Application>Microsoft Office PowerPoint</Application>
  <PresentationFormat>Custom</PresentationFormat>
  <Paragraphs>117</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Theme1</vt:lpstr>
      <vt:lpstr>Slide 1</vt:lpstr>
      <vt:lpstr>NUMPY(Numerical Python)</vt:lpstr>
      <vt:lpstr>WHAT IS NumPy?</vt:lpstr>
      <vt:lpstr>WHY USE NumPy?</vt:lpstr>
      <vt:lpstr>WHY IS NumPy FASTER THAN LISTS?</vt:lpstr>
      <vt:lpstr>HOW TO IMPORT NumPy?</vt:lpstr>
      <vt:lpstr>WHAT ARE THE STEPS TO IMPORT NumPy?</vt:lpstr>
      <vt:lpstr>HOW TO IMPORT NumPy USING FROM NumPy import*</vt:lpstr>
      <vt:lpstr>HOW TO ASSIGN NumPy AS np?</vt:lpstr>
      <vt:lpstr>HOW TO CREATE A NumPy ndarray OBJECT?</vt:lpstr>
      <vt:lpstr>WHAT ARE THE DIMENSIONS IN ARRAYS?</vt:lpstr>
      <vt:lpstr>WHAT ARE 0-D ARRAYS?</vt:lpstr>
      <vt:lpstr>WHAT ARE 1-D ARRAYS?</vt:lpstr>
      <vt:lpstr>WHAT ARE 2-D ARRAYS?</vt:lpstr>
      <vt:lpstr>WHAT ARE 3-D ARRAYS?</vt:lpstr>
      <vt:lpstr>HOW TO CHECK NUMBER OF DIMENSIONS?</vt:lpstr>
      <vt:lpstr>HOW TO ASSIGN HIGHER DIMENSIONAL ARRAYS?</vt:lpstr>
      <vt:lpstr>WHAT IS NumPy ARRAY INDEXING?</vt:lpstr>
      <vt:lpstr>HOW TO PERFORM NumPy ARRAY INDEXING?</vt:lpstr>
      <vt:lpstr>HOW TO ACCESS 2-D ARRAYS?</vt:lpstr>
      <vt:lpstr>HOW TO ACCESS 3-D ARRAYS?</vt:lpstr>
      <vt:lpstr>WHAT IS NEGATIVE INDEXING?</vt:lpstr>
      <vt:lpstr>WHAT IS NumPy ARRAY SLICING?</vt:lpstr>
      <vt:lpstr>HOW TO PERFORM NumPy ARRAY SLICING?</vt:lpstr>
      <vt:lpstr>HOW TO PERFORM NEGATIVE SLICING?</vt:lpstr>
      <vt:lpstr>WHAT ARE THE STEPS TO PERFORM SLICING?</vt:lpstr>
      <vt:lpstr>HOW TO PERFORM SLICING ON 2-D ARRAYS?</vt:lpstr>
      <vt:lpstr>HOW TO CHECK THE DATA TYPE OF AN ARRAY?</vt:lpstr>
      <vt:lpstr>WHAT IS DIFFERENCE BETWEEN COPY &amp; VIEW IN NumPy ARRAY?</vt:lpstr>
      <vt:lpstr>WHAT IS COPY IN NumPy ARRAY ?</vt:lpstr>
      <vt:lpstr>WHAT IS VIEW IN NumPy ARRAY?</vt:lpstr>
      <vt:lpstr>HOW TO CHECK IF ARRAY OWNS IT‘S DATA ?</vt:lpstr>
      <vt:lpstr>HOW TO CHECK NumPy ARRAY SHAPE?</vt:lpstr>
      <vt:lpstr>HOW TO PERFORM NumPy ARRAY RESHAPING?</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anjana tiwari</dc:creator>
  <cp:lastModifiedBy>Chhavi</cp:lastModifiedBy>
  <cp:revision>241</cp:revision>
  <dcterms:created xsi:type="dcterms:W3CDTF">2021-11-20T04:21:33Z</dcterms:created>
  <dcterms:modified xsi:type="dcterms:W3CDTF">2022-04-28T09:08:48Z</dcterms:modified>
</cp:coreProperties>
</file>