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Nuni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.fntdata"/><Relationship Id="rId11" Type="http://schemas.openxmlformats.org/officeDocument/2006/relationships/slide" Target="slides/slide6.xml"/><Relationship Id="rId22" Type="http://schemas.openxmlformats.org/officeDocument/2006/relationships/font" Target="fonts/Nunito-boldItalic.fntdata"/><Relationship Id="rId10" Type="http://schemas.openxmlformats.org/officeDocument/2006/relationships/slide" Target="slides/slide5.xml"/><Relationship Id="rId21" Type="http://schemas.openxmlformats.org/officeDocument/2006/relationships/font" Target="fonts/Nuni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a92c30638_3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3a92c30638_3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a92c30638_0_10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3a92c30638_0_10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a92c30638_3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3a92c30638_3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a92c30638_0_10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3a92c30638_0_10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a92c30638_0_5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a92c30638_0_5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a92c30638_2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a92c30638_2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a92c30638_2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a92c30638_2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a92c30638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a92c30638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a92c30638_2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a92c30638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a92c30638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a92c30638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a92c30638_0_10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a92c30638_0_10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a92c30638_3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3a92c30638_3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America’s gun culture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Iacob Sergiu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2"/>
          <p:cNvSpPr txBox="1"/>
          <p:nvPr>
            <p:ph type="title"/>
          </p:nvPr>
        </p:nvSpPr>
        <p:spPr>
          <a:xfrm>
            <a:off x="819150" y="2360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Failed attempts</a:t>
            </a:r>
            <a:endParaRPr/>
          </a:p>
        </p:txBody>
      </p:sp>
      <p:sp>
        <p:nvSpPr>
          <p:cNvPr id="186" name="Google Shape;186;p22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o" sz="1800"/>
              <a:t>Massachusetts, 1976: ban </a:t>
            </a:r>
            <a:r>
              <a:rPr b="1" lang="ro" sz="1800"/>
              <a:t>all </a:t>
            </a:r>
            <a:r>
              <a:rPr lang="ro" sz="1800"/>
              <a:t>guns; 6 months to surrender the guns, otherwise 1 year in prison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o" sz="1800"/>
              <a:t>Police objected: off-duty officers would be deprived of their guns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o" sz="1800"/>
              <a:t>Rejected by 69% to 31% vote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o" sz="1800"/>
              <a:t>California, 1982: same story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o" sz="1800"/>
              <a:t>NRA spend $5m opposing California’s gun ban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o" sz="1800"/>
              <a:t>Rejected by 63% to 37% vote</a:t>
            </a:r>
            <a:endParaRPr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3"/>
          <p:cNvSpPr txBox="1"/>
          <p:nvPr>
            <p:ph type="title"/>
          </p:nvPr>
        </p:nvSpPr>
        <p:spPr>
          <a:xfrm>
            <a:off x="819150" y="2360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An example to follow</a:t>
            </a:r>
            <a:endParaRPr/>
          </a:p>
        </p:txBody>
      </p:sp>
      <p:sp>
        <p:nvSpPr>
          <p:cNvPr id="192" name="Google Shape;192;p23"/>
          <p:cNvSpPr txBox="1"/>
          <p:nvPr>
            <p:ph idx="1" type="body"/>
          </p:nvPr>
        </p:nvSpPr>
        <p:spPr>
          <a:xfrm>
            <a:off x="819150" y="17621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o" sz="1800"/>
              <a:t>Lunatic kills 34 people in Tasmania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o" sz="1800"/>
              <a:t>Australia banned semi-automatic rifles and shotguns in 1996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o" sz="1800"/>
              <a:t>Purchased 650000 firearms from gun owners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o" sz="1800"/>
              <a:t>2 mass shootings between 2000 and 2014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o" sz="1800"/>
              <a:t>No other major incidents</a:t>
            </a:r>
            <a:endParaRPr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4"/>
          <p:cNvSpPr txBox="1"/>
          <p:nvPr>
            <p:ph type="title"/>
          </p:nvPr>
        </p:nvSpPr>
        <p:spPr>
          <a:xfrm>
            <a:off x="819150" y="2360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An example to follow: Australia vs USA</a:t>
            </a:r>
            <a:endParaRPr/>
          </a:p>
        </p:txBody>
      </p:sp>
      <p:sp>
        <p:nvSpPr>
          <p:cNvPr id="198" name="Google Shape;198;p24"/>
          <p:cNvSpPr txBox="1"/>
          <p:nvPr>
            <p:ph idx="1" type="body"/>
          </p:nvPr>
        </p:nvSpPr>
        <p:spPr>
          <a:xfrm>
            <a:off x="819150" y="9239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9" name="Google Shape;19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7956" y="923925"/>
            <a:ext cx="6128081" cy="4025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5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What do you think? How should they tackle this problem?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2360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History 101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7715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o" sz="1800"/>
              <a:t>Independence fight, 227 years ago =&gt; Second Amendment</a:t>
            </a:r>
            <a:endParaRPr sz="1800"/>
          </a:p>
        </p:txBody>
      </p:sp>
      <p:pic>
        <p:nvPicPr>
          <p:cNvPr id="136" name="Google Shape;13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2125" y="1190600"/>
            <a:ext cx="5619750" cy="375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/>
          <p:nvPr>
            <p:ph type="title"/>
          </p:nvPr>
        </p:nvSpPr>
        <p:spPr>
          <a:xfrm>
            <a:off x="819150" y="2360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History 101</a:t>
            </a:r>
            <a:endParaRPr/>
          </a:p>
        </p:txBody>
      </p:sp>
      <p:sp>
        <p:nvSpPr>
          <p:cNvPr id="142" name="Google Shape;142;p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o" sz="1800"/>
              <a:t>1871, NRA founded to combat any kind of gun control law; no gun-rights for black people (white afraid of revenge desire because of slavery)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o" sz="1800"/>
              <a:t>2008, attempt to ban guns would violate the Second Amendment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o" sz="1800"/>
              <a:t>Supreme Court, 2010: carrying a loaded gun allowed </a:t>
            </a:r>
            <a:r>
              <a:rPr b="1" lang="ro" sz="1800"/>
              <a:t>in any state</a:t>
            </a: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o" sz="1800"/>
              <a:t>2011, one year later: approximately 90 guns per 100 people!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/>
          <p:nvPr>
            <p:ph type="title"/>
          </p:nvPr>
        </p:nvSpPr>
        <p:spPr>
          <a:xfrm>
            <a:off x="819150" y="2360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Statistics</a:t>
            </a:r>
            <a:endParaRPr/>
          </a:p>
        </p:txBody>
      </p:sp>
      <p:sp>
        <p:nvSpPr>
          <p:cNvPr id="148" name="Google Shape;148;p1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o" sz="1800"/>
              <a:t>No general minimum age, killing in public legal in some states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o" sz="1800"/>
              <a:t>40% of Americans own/live in a household with a gun (2017); about 300 million firearms </a:t>
            </a:r>
            <a:r>
              <a:rPr b="1" lang="ro" sz="1800"/>
              <a:t>privately </a:t>
            </a:r>
            <a:r>
              <a:rPr lang="ro" sz="1800"/>
              <a:t>held (~1 for each citizen)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o" sz="1800"/>
              <a:t>Americans own 42% of the </a:t>
            </a:r>
            <a:r>
              <a:rPr b="1" lang="ro" sz="1800"/>
              <a:t>world’s </a:t>
            </a:r>
            <a:r>
              <a:rPr lang="ro" sz="1800"/>
              <a:t>privately held firearms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o" sz="1800"/>
              <a:t>~11000 murders involving a firearm (2016)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o" sz="1800"/>
              <a:t>~22000 suicides involving a firearm (2016)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o" sz="1800"/>
              <a:t>&gt;1000 mass shootings since 2012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o" sz="1800"/>
              <a:t>$6 billion yearly for the gun industry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7"/>
          <p:cNvSpPr txBox="1"/>
          <p:nvPr>
            <p:ph type="title"/>
          </p:nvPr>
        </p:nvSpPr>
        <p:spPr>
          <a:xfrm>
            <a:off x="819150" y="2360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Statistics</a:t>
            </a:r>
            <a:endParaRPr/>
          </a:p>
        </p:txBody>
      </p:sp>
      <p:pic>
        <p:nvPicPr>
          <p:cNvPr id="154" name="Google Shape;15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4250" y="811850"/>
            <a:ext cx="5515501" cy="410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8"/>
          <p:cNvSpPr txBox="1"/>
          <p:nvPr>
            <p:ph type="title"/>
          </p:nvPr>
        </p:nvSpPr>
        <p:spPr>
          <a:xfrm>
            <a:off x="819150" y="2360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Statistics (S. Paddock, Nevada, 2017)</a:t>
            </a:r>
            <a:endParaRPr/>
          </a:p>
        </p:txBody>
      </p:sp>
      <p:pic>
        <p:nvPicPr>
          <p:cNvPr id="160" name="Google Shape;16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4250" y="1034200"/>
            <a:ext cx="6975501" cy="392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 txBox="1"/>
          <p:nvPr>
            <p:ph type="title"/>
          </p:nvPr>
        </p:nvSpPr>
        <p:spPr>
          <a:xfrm>
            <a:off x="819150" y="2360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How do Americans feel about guns?</a:t>
            </a:r>
            <a:endParaRPr/>
          </a:p>
        </p:txBody>
      </p:sp>
      <p:sp>
        <p:nvSpPr>
          <p:cNvPr id="166" name="Google Shape;166;p1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7" name="Google Shape;16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9250" y="933650"/>
            <a:ext cx="6765501" cy="401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0"/>
          <p:cNvSpPr txBox="1"/>
          <p:nvPr>
            <p:ph type="title"/>
          </p:nvPr>
        </p:nvSpPr>
        <p:spPr>
          <a:xfrm>
            <a:off x="819150" y="2360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Why not just ban them?</a:t>
            </a:r>
            <a:endParaRPr/>
          </a:p>
        </p:txBody>
      </p:sp>
      <p:sp>
        <p:nvSpPr>
          <p:cNvPr id="173" name="Google Shape;173;p20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o" sz="1800"/>
              <a:t>NRA (National Rifle Association) opposes all forms of gun control; more guns make the country safer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o" sz="1800"/>
              <a:t>NRA speds $3m anually influencing gun controls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o" sz="1800"/>
              <a:t>Banning guns wouldn’t just make them go away (owned guns before banning them, illegal traffic etc.)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o" sz="1800"/>
              <a:t>How do you take away 300m guns? (people don’t need to declare the guns they own)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o" sz="1800"/>
              <a:t>US Government must support Constitution (the right to own a gun)</a:t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1"/>
          <p:cNvSpPr txBox="1"/>
          <p:nvPr>
            <p:ph type="title"/>
          </p:nvPr>
        </p:nvSpPr>
        <p:spPr>
          <a:xfrm>
            <a:off x="819150" y="2360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Why not just ban them?</a:t>
            </a:r>
            <a:endParaRPr/>
          </a:p>
        </p:txBody>
      </p:sp>
      <p:sp>
        <p:nvSpPr>
          <p:cNvPr id="179" name="Google Shape;179;p21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1800"/>
              <a:t>PRO (People’s thinking)</a:t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ro" sz="1800"/>
              <a:t>Less suicides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o" sz="1800"/>
              <a:t>Less violent crimes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o" sz="1800"/>
              <a:t>Less threats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o" sz="1800"/>
              <a:t>Certain kind of safety-feeling</a:t>
            </a:r>
            <a:endParaRPr sz="1800"/>
          </a:p>
        </p:txBody>
      </p:sp>
      <p:sp>
        <p:nvSpPr>
          <p:cNvPr id="180" name="Google Shape;180;p21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1800"/>
              <a:t>CON (People’s thinking)</a:t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ro" sz="1800"/>
              <a:t>Less safety at home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o" sz="1800"/>
              <a:t>Not as safe on the streets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o" sz="1800"/>
              <a:t>Less protection (i.e. terrorist attack)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o" sz="1800"/>
              <a:t>Government overthrowing US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