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u Iacob" userId="d0c911c0714f5cc1" providerId="LiveId" clId="{66CA2793-EF90-4E2B-A402-BADB8C6735A0}"/>
    <pc:docChg chg="custSel addSld modSld">
      <pc:chgData name="Sergiu Iacob" userId="d0c911c0714f5cc1" providerId="LiveId" clId="{66CA2793-EF90-4E2B-A402-BADB8C6735A0}" dt="2017-12-07T15:22:18.257" v="160" actId="20577"/>
      <pc:docMkLst>
        <pc:docMk/>
      </pc:docMkLst>
      <pc:sldChg chg="modSp add">
        <pc:chgData name="Sergiu Iacob" userId="d0c911c0714f5cc1" providerId="LiveId" clId="{66CA2793-EF90-4E2B-A402-BADB8C6735A0}" dt="2017-12-07T15:21:29.456" v="87" actId="27636"/>
        <pc:sldMkLst>
          <pc:docMk/>
          <pc:sldMk cId="1436744952" sldId="256"/>
        </pc:sldMkLst>
        <pc:spChg chg="mod">
          <ac:chgData name="Sergiu Iacob" userId="d0c911c0714f5cc1" providerId="LiveId" clId="{66CA2793-EF90-4E2B-A402-BADB8C6735A0}" dt="2017-12-07T15:21:06.336" v="9" actId="20577"/>
          <ac:spMkLst>
            <pc:docMk/>
            <pc:sldMk cId="1436744952" sldId="256"/>
            <ac:spMk id="2" creationId="{662C23A1-FCD4-4B2F-9578-F51D0F4837BA}"/>
          </ac:spMkLst>
        </pc:spChg>
        <pc:spChg chg="mod">
          <ac:chgData name="Sergiu Iacob" userId="d0c911c0714f5cc1" providerId="LiveId" clId="{66CA2793-EF90-4E2B-A402-BADB8C6735A0}" dt="2017-12-07T15:21:29.456" v="87" actId="27636"/>
          <ac:spMkLst>
            <pc:docMk/>
            <pc:sldMk cId="1436744952" sldId="256"/>
            <ac:spMk id="3" creationId="{86F6493E-41CB-425E-ADA3-9F17FB9D5831}"/>
          </ac:spMkLst>
        </pc:spChg>
      </pc:sldChg>
      <pc:sldChg chg="modSp add">
        <pc:chgData name="Sergiu Iacob" userId="d0c911c0714f5cc1" providerId="LiveId" clId="{66CA2793-EF90-4E2B-A402-BADB8C6735A0}" dt="2017-12-07T15:21:45.822" v="123" actId="20577"/>
        <pc:sldMkLst>
          <pc:docMk/>
          <pc:sldMk cId="420919824" sldId="257"/>
        </pc:sldMkLst>
        <pc:spChg chg="mod">
          <ac:chgData name="Sergiu Iacob" userId="d0c911c0714f5cc1" providerId="LiveId" clId="{66CA2793-EF90-4E2B-A402-BADB8C6735A0}" dt="2017-12-07T15:21:45.822" v="123" actId="20577"/>
          <ac:spMkLst>
            <pc:docMk/>
            <pc:sldMk cId="420919824" sldId="257"/>
            <ac:spMk id="2" creationId="{F7F9F423-00AF-455E-B406-4AA766DF6191}"/>
          </ac:spMkLst>
        </pc:spChg>
      </pc:sldChg>
      <pc:sldChg chg="modSp add">
        <pc:chgData name="Sergiu Iacob" userId="d0c911c0714f5cc1" providerId="LiveId" clId="{66CA2793-EF90-4E2B-A402-BADB8C6735A0}" dt="2017-12-07T15:22:18.257" v="160" actId="20577"/>
        <pc:sldMkLst>
          <pc:docMk/>
          <pc:sldMk cId="3941794896" sldId="258"/>
        </pc:sldMkLst>
        <pc:spChg chg="mod">
          <ac:chgData name="Sergiu Iacob" userId="d0c911c0714f5cc1" providerId="LiveId" clId="{66CA2793-EF90-4E2B-A402-BADB8C6735A0}" dt="2017-12-07T15:22:18.257" v="160" actId="20577"/>
          <ac:spMkLst>
            <pc:docMk/>
            <pc:sldMk cId="3941794896" sldId="258"/>
            <ac:spMk id="2" creationId="{021F199D-A9A5-4D74-8A89-251D385D9E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86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5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D46F98-C581-49EE-B01C-782F00A3B954}" type="datetimeFigureOut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2A34-E307-49B4-A1FD-488674000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9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23A1-FCD4-4B2F-9578-F51D0F483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Bruce Lee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6493E-41CB-425E-ADA3-9F17FB9D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/>
          </a:bodyPr>
          <a:lstStyle/>
          <a:p>
            <a:r>
              <a:rPr lang="en-US" dirty="0" err="1"/>
              <a:t>Casuneanu</a:t>
            </a:r>
            <a:r>
              <a:rPr lang="en-US" dirty="0"/>
              <a:t> Andrei</a:t>
            </a:r>
          </a:p>
          <a:p>
            <a:r>
              <a:rPr lang="en-US" dirty="0" err="1"/>
              <a:t>Darabana</a:t>
            </a:r>
            <a:r>
              <a:rPr lang="en-US" dirty="0"/>
              <a:t> </a:t>
            </a:r>
            <a:r>
              <a:rPr lang="en-US" dirty="0" err="1"/>
              <a:t>Rares</a:t>
            </a:r>
            <a:endParaRPr lang="en-US" dirty="0"/>
          </a:p>
          <a:p>
            <a:r>
              <a:rPr lang="en-US" dirty="0"/>
              <a:t>Iacob Sergiu</a:t>
            </a:r>
          </a:p>
          <a:p>
            <a:r>
              <a:rPr lang="en-US" dirty="0" err="1"/>
              <a:t>Timofte</a:t>
            </a:r>
            <a:r>
              <a:rPr lang="en-US" dirty="0"/>
              <a:t> </a:t>
            </a:r>
            <a:r>
              <a:rPr lang="en-US" dirty="0" err="1"/>
              <a:t>Andreii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423-00AF-455E-B406-4AA766DF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Bruce Lee so famous?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4EC2-79D5-476C-8B68-6B24880D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199D-A9A5-4D74-8A89-251D385D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Bruce </a:t>
            </a:r>
            <a:r>
              <a:rPr lang="en-US" dirty="0"/>
              <a:t>Lee changed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9201-FBFB-4769-996C-EB069404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Bruce Lee</vt:lpstr>
      <vt:lpstr>Why Is Bruce Lee so famous?</vt:lpstr>
      <vt:lpstr>How Bruce Lee changed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Bruce Lee</dc:title>
  <dc:creator>Sergiu Iacob</dc:creator>
  <cp:lastModifiedBy>Sergiu Iacob</cp:lastModifiedBy>
  <cp:revision>1</cp:revision>
  <dcterms:created xsi:type="dcterms:W3CDTF">2017-12-07T12:53:27Z</dcterms:created>
  <dcterms:modified xsi:type="dcterms:W3CDTF">2017-12-07T15:22:18Z</dcterms:modified>
</cp:coreProperties>
</file>