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C0FEEA-5DBE-4C07-9340-D3A89982BDA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Observations" id="{47353A84-92E0-4356-B658-AB517AD1FB81}">
          <p14:sldIdLst>
            <p14:sldId id="265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u Nagy" initials="SN" lastIdx="1" clrIdx="0">
    <p:extLst>
      <p:ext uri="{19B8F6BF-5375-455C-9EA6-DF929625EA0E}">
        <p15:presenceInfo xmlns:p15="http://schemas.microsoft.com/office/powerpoint/2012/main" userId="fe81e6b4f074b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0T20:01:43.954" idx="1">
    <p:pos x="6057" y="183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B54D-A38A-488C-9F88-6C8DD0864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200D3-2E8D-4DF9-A614-A6EE5B79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593E-C0FF-4F94-A824-712288D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2C0-11D2-4CD4-A9BD-7962A8C0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81C4-7892-4EF1-A478-FD5807B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0BB9-FB9A-422F-A83D-08E54DEE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56410-8740-4DB6-AEAB-F37BF208D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9267-AE2F-4961-AA93-73E617EC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6BFE-3326-4C60-8C54-A0E8E33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AD20-0CAA-47FC-8E97-CF05C92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E82E9-494C-4B7C-864C-73BBFE151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581C-B336-4AC9-BFFE-4D4726D3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2213-7A4F-46C1-A57C-E2EF02C4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D04A-C9DD-4739-A35B-80B2AC3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780A-9FB8-4949-9EF6-8812855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5C75-7178-40BE-8095-D85EFD77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85F8-AA83-44A1-84F3-C725B44A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F31E-07EF-4EAA-9D98-3CC9676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4A7F-D183-4002-9EE6-70D6540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B8E5-C64D-45BC-A325-B2C3535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438C-AD65-45F6-A0D7-3F43A986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BAF2-876E-4BC6-99AC-DA81712C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3F97-E93F-4E1D-A3E5-24527EB0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15F5-6502-4BBF-9D26-3CE6A787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98CC-65C9-4E51-B957-03BB3A75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2D58-35C6-43B5-AA83-B809AC0A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C677-76C5-4D40-9395-D85C1949C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09FC-CFF7-4BF1-A085-EE32FAFD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DB5E-ED73-455B-90F2-8C344338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DFD8-AB21-4EFF-A945-4F196C8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B6CC-63DE-443A-BE03-4375553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BE67-41B7-4B58-9095-8CB03BC6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080D-6964-45BE-A808-0C3BD12F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BDD46-3B56-4D18-A53E-8ABBE030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CC9E-B91D-480B-ACBD-DC369D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B94C7-F5D9-4A2E-9177-C44408B7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710B5-46F4-467A-8E51-F2FF72F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95DA0-FD3C-4214-955F-83BFD3CC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764D6-BA4B-4E2B-8C22-4C2CC593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D08-3352-432D-9977-EC045C53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05D73-12E0-4306-864E-B4B2288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577D1-5711-4F80-A8DB-AA26E104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D8FA0-E7D9-42C0-BD92-1A3E5630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6A40-5B07-446A-92A1-19CAB365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0BDF6-302F-450B-9323-365C9B77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01D1-A11B-4993-9DD0-3BD6DA7D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EA3-6D24-48D7-AD48-0F19067A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8984-4362-4F2D-A7EE-916EFA58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2AF6-74F8-4E8D-9DF6-0E3FF8E1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DA03-AE51-472A-9249-C743E5F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4A04-464D-41CA-A025-DB84491C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8FF48-C933-4BB1-A53E-6C54046B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52BB-293D-43A1-ADCA-76B2A66D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4D7C3-5316-44E1-A699-0A83E0C9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01E92-32C3-4A10-8EFF-F149C365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3516-C1D8-4506-8DF3-0D9C350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B2D8-6994-48E2-9309-B8977C3B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166BF-BBB7-4DA2-8BC7-EC2D1056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CDA93-8CB6-4DD9-A692-209CD3BB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107A-852B-45F9-A589-A2D0E4A3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C3C2-0A73-49D3-9FC4-932ECAC0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9554-BA77-41E4-90A8-F07823519C05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79A8-30C5-460D-AC1F-7296E792F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8A0F-C000-41D9-84A9-521DD3C64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1A11-3E9F-4262-BCC5-0F3AA046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01A2-B23B-4D42-83F9-D069DDD0E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Kimai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D44F4-2C1A-4832-A4B5-0C54D8AC9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A679-8067-43FB-82ED-88565B4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Activities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8C3E5-0054-4D15-A7FE-CF42F35D6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981113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2BA7-3739-4D0F-987C-5CA8EB7D62A8}"/>
              </a:ext>
            </a:extLst>
          </p:cNvPr>
          <p:cNvSpPr txBox="1"/>
          <p:nvPr/>
        </p:nvSpPr>
        <p:spPr>
          <a:xfrm>
            <a:off x="400049" y="1543050"/>
            <a:ext cx="706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Seems activities require pre-saved activities</a:t>
            </a:r>
          </a:p>
          <a:p>
            <a:pPr marL="285750" indent="-285750">
              <a:buFontTx/>
              <a:buChar char="-"/>
            </a:pPr>
            <a:r>
              <a:rPr lang="de-DE" dirty="0"/>
              <a:t>Basically activty would be an equiv to issue or workpackage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2882-AC4F-43FA-B591-90C5A275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Multiday activity recorded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923CC-C59F-4B61-9360-9869136C8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17" y="2904919"/>
            <a:ext cx="8526065" cy="1476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B49D3-9C07-4C94-BE88-26A80371DF06}"/>
              </a:ext>
            </a:extLst>
          </p:cNvPr>
          <p:cNvSpPr txBox="1"/>
          <p:nvPr/>
        </p:nvSpPr>
        <p:spPr>
          <a:xfrm>
            <a:off x="581025" y="1690688"/>
            <a:ext cx="680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Not sure if this is good or bad .</a:t>
            </a:r>
          </a:p>
          <a:p>
            <a:pPr marL="285750" indent="-285750">
              <a:buFontTx/>
              <a:buChar char="-"/>
            </a:pPr>
            <a:r>
              <a:rPr lang="de-DE" dirty="0"/>
              <a:t>Calendar page does not provide an overview of duration and minus or plus.</a:t>
            </a:r>
          </a:p>
          <a:p>
            <a:pPr marL="285750" indent="-285750">
              <a:buFontTx/>
              <a:buChar char="-"/>
            </a:pPr>
            <a:r>
              <a:rPr lang="de-DE" dirty="0"/>
              <a:t>Caklendar allows drag and drop but no ctrl-click duplication or copy</a:t>
            </a:r>
          </a:p>
        </p:txBody>
      </p:sp>
    </p:spTree>
    <p:extLst>
      <p:ext uri="{BB962C8B-B14F-4D97-AF65-F5344CB8AC3E}">
        <p14:creationId xmlns:p14="http://schemas.microsoft.com/office/powerpoint/2010/main" val="319247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37D2-13F2-4BC4-92A5-F9B22437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D44B7-EBC6-42E3-9BB8-1CA26C2D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034666"/>
            <a:ext cx="10515600" cy="27886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B56B4-F910-4F27-ACCC-60BB151F8414}"/>
              </a:ext>
            </a:extLst>
          </p:cNvPr>
          <p:cNvSpPr txBox="1"/>
          <p:nvPr/>
        </p:nvSpPr>
        <p:spPr>
          <a:xfrm>
            <a:off x="628650" y="145732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weird report on the multiday activity –something bad on my side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2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119-09F1-4FFB-BBA6-56DBABE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 times 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57C2C-0564-4E2D-B67E-E8B77F2EA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69" y="2425700"/>
            <a:ext cx="89262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B3D86-5A72-4C67-B8C2-ED0D65C7E163}"/>
              </a:ext>
            </a:extLst>
          </p:cNvPr>
          <p:cNvSpPr txBox="1"/>
          <p:nvPr/>
        </p:nvSpPr>
        <p:spPr>
          <a:xfrm>
            <a:off x="209550" y="1533525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No quick search on columns OR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42D-CB78-440A-BC7F-7169D4D3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or remove displayed columns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2CF2B-48F9-414D-BD5E-3428725A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570" y="1825625"/>
            <a:ext cx="9534860" cy="4351338"/>
          </a:xfrm>
        </p:spPr>
      </p:pic>
    </p:spTree>
    <p:extLst>
      <p:ext uri="{BB962C8B-B14F-4D97-AF65-F5344CB8AC3E}">
        <p14:creationId xmlns:p14="http://schemas.microsoft.com/office/powerpoint/2010/main" val="174588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336-4076-4DB0-A340-405914A8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 profile: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F6704-376A-4402-B15E-F6F1499D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433232"/>
            <a:ext cx="8096250" cy="2663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B5D7F-FEF3-49B5-8176-369293C9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4025087"/>
            <a:ext cx="2281533" cy="2799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7D86F-C51A-4DAF-9DAD-FF6EF5F4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879475"/>
            <a:ext cx="4022175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E685-3F86-4A20-BC88-0C2744B2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admin: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E4351-41B9-4B18-94D7-6E5B52C1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469" y="1825625"/>
            <a:ext cx="8603061" cy="4351338"/>
          </a:xfrm>
        </p:spPr>
      </p:pic>
    </p:spTree>
    <p:extLst>
      <p:ext uri="{BB962C8B-B14F-4D97-AF65-F5344CB8AC3E}">
        <p14:creationId xmlns:p14="http://schemas.microsoft.com/office/powerpoint/2010/main" val="400792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581-3833-493F-B66D-99CEAD4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for name and description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78-6D09-468E-BDF4-9C81BD567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796"/>
            <a:ext cx="10515600" cy="31689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260E9-6D4A-457F-9E92-4352F2D79AFF}"/>
              </a:ext>
            </a:extLst>
          </p:cNvPr>
          <p:cNvSpPr txBox="1"/>
          <p:nvPr/>
        </p:nvSpPr>
        <p:spPr>
          <a:xfrm>
            <a:off x="685800" y="1414463"/>
            <a:ext cx="859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not quick-search</a:t>
            </a:r>
          </a:p>
          <a:p>
            <a:pPr marL="285750" indent="-285750">
              <a:buFontTx/>
              <a:buChar char="-"/>
            </a:pPr>
            <a:r>
              <a:rPr lang="de-DE" dirty="0"/>
              <a:t>filters allow only one sorting and no data filtering by column</a:t>
            </a:r>
          </a:p>
          <a:p>
            <a:pPr marL="285750" indent="-285750">
              <a:buFontTx/>
              <a:buChar char="-"/>
            </a:pPr>
            <a:r>
              <a:rPr lang="de-DE" dirty="0"/>
              <a:t>no element count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80D4-C1B8-4060-94B0-387C1BE5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1CA2-6DE1-4987-A308-5523EB415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65" y="2416175"/>
            <a:ext cx="101931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1699A-41D0-480D-8233-E98BD8A5136C}"/>
              </a:ext>
            </a:extLst>
          </p:cNvPr>
          <p:cNvSpPr txBox="1"/>
          <p:nvPr/>
        </p:nvSpPr>
        <p:spPr>
          <a:xfrm>
            <a:off x="552450" y="1326158"/>
            <a:ext cx="767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no quick search</a:t>
            </a:r>
          </a:p>
          <a:p>
            <a:pPr marL="285750" indent="-285750">
              <a:buFontTx/>
              <a:buChar char="-"/>
            </a:pPr>
            <a:r>
              <a:rPr lang="de-DE" dirty="0"/>
              <a:t>not global search – user search is extra menu</a:t>
            </a:r>
          </a:p>
          <a:p>
            <a:pPr marL="285750" indent="-285750">
              <a:buFontTx/>
              <a:buChar char="-"/>
            </a:pPr>
            <a:r>
              <a:rPr lang="de-DE" dirty="0"/>
              <a:t>multiple user search does an OR not an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FD66-0A5A-43C1-A074-2277C94E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1BC4-C2E6-458D-B6AC-9BF38483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5" y="1351172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Runs a time counter in the background ? Maybe useful but kinda redundant</a:t>
            </a:r>
          </a:p>
          <a:p>
            <a:r>
              <a:rPr lang="de-DE" dirty="0">
                <a:solidFill>
                  <a:srgbClr val="FF0000"/>
                </a:solidFill>
              </a:rPr>
              <a:t>Is Mobile ready</a:t>
            </a:r>
          </a:p>
          <a:p>
            <a:r>
              <a:rPr lang="de-DE" dirty="0"/>
              <a:t>Supports Plugins ? Unclear </a:t>
            </a:r>
          </a:p>
          <a:p>
            <a:r>
              <a:rPr lang="de-DE" dirty="0">
                <a:solidFill>
                  <a:srgbClr val="FF0000"/>
                </a:solidFill>
              </a:rPr>
              <a:t>Teams creation</a:t>
            </a:r>
          </a:p>
          <a:p>
            <a:r>
              <a:rPr lang="de-DE" dirty="0">
                <a:solidFill>
                  <a:srgbClr val="FF0000"/>
                </a:solidFill>
              </a:rPr>
              <a:t>Customers data </a:t>
            </a:r>
          </a:p>
          <a:p>
            <a:r>
              <a:rPr lang="de-DE" dirty="0">
                <a:solidFill>
                  <a:srgbClr val="FF0000"/>
                </a:solidFill>
              </a:rPr>
              <a:t>Projects data</a:t>
            </a:r>
          </a:p>
          <a:p>
            <a:r>
              <a:rPr lang="de-DE" dirty="0"/>
              <a:t>Activities</a:t>
            </a:r>
          </a:p>
          <a:p>
            <a:r>
              <a:rPr lang="de-DE" dirty="0"/>
              <a:t>User profile </a:t>
            </a:r>
          </a:p>
          <a:p>
            <a:r>
              <a:rPr lang="de-DE" dirty="0"/>
              <a:t>Export to excel, pdf, csv and html</a:t>
            </a:r>
          </a:p>
          <a:p>
            <a:r>
              <a:rPr lang="de-DE" dirty="0"/>
              <a:t>Expenses</a:t>
            </a:r>
          </a:p>
          <a:p>
            <a:r>
              <a:rPr lang="de-DE" dirty="0"/>
              <a:t>SAML – Security something </a:t>
            </a:r>
          </a:p>
          <a:p>
            <a:r>
              <a:rPr lang="de-DE" dirty="0"/>
              <a:t>LDAP – Security something</a:t>
            </a:r>
          </a:p>
          <a:p>
            <a:r>
              <a:rPr lang="de-DE" dirty="0"/>
              <a:t>Statistics</a:t>
            </a:r>
          </a:p>
          <a:p>
            <a:r>
              <a:rPr lang="de-DE" dirty="0"/>
              <a:t>Duration only</a:t>
            </a:r>
          </a:p>
          <a:p>
            <a:r>
              <a:rPr lang="de-DE" dirty="0"/>
              <a:t>Adjustable rates – workday, weekends</a:t>
            </a:r>
          </a:p>
          <a:p>
            <a:r>
              <a:rPr lang="de-DE" dirty="0"/>
              <a:t>Customizable permissions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C796-993F-4C85-9A83-B0C92F14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via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4D45-2563-4A05-92A7-81A5B552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Check how this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6A9D-A97C-4F57-9DF3-834DDAC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To check: data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1A7B-0B8B-4DF8-80AA-43D02830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Scenarios:</a:t>
            </a:r>
          </a:p>
          <a:p>
            <a:r>
              <a:rPr lang="de-DE" dirty="0"/>
              <a:t>Data updating and creation: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Teams creation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Customers data 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Projects data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Activities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Users ?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Expenses and rates. Do we want/need this ?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can we obfuscate the data for the developers ?</a:t>
            </a: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6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4D6F-D7D8-4CB4-9DD0-901232AF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To check: Security and 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D9-1F70-4AA9-88D8-5071903F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SAML – Security something </a:t>
            </a:r>
          </a:p>
          <a:p>
            <a:r>
              <a:rPr lang="de-DE" dirty="0">
                <a:solidFill>
                  <a:srgbClr val="FF0000"/>
                </a:solidFill>
              </a:rPr>
              <a:t>LDAP – Security something</a:t>
            </a:r>
          </a:p>
          <a:p>
            <a:r>
              <a:rPr lang="de-DE" dirty="0">
                <a:solidFill>
                  <a:srgbClr val="FF0000"/>
                </a:solidFill>
              </a:rPr>
              <a:t>permission setup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9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3A53-DCE0-4721-92E9-0A4771D5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To check: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892D-D64C-4A4C-AAA3-8F667622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metrics are included</a:t>
            </a:r>
          </a:p>
          <a:p>
            <a:r>
              <a:rPr lang="de-DE" dirty="0"/>
              <a:t>How do they add new ones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7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B16-9A91-4025-BBA4-47729D7C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To check: exporting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FAF4-A790-4DB9-B9F4-A897C4DF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are they exporting</a:t>
            </a:r>
          </a:p>
          <a:p>
            <a:r>
              <a:rPr lang="de-DE" dirty="0"/>
              <a:t>What format are they exporting to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0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1DD2-E06B-46A8-81BC-78B0BF4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4DC5-D95C-4492-9391-5BD64F7F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Is there a way to freeze accounts after exporting them ?</a:t>
            </a:r>
          </a:p>
          <a:p>
            <a:r>
              <a:rPr lang="de-DE" dirty="0"/>
              <a:t>Maybe german law duration rules should also be applied – breaks and max per day/week.</a:t>
            </a:r>
          </a:p>
          <a:p>
            <a:r>
              <a:rPr lang="de-DE" dirty="0"/>
              <a:t>no quick filters </a:t>
            </a:r>
            <a:endParaRPr lang="en-US" dirty="0"/>
          </a:p>
          <a:p>
            <a:r>
              <a:rPr lang="en-US" dirty="0"/>
              <a:t>Seems like a lot of information is redundant: reports, </a:t>
            </a:r>
            <a:r>
              <a:rPr lang="en-US" dirty="0" err="1"/>
              <a:t>mytimes</a:t>
            </a:r>
            <a:r>
              <a:rPr lang="en-US" dirty="0"/>
              <a:t>, calendar, </a:t>
            </a:r>
            <a:r>
              <a:rPr lang="en-US" dirty="0" err="1"/>
              <a:t>kinda</a:t>
            </a:r>
            <a:r>
              <a:rPr lang="en-US" dirty="0"/>
              <a:t> show the same info for a user: the dates, activities and hours per day</a:t>
            </a:r>
          </a:p>
          <a:p>
            <a:r>
              <a:rPr lang="en-US" dirty="0"/>
              <a:t>Dashboard shows just another view of reports but restricted to 1 week</a:t>
            </a:r>
          </a:p>
          <a:p>
            <a:r>
              <a:rPr lang="en-US" dirty="0" err="1"/>
              <a:t>Feiertage</a:t>
            </a:r>
            <a:r>
              <a:rPr lang="en-US"/>
              <a:t> in Kalendar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BB2-3AB0-4665-8C69-F8D235E9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37B44-4883-4509-BA3D-8A9CC5AA8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0" y="1780617"/>
            <a:ext cx="11566006" cy="329676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432BC6-4E75-4019-97B9-E63D37253719}"/>
              </a:ext>
            </a:extLst>
          </p:cNvPr>
          <p:cNvSpPr/>
          <p:nvPr/>
        </p:nvSpPr>
        <p:spPr>
          <a:xfrm>
            <a:off x="11260777" y="2605177"/>
            <a:ext cx="483079" cy="3795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2A9D23-4FC9-4261-BC15-587F45D4D839}"/>
              </a:ext>
            </a:extLst>
          </p:cNvPr>
          <p:cNvSpPr/>
          <p:nvPr/>
        </p:nvSpPr>
        <p:spPr>
          <a:xfrm>
            <a:off x="10748513" y="1813335"/>
            <a:ext cx="1063926" cy="379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4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Kimai </vt:lpstr>
      <vt:lpstr>Functionalities</vt:lpstr>
      <vt:lpstr>Installation via docker</vt:lpstr>
      <vt:lpstr>1. To check: data objects</vt:lpstr>
      <vt:lpstr>2. To check: Security and permissions</vt:lpstr>
      <vt:lpstr>3. To check: statistics</vt:lpstr>
      <vt:lpstr>4. To check: exporting </vt:lpstr>
      <vt:lpstr>Generic</vt:lpstr>
      <vt:lpstr>UI overview</vt:lpstr>
      <vt:lpstr>Activities</vt:lpstr>
      <vt:lpstr>Multiday activity recorded</vt:lpstr>
      <vt:lpstr>Reports</vt:lpstr>
      <vt:lpstr>My times ?</vt:lpstr>
      <vt:lpstr>Add or remove displayed columns</vt:lpstr>
      <vt:lpstr>My profile:</vt:lpstr>
      <vt:lpstr>Dashboard admin:</vt:lpstr>
      <vt:lpstr>Search for name and description</vt:lpstr>
      <vt:lpstr>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Kimai</dc:title>
  <dc:creator>Sergiu Nagy</dc:creator>
  <cp:lastModifiedBy>Sergiu Nagy</cp:lastModifiedBy>
  <cp:revision>8</cp:revision>
  <dcterms:created xsi:type="dcterms:W3CDTF">2021-02-20T18:34:41Z</dcterms:created>
  <dcterms:modified xsi:type="dcterms:W3CDTF">2021-02-21T17:21:58Z</dcterms:modified>
</cp:coreProperties>
</file>