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tags/tag2.xml" ContentType="application/vnd.openxmlformats-officedocument.presentationml.tags+xml"/>
  <Override PartName="/ppt/slides/tags/tag3.xml" ContentType="application/vnd.openxmlformats-officedocument.presentationml.tags+xml"/>
  <Override PartName="/ppt/slides/tags/tag4.xml" ContentType="application/vnd.openxmlformats-officedocument.presentationml.tags+xml"/>
  <Override PartName="/ppt/slides/tags/tag5.xml" ContentType="application/vnd.openxmlformats-officedocument.presentationml.tags+xml"/>
  <Override PartName="/ppt/slides/tags/tag6.xml" ContentType="application/vnd.openxmlformats-officedocument.presentationml.tags+xml"/>
  <Override PartName="/ppt/slides/tags/tag7.xml" ContentType="application/vnd.openxmlformats-officedocument.presentationml.tags+xml"/>
  <Override PartName="/ppt/slides/tags/tag8.xml" ContentType="application/vnd.openxmlformats-officedocument.presentationml.tags+xml"/>
  <Override PartName="/ppt/slides/tags/tag9.xml" ContentType="application/vnd.openxmlformats-officedocument.presentationml.tags+xml"/>
  <Override PartName="/ppt/slides/tags/tag10.xml" ContentType="application/vnd.openxmlformats-officedocument.presentationml.tags+xml"/>
  <Override PartName="/ppt/slides/tags/tag11.xml" ContentType="application/vnd.openxmlformats-officedocument.presentationml.tags+xml"/>
  <Override PartName="/ppt/slides/tags/tag12.xml" ContentType="application/vnd.openxmlformats-officedocument.presentationml.tags+xml"/>
  <Override PartName="/ppt/slides/tags/tag13.xml" ContentType="application/vnd.openxmlformats-officedocument.presentationml.tags+xml"/>
  <Override PartName="/ppt/slides/tags/tag14.xml" ContentType="application/vnd.openxmlformats-officedocument.presentationml.tags+xml"/>
  <Override PartName="/ppt/slides/tags/tag15.xml" ContentType="application/vnd.openxmlformats-officedocument.presentationml.tags+xml"/>
  <Override PartName="/ppt/slides/tags/tag16.xml" ContentType="application/vnd.openxmlformats-officedocument.presentationml.tags+xml"/>
  <Override PartName="/ppt/slides/tags/tag17.xml" ContentType="application/vnd.openxmlformats-officedocument.presentationml.tags+xml"/>
  <Override PartName="/ppt/slides/tags/tag18.xml" ContentType="application/vnd.openxmlformats-officedocument.presentationml.tags+xml"/>
  <Override PartName="/ppt/slides/tags/tag19.xml" ContentType="application/vnd.openxmlformats-officedocument.presentationml.tags+xml"/>
  <Override PartName="/ppt/slides/tags/tag20.xml" ContentType="application/vnd.openxmlformats-officedocument.presentationml.tags+xml"/>
  <Override PartName="/ppt/slides/tags/tag21.xml" ContentType="application/vnd.openxmlformats-officedocument.presentationml.tags+xml"/>
  <Override PartName="/ppt/slides/tags/tag22.xml" ContentType="application/vnd.openxmlformats-officedocument.presentationml.tags+xml"/>
  <Override PartName="/ppt/slides/tags/tag23.xml" ContentType="application/vnd.openxmlformats-officedocument.presentationml.tags+xml"/>
  <Override PartName="/ppt/slides/tags/tag24.xml" ContentType="application/vnd.openxmlformats-officedocument.presentationml.tags+xml"/>
  <Override PartName="/ppt/slides/tags/tag25.xml" ContentType="application/vnd.openxmlformats-officedocument.presentationml.tags+xml"/>
  <Override PartName="/ppt/slides/tags/tag26.xml" ContentType="application/vnd.openxmlformats-officedocument.presentationml.tags+xml"/>
  <Override PartName="/ppt/slides/tags/tag27.xml" ContentType="application/vnd.openxmlformats-officedocument.presentationml.tags+xml"/>
  <Override PartName="/ppt/slides/tags/tag28.xml" ContentType="application/vnd.openxmlformats-officedocument.presentationml.tags+xml"/>
  <Override PartName="/ppt/slides/tags/tag29.xml" ContentType="application/vnd.openxmlformats-officedocument.presentationml.tags+xml"/>
  <Override PartName="/ppt/slides/tags/tag30.xml" ContentType="application/vnd.openxmlformats-officedocument.presentationml.tags+xml"/>
  <Override PartName="/ppt/slides/tags/tag31.xml" ContentType="application/vnd.openxmlformats-officedocument.presentationml.tags+xml"/>
  <Override PartName="/ppt/slides/tags/tag32.xml" ContentType="application/vnd.openxmlformats-officedocument.presentationml.tags+xml"/>
  <Override PartName="/ppt/slides/tags/tag33.xml" ContentType="application/vnd.openxmlformats-officedocument.presentationml.tags+xml"/>
  <Override PartName="/ppt/slides/tags/tag34.xml" ContentType="application/vnd.openxmlformats-officedocument.presentationml.tags+xml"/>
  <Override PartName="/ppt/slides/tags/tag35.xml" ContentType="application/vnd.openxmlformats-officedocument.presentationml.tags+xml"/>
  <Override PartName="/ppt/slides/tags/tag36.xml" ContentType="application/vnd.openxmlformats-officedocument.presentationml.tags+xml"/>
  <Override PartName="/ppt/slides/tags/tag37.xml" ContentType="application/vnd.openxmlformats-officedocument.presentationml.tags+xml"/>
  <Override PartName="/ppt/slides/tags/tag38.xml" ContentType="application/vnd.openxmlformats-officedocument.presentationml.tags+xml"/>
  <Override PartName="/ppt/slides/tags/tag39.xml" ContentType="application/vnd.openxmlformats-officedocument.presentationml.tags+xml"/>
  <Override PartName="/ppt/slides/tags/tag40.xml" ContentType="application/vnd.openxmlformats-officedocument.presentationml.tags+xml"/>
  <Override PartName="/ppt/slides/tags/tag41.xml" ContentType="application/vnd.openxmlformats-officedocument.presentationml.tags+xml"/>
  <Override PartName="/ppt/slides/tags/tag42.xml" ContentType="application/vnd.openxmlformats-officedocument.presentationml.tags+xml"/>
  <Override PartName="/ppt/slides/tags/tag43.xml" ContentType="application/vnd.openxmlformats-officedocument.presentationml.tags+xml"/>
  <Override PartName="/ppt/slides/tags/tag44.xml" ContentType="application/vnd.openxmlformats-officedocument.presentationml.tags+xml"/>
  <Override PartName="/ppt/slides/tags/tag45.xml" ContentType="application/vnd.openxmlformats-officedocument.presentationml.tags+xml"/>
  <Override PartName="/ppt/slides/tags/tag46.xml" ContentType="application/vnd.openxmlformats-officedocument.presentationml.tags+xml"/>
  <Override PartName="/ppt/slides/tags/tag47.xml" ContentType="application/vnd.openxmlformats-officedocument.presentationml.tags+xml"/>
  <Override PartName="/ppt/slides/tags/tag48.xml" ContentType="application/vnd.openxmlformats-officedocument.presentationml.tags+xml"/>
  <Override PartName="/ppt/slides/tags/tag49.xml" ContentType="application/vnd.openxmlformats-officedocument.presentationml.tags+xml"/>
  <Override PartName="/ppt/slides/tags/tag50.xml" ContentType="application/vnd.openxmlformats-officedocument.presentationml.tags+xml"/>
  <Override PartName="/ppt/slides/tags/tag51.xml" ContentType="application/vnd.openxmlformats-officedocument.presentationml.tags+xml"/>
  <Override PartName="/ppt/slides/tags/tag52.xml" ContentType="application/vnd.openxmlformats-officedocument.presentationml.tags+xml"/>
  <Override PartName="/ppt/slides/tags/tag53.xml" ContentType="application/vnd.openxmlformats-officedocument.presentationml.tags+xml"/>
  <Override PartName="/ppt/slides/tags/tag54.xml" ContentType="application/vnd.openxmlformats-officedocument.presentationml.tags+xml"/>
  <Override PartName="/ppt/slides/tags/tag55.xml" ContentType="application/vnd.openxmlformats-officedocument.presentationml.tags+xml"/>
  <Override PartName="/ppt/slides/tags/tag56.xml" ContentType="application/vnd.openxmlformats-officedocument.presentationml.tags+xml"/>
  <Override PartName="/ppt/slides/tags/tag57.xml" ContentType="application/vnd.openxmlformats-officedocument.presentationml.tags+xml"/>
  <Override PartName="/ppt/slides/tags/tag58.xml" ContentType="application/vnd.openxmlformats-officedocument.presentationml.tags+xml"/>
  <Override PartName="/ppt/slides/tags/tag59.xml" ContentType="application/vnd.openxmlformats-officedocument.presentationml.tags+xml"/>
  <Override PartName="/ppt/slides/tags/tag60.xml" ContentType="application/vnd.openxmlformats-officedocument.presentationml.tags+xml"/>
  <Override PartName="/ppt/slides/tags/tag61.xml" ContentType="application/vnd.openxmlformats-officedocument.presentationml.tags+xml"/>
  <Override PartName="/ppt/slides/tags/tag62.xml" ContentType="application/vnd.openxmlformats-officedocument.presentationml.tags+xml"/>
  <Override PartName="/ppt/slides/tags/tag63.xml" ContentType="application/vnd.openxmlformats-officedocument.presentationml.tags+xml"/>
  <Override PartName="/ppt/slides/tags/tag64.xml" ContentType="application/vnd.openxmlformats-officedocument.presentationml.tags+xml"/>
  <Override PartName="/ppt/slides/tags/tag65.xml" ContentType="application/vnd.openxmlformats-officedocument.presentationml.tags+xml"/>
  <Override PartName="/ppt/slides/tags/tag66.xml" ContentType="application/vnd.openxmlformats-officedocument.presentationml.tags+xml"/>
  <Override PartName="/ppt/slides/tags/tag67.xml" ContentType="application/vnd.openxmlformats-officedocument.presentationml.tags+xml"/>
  <Override PartName="/ppt/slides/tags/tag68.xml" ContentType="application/vnd.openxmlformats-officedocument.presentationml.tags+xml"/>
  <Override PartName="/ppt/slides/tags/tag69.xml" ContentType="application/vnd.openxmlformats-officedocument.presentationml.tags+xml"/>
  <Override PartName="/ppt/slides/tags/tag70.xml" ContentType="application/vnd.openxmlformats-officedocument.presentationml.tags+xml"/>
  <Override PartName="/ppt/slides/tags/tag71.xml" ContentType="application/vnd.openxmlformats-officedocument.presentationml.tags+xml"/>
  <Override PartName="/ppt/slides/tags/tag72.xml" ContentType="application/vnd.openxmlformats-officedocument.presentationml.tags+xml"/>
  <Override PartName="/ppt/slides/tags/tag73.xml" ContentType="application/vnd.openxmlformats-officedocument.presentationml.tags+xml"/>
  <Override PartName="/ppt/slides/tags/tag74.xml" ContentType="application/vnd.openxmlformats-officedocument.presentationml.tags+xml"/>
  <Override PartName="/ppt/slides/tags/tag75.xml" ContentType="application/vnd.openxmlformats-officedocument.presentationml.tags+xml"/>
  <Override PartName="/ppt/slides/tags/tag76.xml" ContentType="application/vnd.openxmlformats-officedocument.presentationml.tags+xml"/>
  <Override PartName="/ppt/slides/tags/tag77.xml" ContentType="application/vnd.openxmlformats-officedocument.presentationml.tags+xml"/>
  <Override PartName="/ppt/slides/tags/tag78.xml" ContentType="application/vnd.openxmlformats-officedocument.presentationml.tags+xml"/>
  <Override PartName="/ppt/slides/tags/tag79.xml" ContentType="application/vnd.openxmlformats-officedocument.presentationml.tags+xml"/>
  <Override PartName="/ppt/slides/tags/tag80.xml" ContentType="application/vnd.openxmlformats-officedocument.presentationml.tags+xml"/>
  <Override PartName="/ppt/slides/tags/tag81.xml" ContentType="application/vnd.openxmlformats-officedocument.presentationml.tags+xml"/>
  <Override PartName="/ppt/slides/tags/tag82.xml" ContentType="application/vnd.openxmlformats-officedocument.presentationml.tags+xml"/>
  <Override PartName="/ppt/slides/tags/tag83.xml" ContentType="application/vnd.openxmlformats-officedocument.presentationml.tags+xml"/>
  <Override PartName="/ppt/slides/tags/tag84.xml" ContentType="application/vnd.openxmlformats-officedocument.presentationml.tags+xml"/>
  <Override PartName="/ppt/slides/tags/tag85.xml" ContentType="application/vnd.openxmlformats-officedocument.presentationml.tags+xml"/>
  <Override PartName="/ppt/slides/tags/tag86.xml" ContentType="application/vnd.openxmlformats-officedocument.presentationml.tags+xml"/>
  <Override PartName="/ppt/slides/tags/tag87.xml" ContentType="application/vnd.openxmlformats-officedocument.presentationml.tags+xml"/>
  <Override PartName="/ppt/slides/tags/tag88.xml" ContentType="application/vnd.openxmlformats-officedocument.presentationml.tags+xml"/>
  <Override PartName="/ppt/slides/tags/tag89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c3f0710a4e0406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 type="screen16x9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/>
      </p:grpSpPr>
    </p:spTree>
  </p:cSld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3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Layouts/slideMasters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tags" Target="/ppt/slides/tags/tag1.xml" Id="rId1" /><Relationship Type="http://schemas.openxmlformats.org/officeDocument/2006/relationships/slideLayout" Target="/ppt/slideLayouts/slideLayout1.xml" Id="rId2" /><Relationship Type="http://schemas.openxmlformats.org/officeDocument/2006/relationships/tags" Target="/ppt/slides/tags/tag2.xml" Id="rId10" /><Relationship Type="http://schemas.openxmlformats.org/officeDocument/2006/relationships/tags" Target="/ppt/slides/tags/tag3.xml" Id="rId11" /><Relationship Type="http://schemas.openxmlformats.org/officeDocument/2006/relationships/tags" Target="/ppt/slides/tags/tag4.xml" Id="rId12" /><Relationship Type="http://schemas.openxmlformats.org/officeDocument/2006/relationships/tags" Target="/ppt/slides/tags/tag5.xml" Id="rId13" /><Relationship Type="http://schemas.openxmlformats.org/officeDocument/2006/relationships/tags" Target="/ppt/slides/tags/tag6.xml" Id="rId14" /><Relationship Type="http://schemas.openxmlformats.org/officeDocument/2006/relationships/tags" Target="/ppt/slides/tags/tag7.xml" Id="rId15" /><Relationship Type="http://schemas.openxmlformats.org/officeDocument/2006/relationships/tags" Target="/ppt/slides/tags/tag8.xml" Id="rId16" /><Relationship Type="http://schemas.openxmlformats.org/officeDocument/2006/relationships/tags" Target="/ppt/slides/tags/tag9.xml" Id="rId17" /><Relationship Type="http://schemas.openxmlformats.org/officeDocument/2006/relationships/tags" Target="/ppt/slides/tags/tag10.xml" Id="rId18" /><Relationship Type="http://schemas.openxmlformats.org/officeDocument/2006/relationships/tags" Target="/ppt/slides/tags/tag11.xml" Id="rId19" /><Relationship Type="http://schemas.openxmlformats.org/officeDocument/2006/relationships/tags" Target="/ppt/slides/tags/tag12.xml" Id="rId20" /><Relationship Type="http://schemas.openxmlformats.org/officeDocument/2006/relationships/tags" Target="/ppt/slides/tags/tag13.xml" Id="rId21" /><Relationship Type="http://schemas.openxmlformats.org/officeDocument/2006/relationships/tags" Target="/ppt/slides/tags/tag14.xml" Id="rId22" /><Relationship Type="http://schemas.openxmlformats.org/officeDocument/2006/relationships/tags" Target="/ppt/slides/tags/tag15.xml" Id="rId23" /><Relationship Type="http://schemas.openxmlformats.org/officeDocument/2006/relationships/tags" Target="/ppt/slides/tags/tag16.xml" Id="rId24" /><Relationship Type="http://schemas.openxmlformats.org/officeDocument/2006/relationships/tags" Target="/ppt/slides/tags/tag17.xml" Id="rId25" /><Relationship Type="http://schemas.openxmlformats.org/officeDocument/2006/relationships/tags" Target="/ppt/slides/tags/tag18.xml" Id="rId26" /><Relationship Type="http://schemas.openxmlformats.org/officeDocument/2006/relationships/tags" Target="/ppt/slides/tags/tag19.xml" Id="rId27" /><Relationship Type="http://schemas.openxmlformats.org/officeDocument/2006/relationships/tags" Target="/ppt/slides/tags/tag20.xml" Id="rId28" /><Relationship Type="http://schemas.openxmlformats.org/officeDocument/2006/relationships/tags" Target="/ppt/slides/tags/tag21.xml" Id="rId29" /><Relationship Type="http://schemas.openxmlformats.org/officeDocument/2006/relationships/tags" Target="/ppt/slides/tags/tag22.xml" Id="rId30" /><Relationship Type="http://schemas.openxmlformats.org/officeDocument/2006/relationships/tags" Target="/ppt/slides/tags/tag23.xml" Id="rId31" /><Relationship Type="http://schemas.openxmlformats.org/officeDocument/2006/relationships/tags" Target="/ppt/slides/tags/tag24.xml" Id="rId32" /><Relationship Type="http://schemas.openxmlformats.org/officeDocument/2006/relationships/tags" Target="/ppt/slides/tags/tag25.xml" Id="rId33" /><Relationship Type="http://schemas.openxmlformats.org/officeDocument/2006/relationships/tags" Target="/ppt/slides/tags/tag26.xml" Id="rId34" /><Relationship Type="http://schemas.openxmlformats.org/officeDocument/2006/relationships/tags" Target="/ppt/slides/tags/tag27.xml" Id="rId35" /><Relationship Type="http://schemas.openxmlformats.org/officeDocument/2006/relationships/tags" Target="/ppt/slides/tags/tag28.xml" Id="rId36" /><Relationship Type="http://schemas.openxmlformats.org/officeDocument/2006/relationships/tags" Target="/ppt/slides/tags/tag29.xml" Id="rId37" /><Relationship Type="http://schemas.openxmlformats.org/officeDocument/2006/relationships/tags" Target="/ppt/slides/tags/tag30.xml" Id="rId38" /><Relationship Type="http://schemas.openxmlformats.org/officeDocument/2006/relationships/tags" Target="/ppt/slides/tags/tag31.xml" Id="rId39" /><Relationship Type="http://schemas.openxmlformats.org/officeDocument/2006/relationships/tags" Target="/ppt/slides/tags/tag32.xml" Id="rId40" /><Relationship Type="http://schemas.openxmlformats.org/officeDocument/2006/relationships/tags" Target="/ppt/slides/tags/tag33.xml" Id="rId41" /><Relationship Type="http://schemas.openxmlformats.org/officeDocument/2006/relationships/tags" Target="/ppt/slides/tags/tag34.xml" Id="rId42" /><Relationship Type="http://schemas.openxmlformats.org/officeDocument/2006/relationships/tags" Target="/ppt/slides/tags/tag35.xml" Id="rId43" /><Relationship Type="http://schemas.openxmlformats.org/officeDocument/2006/relationships/tags" Target="/ppt/slides/tags/tag36.xml" Id="rId44" /><Relationship Type="http://schemas.openxmlformats.org/officeDocument/2006/relationships/tags" Target="/ppt/slides/tags/tag37.xml" Id="rId45" /><Relationship Type="http://schemas.openxmlformats.org/officeDocument/2006/relationships/tags" Target="/ppt/slides/tags/tag38.xml" Id="rId46" /><Relationship Type="http://schemas.openxmlformats.org/officeDocument/2006/relationships/tags" Target="/ppt/slides/tags/tag39.xml" Id="rId47" /><Relationship Type="http://schemas.openxmlformats.org/officeDocument/2006/relationships/tags" Target="/ppt/slides/tags/tag40.xml" Id="rId48" /><Relationship Type="http://schemas.openxmlformats.org/officeDocument/2006/relationships/tags" Target="/ppt/slides/tags/tag41.xml" Id="rId49" /><Relationship Type="http://schemas.openxmlformats.org/officeDocument/2006/relationships/tags" Target="/ppt/slides/tags/tag42.xml" Id="rId50" /><Relationship Type="http://schemas.openxmlformats.org/officeDocument/2006/relationships/tags" Target="/ppt/slides/tags/tag43.xml" Id="rId51" /><Relationship Type="http://schemas.openxmlformats.org/officeDocument/2006/relationships/tags" Target="/ppt/slides/tags/tag44.xml" Id="rId52" /><Relationship Type="http://schemas.openxmlformats.org/officeDocument/2006/relationships/tags" Target="/ppt/slides/tags/tag45.xml" Id="rId53" /><Relationship Type="http://schemas.openxmlformats.org/officeDocument/2006/relationships/tags" Target="/ppt/slides/tags/tag46.xml" Id="rId54" /><Relationship Type="http://schemas.openxmlformats.org/officeDocument/2006/relationships/tags" Target="/ppt/slides/tags/tag47.xml" Id="rId55" /><Relationship Type="http://schemas.openxmlformats.org/officeDocument/2006/relationships/tags" Target="/ppt/slides/tags/tag48.xml" Id="rId56" /><Relationship Type="http://schemas.openxmlformats.org/officeDocument/2006/relationships/tags" Target="/ppt/slides/tags/tag49.xml" Id="rId57" /><Relationship Type="http://schemas.openxmlformats.org/officeDocument/2006/relationships/tags" Target="/ppt/slides/tags/tag50.xml" Id="rId58" /><Relationship Type="http://schemas.openxmlformats.org/officeDocument/2006/relationships/tags" Target="/ppt/slides/tags/tag51.xml" Id="rId59" /><Relationship Type="http://schemas.openxmlformats.org/officeDocument/2006/relationships/tags" Target="/ppt/slides/tags/tag52.xml" Id="rId60" /><Relationship Type="http://schemas.openxmlformats.org/officeDocument/2006/relationships/tags" Target="/ppt/slides/tags/tag53.xml" Id="rId61" /><Relationship Type="http://schemas.openxmlformats.org/officeDocument/2006/relationships/tags" Target="/ppt/slides/tags/tag54.xml" Id="rId62" /><Relationship Type="http://schemas.openxmlformats.org/officeDocument/2006/relationships/tags" Target="/ppt/slides/tags/tag55.xml" Id="rId63" /><Relationship Type="http://schemas.openxmlformats.org/officeDocument/2006/relationships/tags" Target="/ppt/slides/tags/tag56.xml" Id="rId64" /><Relationship Type="http://schemas.openxmlformats.org/officeDocument/2006/relationships/tags" Target="/ppt/slides/tags/tag57.xml" Id="rId65" /><Relationship Type="http://schemas.openxmlformats.org/officeDocument/2006/relationships/tags" Target="/ppt/slides/tags/tag58.xml" Id="rId66" /><Relationship Type="http://schemas.openxmlformats.org/officeDocument/2006/relationships/tags" Target="/ppt/slides/tags/tag59.xml" Id="rId67" /><Relationship Type="http://schemas.openxmlformats.org/officeDocument/2006/relationships/tags" Target="/ppt/slides/tags/tag60.xml" Id="rId68" /><Relationship Type="http://schemas.openxmlformats.org/officeDocument/2006/relationships/tags" Target="/ppt/slides/tags/tag61.xml" Id="rId69" /><Relationship Type="http://schemas.openxmlformats.org/officeDocument/2006/relationships/tags" Target="/ppt/slides/tags/tag62.xml" Id="rId70" /><Relationship Type="http://schemas.openxmlformats.org/officeDocument/2006/relationships/tags" Target="/ppt/slides/tags/tag63.xml" Id="rId71" /><Relationship Type="http://schemas.openxmlformats.org/officeDocument/2006/relationships/tags" Target="/ppt/slides/tags/tag64.xml" Id="rId72" /><Relationship Type="http://schemas.openxmlformats.org/officeDocument/2006/relationships/tags" Target="/ppt/slides/tags/tag65.xml" Id="rId73" /><Relationship Type="http://schemas.openxmlformats.org/officeDocument/2006/relationships/tags" Target="/ppt/slides/tags/tag66.xml" Id="rId74" /><Relationship Type="http://schemas.openxmlformats.org/officeDocument/2006/relationships/tags" Target="/ppt/slides/tags/tag67.xml" Id="rId75" /><Relationship Type="http://schemas.openxmlformats.org/officeDocument/2006/relationships/tags" Target="/ppt/slides/tags/tag68.xml" Id="rId76" /><Relationship Type="http://schemas.openxmlformats.org/officeDocument/2006/relationships/tags" Target="/ppt/slides/tags/tag69.xml" Id="rId77" /><Relationship Type="http://schemas.openxmlformats.org/officeDocument/2006/relationships/tags" Target="/ppt/slides/tags/tag70.xml" Id="rId78" /><Relationship Type="http://schemas.openxmlformats.org/officeDocument/2006/relationships/tags" Target="/ppt/slides/tags/tag71.xml" Id="rId79" /><Relationship Type="http://schemas.openxmlformats.org/officeDocument/2006/relationships/tags" Target="/ppt/slides/tags/tag72.xml" Id="rId80" /><Relationship Type="http://schemas.openxmlformats.org/officeDocument/2006/relationships/tags" Target="/ppt/slides/tags/tag73.xml" Id="rId81" /><Relationship Type="http://schemas.openxmlformats.org/officeDocument/2006/relationships/tags" Target="/ppt/slides/tags/tag74.xml" Id="rId82" /><Relationship Type="http://schemas.openxmlformats.org/officeDocument/2006/relationships/tags" Target="/ppt/slides/tags/tag75.xml" Id="rId83" /><Relationship Type="http://schemas.openxmlformats.org/officeDocument/2006/relationships/tags" Target="/ppt/slides/tags/tag76.xml" Id="rId84" /><Relationship Type="http://schemas.openxmlformats.org/officeDocument/2006/relationships/tags" Target="/ppt/slides/tags/tag77.xml" Id="rId85" /><Relationship Type="http://schemas.openxmlformats.org/officeDocument/2006/relationships/tags" Target="/ppt/slides/tags/tag78.xml" Id="rId86" /><Relationship Type="http://schemas.openxmlformats.org/officeDocument/2006/relationships/tags" Target="/ppt/slides/tags/tag79.xml" Id="rId87" /><Relationship Type="http://schemas.openxmlformats.org/officeDocument/2006/relationships/tags" Target="/ppt/slides/tags/tag80.xml" Id="rId88" /><Relationship Type="http://schemas.openxmlformats.org/officeDocument/2006/relationships/tags" Target="/ppt/slides/tags/tag81.xml" Id="rId89" /><Relationship Type="http://schemas.openxmlformats.org/officeDocument/2006/relationships/tags" Target="/ppt/slides/tags/tag82.xml" Id="rId90" /><Relationship Type="http://schemas.openxmlformats.org/officeDocument/2006/relationships/tags" Target="/ppt/slides/tags/tag83.xml" Id="rId91" /><Relationship Type="http://schemas.openxmlformats.org/officeDocument/2006/relationships/tags" Target="/ppt/slides/tags/tag84.xml" Id="rId92" /><Relationship Type="http://schemas.openxmlformats.org/officeDocument/2006/relationships/tags" Target="/ppt/slides/tags/tag85.xml" Id="rId93" /><Relationship Type="http://schemas.openxmlformats.org/officeDocument/2006/relationships/tags" Target="/ppt/slides/tags/tag86.xml" Id="rId94" /><Relationship Type="http://schemas.openxmlformats.org/officeDocument/2006/relationships/tags" Target="/ppt/slides/tags/tag87.xml" Id="rId95" /><Relationship Type="http://schemas.openxmlformats.org/officeDocument/2006/relationships/tags" Target="/ppt/slides/tags/tag88.xml" Id="rId10000001" /><Relationship Type="http://schemas.openxmlformats.org/officeDocument/2006/relationships/hyperlink" Target="https://www.officetimeline.com/buy?oto=true" TargetMode="External" Id="rId3" /><Relationship Type="http://schemas.openxmlformats.org/officeDocument/2006/relationships/tags" Target="/ppt/slides/tags/tag89.xml" Id="rId10000003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TLSHAPE_TB_00000000000000000000000000000000_LeftEndCaps" hidden="0"/>
          <p:cNvSpPr/>
          <p:nvPr>
            <p:custDataLst>
              <p:tags r:id="rId10"/>
            </p:custDataLst>
          </p:nvPr>
        </p:nvSpPr>
        <p:spPr>
          <a:xfrm>
            <a:off x="317500" y="19812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 hidden="0"/>
          <p:cNvSpPr/>
          <p:nvPr>
            <p:custDataLst>
              <p:tags r:id="rId11"/>
            </p:custDataLst>
          </p:nvPr>
        </p:nvSpPr>
        <p:spPr>
          <a:xfrm>
            <a:off x="11264900" y="19812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2" name="OTLSHAPE_TB_00000000000000000000000000000000_ScaleContainer" hidden="0"/>
          <p:cNvSpPr/>
          <p:nvPr>
            <p:custDataLst>
              <p:tags r:id="rId12"/>
            </p:custDataLst>
          </p:nvPr>
        </p:nvSpPr>
        <p:spPr>
          <a:xfrm>
            <a:off x="1079500" y="1917700"/>
            <a:ext cx="10033000" cy="381000"/>
          </a:xfrm>
          <a:prstGeom prst="rect">
            <a:avLst/>
          </a:prstGeom>
          <a:solidFill>
            <a:srgbClr val="1F497D">
              <a:alpha val="100000"/>
            </a:srgbClr>
          </a:solidFill>
        </p:spPr>
      </p:sp>
      <p:sp>
        <p:nvSpPr>
          <p:cNvPr id="13" name="OTLSHAPE_TB_00000000000000000000000000000000_ElapsedTime" hidden="0"/>
          <p:cNvSpPr/>
          <p:nvPr>
            <p:custDataLst>
              <p:tags r:id="rId13"/>
            </p:custDataLst>
          </p:nvPr>
        </p:nvSpPr>
        <p:spPr>
          <a:xfrm>
            <a:off x="1079500" y="2222500"/>
            <a:ext cx="9753600" cy="762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4" name="OTLSHAPE_TB_00000000000000000000000000000000_TodayMarkerShape" hidden="0"/>
          <p:cNvSpPr/>
          <p:nvPr>
            <p:custDataLst>
              <p:tags r:id="rId14"/>
            </p:custDataLst>
          </p:nvPr>
        </p:nvSpPr>
        <p:spPr>
          <a:xfrm flipV="0">
            <a:off x="10782300" y="22987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0"/>
          <p:cNvSpPr/>
          <p:nvPr>
            <p:custDataLst>
              <p:tags r:id="rId15"/>
            </p:custDataLst>
          </p:nvPr>
        </p:nvSpPr>
        <p:spPr>
          <a:xfrm>
            <a:off x="10591800" y="2425700"/>
            <a:ext cx="4826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 hidden="0"/>
          <p:cNvSpPr/>
          <p:nvPr>
            <p:custDataLst>
              <p:tags r:id="rId16"/>
            </p:custDataLst>
          </p:nvPr>
        </p:nvSpPr>
        <p:spPr>
          <a:xfrm>
            <a:off x="1143000" y="20193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Aug</a:t>
            </a:r>
          </a:p>
        </p:txBody>
      </p:sp>
      <p:cxnSp>
        <p:nvCxnSpPr>
          <p:cNvPr id="17" name="OTLSHAPE_TB_00000000000000000000000000000000_Separator1" hidden="0"/>
          <p:cNvCxnSpPr/>
          <p:nvPr>
            <p:custDataLst>
              <p:tags r:id="rId17"/>
            </p:custDataLst>
          </p:nvPr>
        </p:nvCxnSpPr>
        <p:spPr>
          <a:xfrm>
            <a:off x="3111500" y="2006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 hidden="0"/>
          <p:cNvSpPr/>
          <p:nvPr>
            <p:custDataLst>
              <p:tags r:id="rId18"/>
            </p:custDataLst>
          </p:nvPr>
        </p:nvSpPr>
        <p:spPr>
          <a:xfrm>
            <a:off x="3175000" y="20193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Sep</a:t>
            </a:r>
          </a:p>
        </p:txBody>
      </p:sp>
      <p:cxnSp>
        <p:nvCxnSpPr>
          <p:cNvPr id="19" name="OTLSHAPE_TB_00000000000000000000000000000000_Separator2" hidden="0"/>
          <p:cNvCxnSpPr/>
          <p:nvPr>
            <p:custDataLst>
              <p:tags r:id="rId19"/>
            </p:custDataLst>
          </p:nvPr>
        </p:nvCxnSpPr>
        <p:spPr>
          <a:xfrm>
            <a:off x="5080000" y="2006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3" hidden="0"/>
          <p:cNvSpPr/>
          <p:nvPr>
            <p:custDataLst>
              <p:tags r:id="rId20"/>
            </p:custDataLst>
          </p:nvPr>
        </p:nvSpPr>
        <p:spPr>
          <a:xfrm>
            <a:off x="5143500" y="2019300"/>
            <a:ext cx="241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Oct</a:t>
            </a:r>
          </a:p>
        </p:txBody>
      </p:sp>
      <p:cxnSp>
        <p:nvCxnSpPr>
          <p:cNvPr id="21" name="OTLSHAPE_TB_00000000000000000000000000000000_Separator3" hidden="0"/>
          <p:cNvCxnSpPr/>
          <p:nvPr>
            <p:custDataLst>
              <p:tags r:id="rId21"/>
            </p:custDataLst>
          </p:nvPr>
        </p:nvCxnSpPr>
        <p:spPr>
          <a:xfrm>
            <a:off x="7112000" y="2006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" name="OTLSHAPE_TB_00000000000000000000000000000000_TimescaleInterval4" hidden="0"/>
          <p:cNvSpPr/>
          <p:nvPr>
            <p:custDataLst>
              <p:tags r:id="rId22"/>
            </p:custDataLst>
          </p:nvPr>
        </p:nvSpPr>
        <p:spPr>
          <a:xfrm>
            <a:off x="7175500" y="20193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Nov</a:t>
            </a:r>
          </a:p>
        </p:txBody>
      </p:sp>
      <p:cxnSp>
        <p:nvCxnSpPr>
          <p:cNvPr id="23" name="OTLSHAPE_TB_00000000000000000000000000000000_Separator4" hidden="0"/>
          <p:cNvCxnSpPr/>
          <p:nvPr>
            <p:custDataLst>
              <p:tags r:id="rId23"/>
            </p:custDataLst>
          </p:nvPr>
        </p:nvCxnSpPr>
        <p:spPr>
          <a:xfrm>
            <a:off x="9080500" y="2006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" name="OTLSHAPE_TB_00000000000000000000000000000000_TimescaleInterval5" hidden="0"/>
          <p:cNvSpPr/>
          <p:nvPr>
            <p:custDataLst>
              <p:tags r:id="rId24"/>
            </p:custDataLst>
          </p:nvPr>
        </p:nvSpPr>
        <p:spPr>
          <a:xfrm>
            <a:off x="9144000" y="20193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Dec</a:t>
            </a:r>
          </a:p>
        </p:txBody>
      </p:sp>
      <p:cxnSp>
        <p:nvCxnSpPr>
          <p:cNvPr id="25" name="OTLSHAPE_M_f63c32d04f044fd8b170cbac64d08c47_Connector1" hidden="0"/>
          <p:cNvCxnSpPr/>
          <p:nvPr>
            <p:custDataLst>
              <p:tags r:id="rId25"/>
            </p:custDataLst>
          </p:nvPr>
        </p:nvCxnSpPr>
        <p:spPr>
          <a:xfrm>
            <a:off x="4749800" y="1130300"/>
            <a:ext cx="0" cy="723900"/>
          </a:xfrm>
          <a:prstGeom prst="line">
            <a:avLst/>
          </a:prstGeom>
          <a:ln w="12700" cap="flat" cmpd="sng" algn="ctr">
            <a:solidFill>
              <a:srgbClr val="80B9DE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8" name="OTLSHAPE_M_f63c32d04f044fd8b170cbac64d08c47_Shape" hidden="0"/>
          <p:cNvSpPr/>
          <p:nvPr>
            <p:custDataLst>
              <p:tags r:id="rId28"/>
            </p:custDataLst>
          </p:nvPr>
        </p:nvSpPr>
        <p:spPr>
          <a:xfrm>
            <a:off x="4635500" y="1727200"/>
            <a:ext cx="228600" cy="254000"/>
          </a:xfrm>
          <a:prstGeom prst="diamond">
            <a:avLst/>
          </a:prstGeom>
          <a:solidFill>
            <a:srgbClr val="000000">
              <a:alpha val="100000"/>
            </a:srgbClr>
          </a:solidFill>
        </p:spPr>
      </p:sp>
      <p:sp>
        <p:nvSpPr>
          <p:cNvPr id="26" name="OTLSHAPE_M_f63c32d04f044fd8b170cbac64d08c47_Title" hidden="0"/>
          <p:cNvSpPr/>
          <p:nvPr>
            <p:custDataLst>
              <p:tags r:id="rId26"/>
            </p:custDataLst>
          </p:nvPr>
        </p:nvSpPr>
        <p:spPr>
          <a:xfrm>
            <a:off x="3467100" y="469900"/>
            <a:ext cx="2540000" cy="482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milestone,IOTA communication module. document progress and send to IOTA for feedback</a:t>
            </a:r>
          </a:p>
        </p:txBody>
      </p:sp>
      <p:sp>
        <p:nvSpPr>
          <p:cNvPr id="27" name="OTLSHAPE_M_f63c32d04f044fd8b170cbac64d08c47_Date" hidden="0"/>
          <p:cNvSpPr/>
          <p:nvPr>
            <p:custDataLst>
              <p:tags r:id="rId27"/>
            </p:custDataLst>
          </p:nvPr>
        </p:nvSpPr>
        <p:spPr>
          <a:xfrm>
            <a:off x="4495800" y="9652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25 Sep</a:t>
            </a:r>
          </a:p>
        </p:txBody>
      </p:sp>
      <p:sp>
        <p:nvSpPr>
          <p:cNvPr id="31" name="OTLSHAPE_M_aadcc3fc0ae246f992ef1d68d7196064_Shape" hidden="0"/>
          <p:cNvSpPr/>
          <p:nvPr>
            <p:custDataLst>
              <p:tags r:id="rId31"/>
            </p:custDataLst>
          </p:nvPr>
        </p:nvSpPr>
        <p:spPr>
          <a:xfrm>
            <a:off x="6604000" y="1727200"/>
            <a:ext cx="228600" cy="254000"/>
          </a:xfrm>
          <a:prstGeom prst="diamond">
            <a:avLst/>
          </a:prstGeom>
          <a:solidFill>
            <a:srgbClr val="000000">
              <a:alpha val="100000"/>
            </a:srgbClr>
          </a:solidFill>
        </p:spPr>
      </p:sp>
      <p:sp>
        <p:nvSpPr>
          <p:cNvPr id="29" name="OTLSHAPE_M_aadcc3fc0ae246f992ef1d68d7196064_Title" hidden="0"/>
          <p:cNvSpPr/>
          <p:nvPr>
            <p:custDataLst>
              <p:tags r:id="rId29"/>
            </p:custDataLst>
          </p:nvPr>
        </p:nvSpPr>
        <p:spPr>
          <a:xfrm>
            <a:off x="5499100" y="1219200"/>
            <a:ext cx="2438400" cy="317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milestone 1,document progress and send to IOTA for feedback</a:t>
            </a:r>
          </a:p>
        </p:txBody>
      </p:sp>
      <p:sp>
        <p:nvSpPr>
          <p:cNvPr id="30" name="OTLSHAPE_M_aadcc3fc0ae246f992ef1d68d7196064_Date" hidden="0"/>
          <p:cNvSpPr/>
          <p:nvPr>
            <p:custDataLst>
              <p:tags r:id="rId30"/>
            </p:custDataLst>
          </p:nvPr>
        </p:nvSpPr>
        <p:spPr>
          <a:xfrm>
            <a:off x="6464300" y="1562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25 Oct</a:t>
            </a:r>
          </a:p>
        </p:txBody>
      </p:sp>
      <p:sp>
        <p:nvSpPr>
          <p:cNvPr id="32" name="OTLSHAPE_T_116755c4e13a45ab98bd8a26c9d9d209_Shape" hidden="0"/>
          <p:cNvSpPr/>
          <p:nvPr>
            <p:custDataLst>
              <p:tags r:id="rId32"/>
            </p:custDataLst>
          </p:nvPr>
        </p:nvSpPr>
        <p:spPr>
          <a:xfrm>
            <a:off x="6261100" y="2933700"/>
            <a:ext cx="2755900" cy="203200"/>
          </a:xfrm>
          <a:prstGeom prst="homePlate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33" name="OTLSHAPE_T_116755c4e13a45ab98bd8a26c9d9d209_ShapePercentage" hidden="1"/>
          <p:cNvSpPr/>
          <p:nvPr>
            <p:custDataLst>
              <p:tags r:id="rId33"/>
            </p:custDataLst>
          </p:nvPr>
        </p:nvSpPr>
        <p:spPr>
          <a:xfrm>
            <a:off x="6261100" y="2933700"/>
            <a:ext cx="0" cy="0"/>
          </a:xfrm>
          <a:prstGeom prst="homePlate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34" name="OTLSHAPE_T_116755c4e13a45ab98bd8a26c9d9d209_TextPercentage" hidden="1"/>
          <p:cNvSpPr/>
          <p:nvPr>
            <p:custDataLst>
              <p:tags r:id="rId34"/>
            </p:custDataLst>
          </p:nvPr>
        </p:nvSpPr>
        <p:spPr>
          <a:xfrm>
            <a:off x="0" y="2794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35" name="OTLSHAPE_T_116755c4e13a45ab98bd8a26c9d9d209_StartDate" hidden="1"/>
          <p:cNvSpPr/>
          <p:nvPr>
            <p:custDataLst>
              <p:tags r:id="rId35"/>
            </p:custDataLst>
          </p:nvPr>
        </p:nvSpPr>
        <p:spPr>
          <a:xfrm>
            <a:off x="0" y="2921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36" name="OTLSHAPE_T_116755c4e13a45ab98bd8a26c9d9d209_EndDate" hidden="1"/>
          <p:cNvSpPr/>
          <p:nvPr>
            <p:custDataLst>
              <p:tags r:id="rId36"/>
            </p:custDataLst>
          </p:nvPr>
        </p:nvSpPr>
        <p:spPr>
          <a:xfrm>
            <a:off x="0" y="2921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37" name="OTLSHAPE_T_116755c4e13a45ab98bd8a26c9d9d209_Title" hidden="0"/>
          <p:cNvSpPr/>
          <p:nvPr>
            <p:custDataLst>
              <p:tags r:id="rId37"/>
            </p:custDataLst>
          </p:nvPr>
        </p:nvSpPr>
        <p:spPr>
          <a:xfrm>
            <a:off x="6261100" y="2794000"/>
            <a:ext cx="321310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Value, zero value transaction and MAM protocol</a:t>
            </a:r>
          </a:p>
        </p:txBody>
      </p:sp>
      <p:sp>
        <p:nvSpPr>
          <p:cNvPr id="38" name="OTLSHAPE_T_116755c4e13a45ab98bd8a26c9d9d209_Duration" hidden="0"/>
          <p:cNvSpPr/>
          <p:nvPr>
            <p:custDataLst>
              <p:tags r:id="rId38"/>
            </p:custDataLst>
          </p:nvPr>
        </p:nvSpPr>
        <p:spPr>
          <a:xfrm>
            <a:off x="6261100" y="31369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30 days</a:t>
            </a:r>
          </a:p>
        </p:txBody>
      </p:sp>
      <p:sp>
        <p:nvSpPr>
          <p:cNvPr id="39" name="OTLSHAPE_T_116755c4e13a45ab98bd8a26c9d9d209_JoinedDate" hidden="0"/>
          <p:cNvSpPr/>
          <p:nvPr>
            <p:custDataLst>
              <p:tags r:id="rId39"/>
            </p:custDataLst>
          </p:nvPr>
        </p:nvSpPr>
        <p:spPr>
          <a:xfrm>
            <a:off x="7150100" y="29718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19 Oct - 29 Nov</a:t>
            </a:r>
          </a:p>
        </p:txBody>
      </p:sp>
      <p:sp>
        <p:nvSpPr>
          <p:cNvPr id="40" name="OTLSHAPE_T_2cfc416236de4635b79779de7c9f00b3_Shape" hidden="0"/>
          <p:cNvSpPr/>
          <p:nvPr>
            <p:custDataLst>
              <p:tags r:id="rId40"/>
            </p:custDataLst>
          </p:nvPr>
        </p:nvSpPr>
        <p:spPr>
          <a:xfrm>
            <a:off x="1079500" y="3556000"/>
            <a:ext cx="2755900" cy="203200"/>
          </a:xfrm>
          <a:prstGeom prst="homePlate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41" name="OTLSHAPE_T_2cfc416236de4635b79779de7c9f00b3_ShapePercentage" hidden="1"/>
          <p:cNvSpPr/>
          <p:nvPr>
            <p:custDataLst>
              <p:tags r:id="rId41"/>
            </p:custDataLst>
          </p:nvPr>
        </p:nvSpPr>
        <p:spPr>
          <a:xfrm>
            <a:off x="1079500" y="3556000"/>
            <a:ext cx="0" cy="0"/>
          </a:xfrm>
          <a:prstGeom prst="homePlate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42" name="OTLSHAPE_T_2cfc416236de4635b79779de7c9f00b3_TextPercentage" hidden="1"/>
          <p:cNvSpPr/>
          <p:nvPr>
            <p:custDataLst>
              <p:tags r:id="rId42"/>
            </p:custDataLst>
          </p:nvPr>
        </p:nvSpPr>
        <p:spPr>
          <a:xfrm>
            <a:off x="0" y="34163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43" name="OTLSHAPE_T_2cfc416236de4635b79779de7c9f00b3_StartDate" hidden="1"/>
          <p:cNvSpPr/>
          <p:nvPr>
            <p:custDataLst>
              <p:tags r:id="rId43"/>
            </p:custDataLst>
          </p:nvPr>
        </p:nvSpPr>
        <p:spPr>
          <a:xfrm>
            <a:off x="0" y="3543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44" name="OTLSHAPE_T_2cfc416236de4635b79779de7c9f00b3_EndDate" hidden="1"/>
          <p:cNvSpPr/>
          <p:nvPr>
            <p:custDataLst>
              <p:tags r:id="rId44"/>
            </p:custDataLst>
          </p:nvPr>
        </p:nvSpPr>
        <p:spPr>
          <a:xfrm>
            <a:off x="0" y="3543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45" name="OTLSHAPE_T_2cfc416236de4635b79779de7c9f00b3_Title" hidden="0"/>
          <p:cNvSpPr/>
          <p:nvPr>
            <p:custDataLst>
              <p:tags r:id="rId45"/>
            </p:custDataLst>
          </p:nvPr>
        </p:nvSpPr>
        <p:spPr>
          <a:xfrm>
            <a:off x="1079500" y="3416300"/>
            <a:ext cx="201168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research and learning phase</a:t>
            </a:r>
          </a:p>
        </p:txBody>
      </p:sp>
      <p:sp>
        <p:nvSpPr>
          <p:cNvPr id="46" name="OTLSHAPE_T_2cfc416236de4635b79779de7c9f00b3_Duration" hidden="0"/>
          <p:cNvSpPr/>
          <p:nvPr>
            <p:custDataLst>
              <p:tags r:id="rId46"/>
            </p:custDataLst>
          </p:nvPr>
        </p:nvSpPr>
        <p:spPr>
          <a:xfrm>
            <a:off x="1079500" y="37592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30 days</a:t>
            </a:r>
          </a:p>
        </p:txBody>
      </p:sp>
      <p:sp>
        <p:nvSpPr>
          <p:cNvPr id="47" name="OTLSHAPE_T_2cfc416236de4635b79779de7c9f00b3_JoinedDate" hidden="0"/>
          <p:cNvSpPr/>
          <p:nvPr>
            <p:custDataLst>
              <p:tags r:id="rId47"/>
            </p:custDataLst>
          </p:nvPr>
        </p:nvSpPr>
        <p:spPr>
          <a:xfrm>
            <a:off x="2032000" y="35941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 Aug - 11 Sep</a:t>
            </a:r>
          </a:p>
        </p:txBody>
      </p:sp>
      <p:sp>
        <p:nvSpPr>
          <p:cNvPr id="48" name="OTLSHAPE_T_cf6ae3daa49847dfbd25fa52ebce7cee_Shape" hidden="0"/>
          <p:cNvSpPr/>
          <p:nvPr>
            <p:custDataLst>
              <p:tags r:id="rId48"/>
            </p:custDataLst>
          </p:nvPr>
        </p:nvSpPr>
        <p:spPr>
          <a:xfrm>
            <a:off x="4953000" y="4178300"/>
            <a:ext cx="2755900" cy="203200"/>
          </a:xfrm>
          <a:prstGeom prst="homePlate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49" name="OTLSHAPE_T_cf6ae3daa49847dfbd25fa52ebce7cee_ShapePercentage" hidden="1"/>
          <p:cNvSpPr/>
          <p:nvPr>
            <p:custDataLst>
              <p:tags r:id="rId49"/>
            </p:custDataLst>
          </p:nvPr>
        </p:nvSpPr>
        <p:spPr>
          <a:xfrm>
            <a:off x="4953000" y="4178300"/>
            <a:ext cx="0" cy="0"/>
          </a:xfrm>
          <a:prstGeom prst="homePlate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0" name="OTLSHAPE_T_cf6ae3daa49847dfbd25fa52ebce7cee_TextPercentage" hidden="1"/>
          <p:cNvSpPr/>
          <p:nvPr>
            <p:custDataLst>
              <p:tags r:id="rId50"/>
            </p:custDataLst>
          </p:nvPr>
        </p:nvSpPr>
        <p:spPr>
          <a:xfrm>
            <a:off x="0" y="4038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51" name="OTLSHAPE_T_cf6ae3daa49847dfbd25fa52ebce7cee_StartDate" hidden="1"/>
          <p:cNvSpPr/>
          <p:nvPr>
            <p:custDataLst>
              <p:tags r:id="rId51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52" name="OTLSHAPE_T_cf6ae3daa49847dfbd25fa52ebce7cee_EndDate" hidden="1"/>
          <p:cNvSpPr/>
          <p:nvPr>
            <p:custDataLst>
              <p:tags r:id="rId5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53" name="OTLSHAPE_T_cf6ae3daa49847dfbd25fa52ebce7cee_Title" hidden="0"/>
          <p:cNvSpPr/>
          <p:nvPr>
            <p:custDataLst>
              <p:tags r:id="rId53"/>
            </p:custDataLst>
          </p:nvPr>
        </p:nvSpPr>
        <p:spPr>
          <a:xfrm>
            <a:off x="4953000" y="4038600"/>
            <a:ext cx="227711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Initialize node and connect to iota</a:t>
            </a:r>
          </a:p>
        </p:txBody>
      </p:sp>
      <p:sp>
        <p:nvSpPr>
          <p:cNvPr id="54" name="OTLSHAPE_T_cf6ae3daa49847dfbd25fa52ebce7cee_Duration" hidden="0"/>
          <p:cNvSpPr/>
          <p:nvPr>
            <p:custDataLst>
              <p:tags r:id="rId54"/>
            </p:custDataLst>
          </p:nvPr>
        </p:nvSpPr>
        <p:spPr>
          <a:xfrm>
            <a:off x="4953000" y="43815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30 days</a:t>
            </a:r>
          </a:p>
        </p:txBody>
      </p:sp>
      <p:sp>
        <p:nvSpPr>
          <p:cNvPr id="55" name="OTLSHAPE_T_cf6ae3daa49847dfbd25fa52ebce7cee_JoinedDate" hidden="0"/>
          <p:cNvSpPr/>
          <p:nvPr>
            <p:custDataLst>
              <p:tags r:id="rId55"/>
            </p:custDataLst>
          </p:nvPr>
        </p:nvSpPr>
        <p:spPr>
          <a:xfrm>
            <a:off x="5892800" y="42164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29 Sep - 9 Nov</a:t>
            </a:r>
          </a:p>
        </p:txBody>
      </p:sp>
      <p:sp>
        <p:nvSpPr>
          <p:cNvPr id="56" name="OTLSHAPE_T_80f91369ddcb482ba448000946bcaa14_Shape" hidden="0"/>
          <p:cNvSpPr/>
          <p:nvPr>
            <p:custDataLst>
              <p:tags r:id="rId56"/>
            </p:custDataLst>
          </p:nvPr>
        </p:nvSpPr>
        <p:spPr>
          <a:xfrm>
            <a:off x="4165600" y="4800600"/>
            <a:ext cx="5842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57" name="OTLSHAPE_T_80f91369ddcb482ba448000946bcaa14_ShapePercentage" hidden="1"/>
          <p:cNvSpPr/>
          <p:nvPr>
            <p:custDataLst>
              <p:tags r:id="rId57"/>
            </p:custDataLst>
          </p:nvPr>
        </p:nvSpPr>
        <p:spPr>
          <a:xfrm>
            <a:off x="4165600" y="48006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8" name="OTLSHAPE_T_80f91369ddcb482ba448000946bcaa14_TextPercentage" hidden="1"/>
          <p:cNvSpPr/>
          <p:nvPr>
            <p:custDataLst>
              <p:tags r:id="rId58"/>
            </p:custDataLst>
          </p:nvPr>
        </p:nvSpPr>
        <p:spPr>
          <a:xfrm>
            <a:off x="0" y="46609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59" name="OTLSHAPE_T_80f91369ddcb482ba448000946bcaa14_StartDate" hidden="1"/>
          <p:cNvSpPr/>
          <p:nvPr>
            <p:custDataLst>
              <p:tags r:id="rId59"/>
            </p:custDataLst>
          </p:nvPr>
        </p:nvSpPr>
        <p:spPr>
          <a:xfrm>
            <a:off x="0" y="4787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0" name="OTLSHAPE_T_80f91369ddcb482ba448000946bcaa14_EndDate" hidden="1"/>
          <p:cNvSpPr/>
          <p:nvPr>
            <p:custDataLst>
              <p:tags r:id="rId60"/>
            </p:custDataLst>
          </p:nvPr>
        </p:nvSpPr>
        <p:spPr>
          <a:xfrm>
            <a:off x="0" y="4787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1" name="OTLSHAPE_T_80f91369ddcb482ba448000946bcaa14_JoinedDate" hidden="0"/>
          <p:cNvSpPr/>
          <p:nvPr>
            <p:custDataLst>
              <p:tags r:id="rId61"/>
            </p:custDataLst>
          </p:nvPr>
        </p:nvSpPr>
        <p:spPr>
          <a:xfrm>
            <a:off x="3136900" y="48387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17 Sep - 25 Sep</a:t>
            </a:r>
          </a:p>
        </p:txBody>
      </p:sp>
      <p:sp>
        <p:nvSpPr>
          <p:cNvPr id="62" name="OTLSHAPE_T_80f91369ddcb482ba448000946bcaa14_Title" hidden="0"/>
          <p:cNvSpPr/>
          <p:nvPr>
            <p:custDataLst>
              <p:tags r:id="rId62"/>
            </p:custDataLst>
          </p:nvPr>
        </p:nvSpPr>
        <p:spPr>
          <a:xfrm>
            <a:off x="4165600" y="4660900"/>
            <a:ext cx="215138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CI/CD and testing environment </a:t>
            </a:r>
          </a:p>
        </p:txBody>
      </p:sp>
      <p:sp>
        <p:nvSpPr>
          <p:cNvPr id="63" name="OTLSHAPE_T_80f91369ddcb482ba448000946bcaa14_Duration" hidden="0"/>
          <p:cNvSpPr/>
          <p:nvPr>
            <p:custDataLst>
              <p:tags r:id="rId63"/>
            </p:custDataLst>
          </p:nvPr>
        </p:nvSpPr>
        <p:spPr>
          <a:xfrm>
            <a:off x="4165600" y="50038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7 days</a:t>
            </a:r>
          </a:p>
        </p:txBody>
      </p:sp>
      <p:sp>
        <p:nvSpPr>
          <p:cNvPr id="64" name="OTLSHAPE_T_2da01fd1b9004c248b6f3ffd3be80aa5_Shape" hidden="0"/>
          <p:cNvSpPr/>
          <p:nvPr>
            <p:custDataLst>
              <p:tags r:id="rId64"/>
            </p:custDataLst>
          </p:nvPr>
        </p:nvSpPr>
        <p:spPr>
          <a:xfrm>
            <a:off x="4686300" y="5422900"/>
            <a:ext cx="19050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65" name="OTLSHAPE_T_2da01fd1b9004c248b6f3ffd3be80aa5_ShapePercentage" hidden="1"/>
          <p:cNvSpPr/>
          <p:nvPr>
            <p:custDataLst>
              <p:tags r:id="rId65"/>
            </p:custDataLst>
          </p:nvPr>
        </p:nvSpPr>
        <p:spPr>
          <a:xfrm>
            <a:off x="4686300" y="54229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6" name="OTLSHAPE_T_2da01fd1b9004c248b6f3ffd3be80aa5_TextPercentage" hidden="1"/>
          <p:cNvSpPr/>
          <p:nvPr>
            <p:custDataLst>
              <p:tags r:id="rId66"/>
            </p:custDataLst>
          </p:nvPr>
        </p:nvSpPr>
        <p:spPr>
          <a:xfrm>
            <a:off x="0" y="5283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67" name="OTLSHAPE_T_2da01fd1b9004c248b6f3ffd3be80aa5_StartDate" hidden="1"/>
          <p:cNvSpPr/>
          <p:nvPr>
            <p:custDataLst>
              <p:tags r:id="rId67"/>
            </p:custDataLst>
          </p:nvPr>
        </p:nvSpPr>
        <p:spPr>
          <a:xfrm>
            <a:off x="0" y="5410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8" name="OTLSHAPE_T_2da01fd1b9004c248b6f3ffd3be80aa5_EndDate" hidden="1"/>
          <p:cNvSpPr/>
          <p:nvPr>
            <p:custDataLst>
              <p:tags r:id="rId68"/>
            </p:custDataLst>
          </p:nvPr>
        </p:nvSpPr>
        <p:spPr>
          <a:xfrm>
            <a:off x="0" y="5410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69" name="OTLSHAPE_T_2da01fd1b9004c248b6f3ffd3be80aa5_Title" hidden="0"/>
          <p:cNvSpPr/>
          <p:nvPr>
            <p:custDataLst>
              <p:tags r:id="rId69"/>
            </p:custDataLst>
          </p:nvPr>
        </p:nvSpPr>
        <p:spPr>
          <a:xfrm>
            <a:off x="4686300" y="5283200"/>
            <a:ext cx="160655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Tracker API prototype </a:t>
            </a:r>
          </a:p>
        </p:txBody>
      </p:sp>
      <p:sp>
        <p:nvSpPr>
          <p:cNvPr id="70" name="OTLSHAPE_T_2da01fd1b9004c248b6f3ffd3be80aa5_Duration" hidden="0"/>
          <p:cNvSpPr/>
          <p:nvPr>
            <p:custDataLst>
              <p:tags r:id="rId70"/>
            </p:custDataLst>
          </p:nvPr>
        </p:nvSpPr>
        <p:spPr>
          <a:xfrm>
            <a:off x="4686300" y="56261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21 days</a:t>
            </a:r>
          </a:p>
        </p:txBody>
      </p:sp>
      <p:sp>
        <p:nvSpPr>
          <p:cNvPr id="71" name="OTLSHAPE_T_2da01fd1b9004c248b6f3ffd3be80aa5_JoinedDate" hidden="0"/>
          <p:cNvSpPr/>
          <p:nvPr>
            <p:custDataLst>
              <p:tags r:id="rId71"/>
            </p:custDataLst>
          </p:nvPr>
        </p:nvSpPr>
        <p:spPr>
          <a:xfrm>
            <a:off x="5143500" y="54610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25 Sep - 23 Oct</a:t>
            </a:r>
          </a:p>
        </p:txBody>
      </p:sp>
      <p:sp>
        <p:nvSpPr>
          <p:cNvPr id="72" name="OTLSHAPE_T_a25ac4a542384ad0a7be912cc66819bc_Shape" hidden="0"/>
          <p:cNvSpPr/>
          <p:nvPr>
            <p:custDataLst>
              <p:tags r:id="rId72"/>
            </p:custDataLst>
          </p:nvPr>
        </p:nvSpPr>
        <p:spPr>
          <a:xfrm>
            <a:off x="6921500" y="6045200"/>
            <a:ext cx="5842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73" name="OTLSHAPE_T_a25ac4a542384ad0a7be912cc66819bc_ShapePercentage" hidden="1"/>
          <p:cNvSpPr/>
          <p:nvPr>
            <p:custDataLst>
              <p:tags r:id="rId73"/>
            </p:custDataLst>
          </p:nvPr>
        </p:nvSpPr>
        <p:spPr>
          <a:xfrm>
            <a:off x="6921500" y="60452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74" name="OTLSHAPE_T_a25ac4a542384ad0a7be912cc66819bc_TextPercentage" hidden="1"/>
          <p:cNvSpPr/>
          <p:nvPr>
            <p:custDataLst>
              <p:tags r:id="rId74"/>
            </p:custDataLst>
          </p:nvPr>
        </p:nvSpPr>
        <p:spPr>
          <a:xfrm>
            <a:off x="0" y="59055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75" name="OTLSHAPE_T_a25ac4a542384ad0a7be912cc66819bc_StartDate" hidden="1"/>
          <p:cNvSpPr/>
          <p:nvPr>
            <p:custDataLst>
              <p:tags r:id="rId75"/>
            </p:custDataLst>
          </p:nvPr>
        </p:nvSpPr>
        <p:spPr>
          <a:xfrm>
            <a:off x="0" y="6032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76" name="OTLSHAPE_T_a25ac4a542384ad0a7be912cc66819bc_EndDate" hidden="1"/>
          <p:cNvSpPr/>
          <p:nvPr>
            <p:custDataLst>
              <p:tags r:id="rId76"/>
            </p:custDataLst>
          </p:nvPr>
        </p:nvSpPr>
        <p:spPr>
          <a:xfrm>
            <a:off x="0" y="6032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77" name="OTLSHAPE_T_a25ac4a542384ad0a7be912cc66819bc_JoinedDate" hidden="0"/>
          <p:cNvSpPr/>
          <p:nvPr>
            <p:custDataLst>
              <p:tags r:id="rId77"/>
            </p:custDataLst>
          </p:nvPr>
        </p:nvSpPr>
        <p:spPr>
          <a:xfrm>
            <a:off x="6007100" y="60833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29 Oct - 6 Nov</a:t>
            </a:r>
          </a:p>
        </p:txBody>
      </p:sp>
      <p:sp>
        <p:nvSpPr>
          <p:cNvPr id="78" name="OTLSHAPE_T_a25ac4a542384ad0a7be912cc66819bc_Title" hidden="0"/>
          <p:cNvSpPr/>
          <p:nvPr>
            <p:custDataLst>
              <p:tags r:id="rId78"/>
            </p:custDataLst>
          </p:nvPr>
        </p:nvSpPr>
        <p:spPr>
          <a:xfrm>
            <a:off x="6921500" y="5905500"/>
            <a:ext cx="361823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Scanning,parsing data using Qr-code/IOTA/simulation</a:t>
            </a:r>
          </a:p>
        </p:txBody>
      </p:sp>
      <p:sp>
        <p:nvSpPr>
          <p:cNvPr id="79" name="OTLSHAPE_T_a25ac4a542384ad0a7be912cc66819bc_Duration" hidden="0"/>
          <p:cNvSpPr/>
          <p:nvPr>
            <p:custDataLst>
              <p:tags r:id="rId79"/>
            </p:custDataLst>
          </p:nvPr>
        </p:nvSpPr>
        <p:spPr>
          <a:xfrm>
            <a:off x="6921500" y="62484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7 days</a:t>
            </a:r>
          </a:p>
        </p:txBody>
      </p:sp>
      <p:sp>
        <p:nvSpPr>
          <p:cNvPr id="80" name="OTLSHAPE_T_735e9065a1f749e6984347d3bf591b05_Shape" hidden="0"/>
          <p:cNvSpPr/>
          <p:nvPr>
            <p:custDataLst>
              <p:tags r:id="rId80"/>
            </p:custDataLst>
          </p:nvPr>
        </p:nvSpPr>
        <p:spPr>
          <a:xfrm>
            <a:off x="7442200" y="6667500"/>
            <a:ext cx="13081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81" name="OTLSHAPE_T_735e9065a1f749e6984347d3bf591b05_ShapePercentage" hidden="1"/>
          <p:cNvSpPr/>
          <p:nvPr>
            <p:custDataLst>
              <p:tags r:id="rId81"/>
            </p:custDataLst>
          </p:nvPr>
        </p:nvSpPr>
        <p:spPr>
          <a:xfrm>
            <a:off x="7442200" y="66675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82" name="OTLSHAPE_T_735e9065a1f749e6984347d3bf591b05_TextPercentage" hidden="1"/>
          <p:cNvSpPr/>
          <p:nvPr>
            <p:custDataLst>
              <p:tags r:id="rId82"/>
            </p:custDataLst>
          </p:nvPr>
        </p:nvSpPr>
        <p:spPr>
          <a:xfrm>
            <a:off x="0" y="6527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83" name="OTLSHAPE_T_735e9065a1f749e6984347d3bf591b05_StartDate" hidden="1"/>
          <p:cNvSpPr/>
          <p:nvPr>
            <p:custDataLst>
              <p:tags r:id="rId83"/>
            </p:custDataLst>
          </p:nvPr>
        </p:nvSpPr>
        <p:spPr>
          <a:xfrm>
            <a:off x="0" y="665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84" name="OTLSHAPE_T_735e9065a1f749e6984347d3bf591b05_EndDate" hidden="1"/>
          <p:cNvSpPr/>
          <p:nvPr>
            <p:custDataLst>
              <p:tags r:id="rId84"/>
            </p:custDataLst>
          </p:nvPr>
        </p:nvSpPr>
        <p:spPr>
          <a:xfrm>
            <a:off x="0" y="665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85" name="OTLSHAPE_T_735e9065a1f749e6984347d3bf591b05_Title" hidden="0"/>
          <p:cNvSpPr/>
          <p:nvPr>
            <p:custDataLst>
              <p:tags r:id="rId85"/>
            </p:custDataLst>
          </p:nvPr>
        </p:nvSpPr>
        <p:spPr>
          <a:xfrm>
            <a:off x="7442200" y="6527800"/>
            <a:ext cx="160655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Recycler API prototype</a:t>
            </a:r>
          </a:p>
        </p:txBody>
      </p:sp>
      <p:sp>
        <p:nvSpPr>
          <p:cNvPr id="86" name="OTLSHAPE_T_735e9065a1f749e6984347d3bf591b05_Duration" hidden="0"/>
          <p:cNvSpPr/>
          <p:nvPr>
            <p:custDataLst>
              <p:tags r:id="rId86"/>
            </p:custDataLst>
          </p:nvPr>
        </p:nvSpPr>
        <p:spPr>
          <a:xfrm>
            <a:off x="7442200" y="68707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87" name="OTLSHAPE_T_735e9065a1f749e6984347d3bf591b05_JoinedDate" hidden="0"/>
          <p:cNvSpPr/>
          <p:nvPr>
            <p:custDataLst>
              <p:tags r:id="rId87"/>
            </p:custDataLst>
          </p:nvPr>
        </p:nvSpPr>
        <p:spPr>
          <a:xfrm>
            <a:off x="7670800" y="67056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6 Nov - 25 Nov</a:t>
            </a:r>
          </a:p>
        </p:txBody>
      </p:sp>
      <p:sp>
        <p:nvSpPr>
          <p:cNvPr id="88" name="OTLSHAPE_T_a51d92beb8da4315849f2a5c400744fe_Shape" hidden="0"/>
          <p:cNvSpPr/>
          <p:nvPr>
            <p:custDataLst>
              <p:tags r:id="rId88"/>
            </p:custDataLst>
          </p:nvPr>
        </p:nvSpPr>
        <p:spPr>
          <a:xfrm>
            <a:off x="8686800" y="7289800"/>
            <a:ext cx="5842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89" name="OTLSHAPE_T_a51d92beb8da4315849f2a5c400744fe_ShapePercentage" hidden="1"/>
          <p:cNvSpPr/>
          <p:nvPr>
            <p:custDataLst>
              <p:tags r:id="rId89"/>
            </p:custDataLst>
          </p:nvPr>
        </p:nvSpPr>
        <p:spPr>
          <a:xfrm>
            <a:off x="8686800" y="72898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90" name="OTLSHAPE_T_a51d92beb8da4315849f2a5c400744fe_TextPercentage" hidden="1"/>
          <p:cNvSpPr/>
          <p:nvPr>
            <p:custDataLst>
              <p:tags r:id="rId90"/>
            </p:custDataLst>
          </p:nvPr>
        </p:nvSpPr>
        <p:spPr>
          <a:xfrm>
            <a:off x="0" y="71501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100%</a:t>
            </a:r>
          </a:p>
        </p:txBody>
      </p:sp>
      <p:sp>
        <p:nvSpPr>
          <p:cNvPr id="91" name="OTLSHAPE_T_a51d92beb8da4315849f2a5c400744fe_StartDate" hidden="1"/>
          <p:cNvSpPr/>
          <p:nvPr>
            <p:custDataLst>
              <p:tags r:id="rId91"/>
            </p:custDataLst>
          </p:nvPr>
        </p:nvSpPr>
        <p:spPr>
          <a:xfrm>
            <a:off x="0" y="7277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92" name="OTLSHAPE_T_a51d92beb8da4315849f2a5c400744fe_EndDate" hidden="1"/>
          <p:cNvSpPr/>
          <p:nvPr>
            <p:custDataLst>
              <p:tags r:id="rId92"/>
            </p:custDataLst>
          </p:nvPr>
        </p:nvSpPr>
        <p:spPr>
          <a:xfrm>
            <a:off x="0" y="7277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93" name="OTLSHAPE_T_a51d92beb8da4315849f2a5c400744fe_JoinedDate" hidden="0"/>
          <p:cNvSpPr/>
          <p:nvPr>
            <p:custDataLst>
              <p:tags r:id="rId93"/>
            </p:custDataLst>
          </p:nvPr>
        </p:nvSpPr>
        <p:spPr>
          <a:xfrm>
            <a:off x="7785100" y="73279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25 Nov - 3 Dec</a:t>
            </a:r>
          </a:p>
        </p:txBody>
      </p:sp>
      <p:sp>
        <p:nvSpPr>
          <p:cNvPr id="94" name="OTLSHAPE_T_a51d92beb8da4315849f2a5c400744fe_Title" hidden="0"/>
          <p:cNvSpPr/>
          <p:nvPr>
            <p:custDataLst>
              <p:tags r:id="rId94"/>
            </p:custDataLst>
          </p:nvPr>
        </p:nvSpPr>
        <p:spPr>
          <a:xfrm>
            <a:off x="8686800" y="7150100"/>
            <a:ext cx="187198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Android app developement</a:t>
            </a:r>
          </a:p>
        </p:txBody>
      </p:sp>
      <p:sp>
        <p:nvSpPr>
          <p:cNvPr id="95" name="OTLSHAPE_T_a51d92beb8da4315849f2a5c400744fe_Duration" hidden="0"/>
          <p:cNvSpPr/>
          <p:nvPr>
            <p:custDataLst>
              <p:tags r:id="rId95"/>
            </p:custDataLst>
          </p:nvPr>
        </p:nvSpPr>
        <p:spPr>
          <a:xfrm>
            <a:off x="8686800" y="7493000"/>
            <a:ext cx="530860" cy="152400"/>
          </a:xfrm>
          <a:prstGeom prst="rect">
            <a:avLst/>
          </a:prstGeom>
          <a:noFill/>
        </p:spPr>
        <p:txBody>
          <a:bodyPr vert="horz" wrap="square" lIns="36576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7 days</a:t>
            </a:r>
          </a:p>
        </p:txBody>
      </p:sp>
      <p:sp>
        <p:nvSpPr>
          <p:cNvPr id="10000001" name="Eco-Track For Supply Chain And Recycling">
            <a:extLst>
              <a:ext uri="CD922D63-44C4-405C-9D4A-DCAD1D7D8089">
                <a16:creationId xmlns:a16="http://schemas.microsoft.com/office/drawing/2014/main" id="10C1F7D2-C899-4658-ACD2-DF40D2D5DCBA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-558800"/>
            <a:ext cx="8775700" cy="520700"/>
          </a:xfrm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0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Eco-Track For Supply Chain And Recycling</a:t>
            </a:r>
          </a:p>
        </p:txBody>
      </p:sp>
      <p:grpSp>
        <p:nvGrpSpPr>
          <p:cNvPr id="10000003" name="MainGroup">
            <a:extLst>
              <a:ext uri="{FF2B5EF4-FFF2-40B4-BE49-F238E27FC236}">
                <a16:creationId xmlns:a16="http://schemas.microsoft.com/office/drawing/2014/main" id="{2085552F-55A6-4BF9-AC97-A7DAF56995F0}"/>
              </a:ext>
            </a:extLst>
          </p:cNvPr>
          <p:cNvGrpSpPr/>
          <p:nvPr/>
        </p:nvGrpSpPr>
        <p:grpSpPr>
          <a:xfrm>
            <a:off x="0" y="1941922"/>
            <a:ext cx="12192000" cy="2978870"/>
            <a:chOff x="0" y="1941922"/>
            <a:chExt cx="12192000" cy="2978870"/>
          </a:xfrm>
        </p:grpSpPr>
        <p:sp>
          <p:nvSpPr>
            <p:cNvPr id="10000004" name="10000004">
              <a:extLst>
                <a:ext uri="{FF2B5EF4-FFF2-40B4-BE49-F238E27FC236}">
                  <a16:creationId xmlns:a16="http://schemas.microsoft.com/office/drawing/2014/main" id="{96391DE7-7321-4346-94C0-4F55B5C8AAB2}"/>
                </a:ext>
              </a:extLst>
            </p:cNvPr>
            <p:cNvSpPr txBox="0">
              <a:spLocks/>
            </p:cNvSpPr>
            <p:nvPr/>
          </p:nvSpPr>
          <p:spPr>
            <a:xfrm>
              <a:off x="0" y="1941922"/>
              <a:ext cx="12192000" cy="2978870"/>
            </a:xfrm>
            <a:prstGeom prst="rect">
              <a:avLst/>
            </a:prstGeom>
            <a:solidFill>
              <a:srgbClr val="384652">
                <a:alpha val="9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Get complete PowerPoint timelines</a:t>
              </a:r>
            </a:p>
            <a:p>
              <a:pPr algn="ctr">
                <a:lnSpc>
                  <a:spcPct val="150000"/>
                </a:lnSpc>
                <a:spcAft>
                  <a:spcPts val="500"/>
                </a:spcAft>
              </a:pPr>
              <a:r>
                <a:rPr lang="en-US" sz="1600" spc="50" dirty="0">
                  <a:solidFill>
                    <a:srgbClr val="DBDBD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This Free Edition is limited to 10 milestones or tasks. Upgrade to Plus Edition</a:t>
              </a:r>
            </a:p>
            <a:p>
              <a:pPr algn="ctr">
                <a:spcAft>
                  <a:spcPts val="500"/>
                </a:spcAft>
              </a:pPr>
              <a:r>
                <a:rPr lang="en-US" sz="1600" spc="50" dirty="0">
                  <a:solidFill>
                    <a:srgbClr val="DBDBD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and show all the details of your timeline: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>
                <a:spcAft>
                  <a:spcPts val="500"/>
                </a:spcAft>
              </a:pPr>
              <a:r>
                <a:rPr lang="en-US" sz="1600" spc="50" dirty="0">
                  <a:solidFill>
                    <a:srgbClr val="DBDBD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Delete this box to use your timeline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000008" name="10000008">
              <a:hlinkClick r:id="rId3" highlightClick="1"/>
              <a:extLst>
                <a:ext uri="{FF2B5EF4-FFF2-40B4-BE49-F238E27FC236}">
                  <a16:creationId xmlns:a16="http://schemas.microsoft.com/office/drawing/2014/main" id="{07946924-94DF-4283-8782-579BF0277500}"/>
                </a:ext>
              </a:extLst>
            </p:cNvPr>
            <p:cNvSpPr txBox="0">
              <a:spLocks/>
            </p:cNvSpPr>
            <p:nvPr/>
          </p:nvSpPr>
          <p:spPr>
            <a:xfrm>
              <a:off x="4445639" y="3641878"/>
              <a:ext cx="3300722" cy="446333"/>
            </a:xfrm>
            <a:prstGeom prst="actionButtonBlank">
              <a:avLst/>
            </a:prstGeom>
            <a:solidFill>
              <a:srgbClr val="5CB2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Upgrade Now</a:t>
              </a:r>
            </a:p>
          </p:txBody>
        </p:sp>
      </p:grpSp>
    </p:spTree>
    <p:custDataLst>
      <p:tags r:id="rId1"/>
    </p:custDataLst>
    <p:extLst>
      <p:ext uri="0a931bbd-83ee-44e1-b0e0-3aa2c8830fba">
        <p14:creationId xmlns:p14="http://schemas.microsoft.com/office/powerpoint/2010/main" val="2714797065"/>
      </p:ext>
    </p:extLst>
  </p:cSld>
</p:sld>
</file>

<file path=ppt/slides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ywiQWJzb2x1dGVQb3NpdGlvbiI6MTUxLjI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zLjAsIkhlaWdodCI6MTQuNDQ0NDQ0NDQ0NDQ0NDQ1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FyaWFs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ZCBNTU0iLCJTZXBhcmF0b3IiOiIvIiwiVXNlSW50ZXJuYXRpb25hbERhdGVGb3JtYXQiOnRydWV9LCJJc1Zpc2libGUiOnRydWUsIlBhcmVudFN0eWxlIjpudWxsfSwiRGVmYXVsdFRhc2tTdHlsZSI6eyIkaWQiOiI4MCIsIlNoYXBlIjozLCJTaGFwZVRoaWNrbmVzcyI6MSwiRHVyYXRpb25Gb3JtYXQiOjAsIkluY2x1ZGVOb25Xb3JraW5nRGF5c0luRHVyYXRpb24iOmZhbHNlLCJQZXJjZW50YWdlQ29tcGxl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E5MSwiRyI6MTkxLCJCIjoxOTF9fSwiTWF4V2lkdGgiOjk2MC4wLCJNYXhIZWlnaHQiOiJJbmZpbml0eSIsIlNtYXJ0Rm9yZWdyb3VuZElzQWN0aXZlIjpmYWxzZSwiSG9yaXpvbnRhbEFsaWdubWVudCI6MS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XJpYWwiLCJJc0JvbGQiOmZhbHNlLCJJc0l0YWxpYyI6ZmFsc2UsIklzVW5kZXJsaW5lZCI6ZmFsc2UsIlBhcmVudFN0eWxlIjpudWxsfSwiQXV0b1NpemUiOjAsIkZvcmVncm91bmQiOnsiJGlkIjoiOTAiLCJDb2xvciI6eyIkaWQiOiI5MSIsIkEiOjI1NSwiUiI6MCwiRyI6MCwiQiI6MH19LCJNYXhXaWR0aCI6OTYwLjAsIk1heEhlaWdodCI6IkluZmluaXR5IiwiU21hcnRGb3JlZ3JvdW5kSXNBY3RpdmUiOmZhbHNlLCJIb3Jpem9udGFsQWxpZ25tZW50Ijox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UsIkR1cmF0aW9uUG9zaXRpb24iOjIsIlBlcmNlbnRhZ2VDb21wbGV0ZWRQb3NpdGlvbiI6NiwiU3BhY2luZyI6MTA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wLCJGb250TmFtZSI6IkFyaWFs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BcmlhbCIsIklzQm9sZCI6ZmFsc2UsIklzSXRhbGljIjpmYWxzZSwiSXNVbmRlcmxpbmVkIjpmYWxzZSwiUGFyZW50U3R5bGUiOm51bGx9LCJBdXRvU2l6ZSI6MCwiRm9yZWdyb3VuZCI6eyIkaWQiOiIxMTYiLCJDb2xvciI6eyIkaWQiOiIxMTciLCJBIjoyNTUsIlIiOjAsIkciOjAsIkIiOjB9fSwiTWF4V2lkdGgiOjk2MC4wLCJNYXhIZWlnaHQiOiJJbmZpbml0eSIsIlNtYXJ0Rm9yZWdyb3VuZElzQWN0aXZlIjpmYWxzZSwiSG9yaXpvbnRhbEFsaWdubWVudCI6MS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CBNTU0iLCJTZXBhcmF0b3IiOiIvIiwiVXNlSW50ZXJuYXRpb25hbERhdGVGb3JtYXQiOnRydWV9LCJJc1Zpc2libGUiOnRydWUsIlBhcmVudFN0eWxlIjpudWxsfSwiU2hvd0VsYXBzZWRUaW1lR3JhZGllbnRTdHlsZSI6ZmFsc2V9LCJTY2FsZSI6eyIkaWQiOiIxMjIiLCJTdGFydERhdGUiOiIwMDAxLTAxLTAxVDAwOjAwOjAwIiwiRW5kRGF0ZSI6IjAwMDEtMDEtMDFUMDA6MDA6MDAiLCJGb3JtYXQiOiJNTU0iLCJUeXBlIjoyLCJBdXRvRGF0ZVJhbmdlIjp0cnVlLCJXb3JraW5nRGF5cyI6MzEsIlRvZGF5TWFya2VyVGV4dCI6IlRvZGF5IiwiQXV0b1NjYWxlVHlwZSI6dHJ1ZX0sIk1pbGVzdG9uZXMiOlt7IiRpZCI6IjEyMyIsIkRhdGUiOiIyMDE5LTA5LTI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I4LCJHIjoxODUsIkIiOjIyMn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CwiQiI6MH19LCJJc1Zpc2libGUiOnRydWUsIldpZHRoIjoxMy4wLCJIZWlnaHQiOjE0LjQ0NDQ0NDQ0NDQ0NDQ0NS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aWQiOiIxMzgiLCJGb3JtYXRTdHJpbmciOiJkIE1NTSIsIlNlcGFyYXRvciI6Ii8iLCJVc2VJbnRlcm5hdGlvbmFsRGF0ZUZvcm1hdCI6dHJ1ZX0sIklzVmlzaWJsZSI6dHJ1ZSwiUGFyZW50U3R5bGUiOnsiJHJlZiI6IjUzIn19LCJQb3NpdGlvbiI6eyJSYXRpbyI6MC4wLCJJc0N1c3RvbSI6ZmFsc2V9LCJJZCI6ImY2M2MzMmQwLTRmMDQtNGZkOC1iMTcwLWNiYWM2NGQwOGM0NyIsIkltcG9ydElkIjpudWxsLCJUaXRsZSI6Im1pbGVzdG9uZSxJT1RBIGNvbW11bmljYXRpb24gbW9kdWxlLiBkb2N1bWVudCBwcm9ncmVzcyBhbmQgc2VuZCB0byBJT1RBIGZvciBmZWVkYmFjayIsIk5vdGUiOm51bGwsIkh5cGVybGluayI6bnVsbCwiSXNDaGFuZ2VkIjpmYWxzZSwiSXNOZXciOmZhbHNlfSx7IiRpZCI6IjEzOSIsIkRhdGUiOiIyMDE5LTEwLTI1VDIzOjU5OjU5Ljk5OVoiLCJTdHlsZSI6eyIkaWQiOiIxNDAiLCJTaGFwZSI6MSwiQ29ubmVjdG9yTWFyZ2luIjp7IiRyZWYiOiI1NCJ9LCJDb25uZWN0b3JTdHlsZSI6eyIkaWQiOiIxNDEiLCJMaW5lQ29sb3IiOnsiJGlkIjoiMTQyIiwiJHR5cGUiOiJOTFJFLkNvbW1vbi5Eb20uU29saWRDb2xvckJydXNoLCBOTFJFLkNvbW1vbiIsIkNvbG9yIjp7IiRpZCI6IjE0MyIsIkEiOjI1NSwiUiI6MTI4LCJHIjoxODUsIkIiOjIyMn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CwiRyI6MCwiQiI6MH19LCJJc1Zpc2libGUiOnRydWUsIldpZHRoIjoxMy4wLCJIZWlnaHQiOjE0LjQ0NDQ0NDQ0NDQ0NDQ0NS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aWQiOiIxNTQiLCJGb3JtYXRTdHJpbmciOiJkIE1NTSIsIlNlcGFyYXRvciI6Ii8iLCJVc2VJbnRlcm5hdGlvbmFsRGF0ZUZvcm1hdCI6dHJ1ZX0sIklzVmlzaWJsZSI6dHJ1ZSwiUGFyZW50U3R5bGUiOnsiJHJlZiI6IjUzIn19LCJQb3NpdGlvbiI6eyJSYXRpbyI6MC4wLCJJc0N1c3RvbSI6ZmFsc2V9LCJJZCI6ImFhZGNjM2ZjLTBhZTItNDZmOS05MmVmLTFkNjhkNzE5NjA2NCIsIkltcG9ydElkIjpudWxsLCJUaXRsZSI6Im1pbGVzdG9uZSAxLGRvY3VtZW50IHByb2dyZXNzIGFuZCBzZW5kIHRvIElPVEEgZm9yIGZlZWRiYWNrIiwiTm90ZSI6bnVsbCwiSHlwZXJsaW5rIjpudWxsLCJJc0NoYW5nZWQiOmZhbHNlLCJJc05ldyI6ZmFsc2V9XSwiVGFza3MiOlt7IiRpZCI6IjE1NSIsIkdyb3VwTmFtZSI6bnVsbCwiU3RhcnREYXRlIjoiMjAxOS0xMC0xOVQwMDowMDowMFoiLCJFbmREYXRlIjoiMjAxOS0xMS0yOVQyMzo1OTo1OS45OTlaIiwiUGVyY2VudGFnZUNvbXBsZXRlIjoxMDAuMCwiU3R5bGUiOnsiJGlkIjoiMTU2IiwiU2hhcGUiOjMsIlNoYXBlVGhpY2tuZXNzIjoxLCJEdXJhdGlvbkZvcm1hdCI6MCwiSW5jbHVkZU5vbldvcmtpbmdEYXlzSW5EdXJhdGlvbiI6ZmFsc2UsIlBlcmNlbnRhZ2VDb21wbGV0ZVN0eWxlIjp7IiRpZCI6IjE1NyIsIkZvbnRTZXR0aW5ncyI6eyIkaWQiOiIxNT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TkiLCJMaW5lQ29sb3IiOm51bGwsIkxpbmVXZWlnaHQiOjAuMCwiTGluZVR5cGUiOjAsIlBhcmVudFN0eWxlIjpudWxsfSwiUGFyZW50U3R5bGUiOnsiJHJlZiI6IjgxIn19LCJEdXJhdGlvblN0eWxlIjp7IiRpZCI6IjE2MCIsIkZvbnRTZXR0aW5ncyI6eyIkaWQiOiIxNjE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TYyIiwiTGluZUNvbG9yIjpudWxsLCJMaW5lV2VpZ2h0IjowLjAsIkxpbmVUeXBlIjowLCJQYXJlbnRTdHlsZSI6bnVsbH0sIlBhcmVudFN0eWxlIjp7IiRyZWYiOiI4OCJ9fSwiSG9yaXpvbnRhbENvbm5lY3RvclN0eWxlIjp7IiRpZCI6IjE2MyIsIkxpbmVDb2xvciI6eyIkcmVmIjoiOTYifSwiTGluZVdlaWdodCI6MS4wLCJMaW5lVHlwZSI6MCwiUGFyZW50U3R5bGUiOnsiJHJlZiI6Ijk1In19LCJWZXJ0aWNhbENvbm5lY3RvclN0eWxlIjp7IiRpZCI6IjE2NCIsIkxpbmVDb2xvciI6eyIkcmVmIjoiOTkifSwiTGluZVdlaWdodCI6MC4wLCJMaW5lVHlwZSI6MCwiUGFyZW50U3R5bGUiOnsiJHJlZiI6Ijk4In19LCJNYXJnaW4iOm51bGwsIlN0YXJ0RGF0ZVBvc2l0aW9uIjoyLCJFbmREYXRlUG9zaXRpb24iOjIsIlRpdGxlUG9zaXRpb24iOjAsIkR1cmF0aW9uUG9zaXRpb24iOjEsIlBlcmNlbnRhZ2VDb21wbGV0ZWRQb3NpdGlvbiI6NiwiU3BhY2luZyI6MTAsIklzQmVsb3dUaW1lYmFuZCI6dHJ1ZSwiUGVyY2VudGFnZUNvbXBsZXRlU2hhcGVPcGFjaXR5IjozNSwiU2hhcGVTdHlsZSI6eyIkaWQiOiIxNjUiLCJNYXJnaW4iOnsiJHJlZiI6IjEwMiJ9LCJQYWRkaW5nIjp7IiRyZWYiOiIxMDMifSwiQmFja2dyb3VuZCI6eyIkaWQiOiIxNjYiLCJDb2xvciI6eyIkaWQiOiIxNjciLCJBIjoyNTUsIlIiOjE1NSwiRyI6MTg3LCJCIjo4OX19LCJJc1Zpc2libGUiOnRydWUsIldpZHRoIjowLjAsIkhlaWdodCI6MTYuMCwiQm9yZGVyU3R5bGUiOnsiJGlkIjoiMTY4IiwiTGluZUNvbG9yIjp7IiRyZWYiOiIxMDUifSwiTGluZVdlaWdodCI6MC4wLCJMaW5lVHlwZSI6MCwiUGFyZW50U3R5bGUiOnsiJHJlZiI6IjEwNCJ9fSwiUGFyZW50U3R5bGUiOnsiJHJlZiI6IjEwMSJ9fSwiVGl0bGVTdHlsZSI6eyIkaWQiOiIxNjkiLCJGb250U2V0dGluZ3MiOnsiJGlkIjoiMTcw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NzEiLCJMaW5lQ29sb3IiOm51bGwsIkxpbmVXZWlnaHQiOjAuMCwiTGluZVR5cGUiOjAsIlBhcmVudFN0eWxlIjpudWxsfSwiUGFyZW50U3R5bGUiOnsiJHJlZiI6IjEwNyJ9fSwiRGF0ZVN0eWxlIjp7IiRpZCI6IjE3MiIsIkZvbnRTZXR0aW5ncyI6eyIkaWQiOiIxNzM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zQiLCJMaW5lQ29sb3IiOm51bGwsIkxpbmVXZWlnaHQiOjAuMCwiTGluZVR5cGUiOjAsIlBhcmVudFN0eWxlIjpudWxsfSwiUGFyZW50U3R5bGUiOnsiJHJlZiI6IjExNCJ9fSwiRGF0ZUZvcm1hdCI6eyIkaWQiOiIxNzUiLCJGb3JtYXRTdHJpbmciOiJkIE1NTSIsIlNlcGFyYXRvciI6Ii8iLCJVc2VJbnRlcm5hdGlvbmFsRGF0ZUZvcm1hdCI6dHJ1ZX0sIklzVmlzaWJsZSI6dHJ1ZSwiUGFyZW50U3R5bGUiOnsiJHJlZiI6IjgwIn19LCJJbmRleCI6MCwiSWQiOiIxMTY3NTVjNC1lMTNhLTQ1YWItOThiZC04YTI2YzlkOWQyMDkiLCJJbXBvcnRJZCI6bnVsbCwiVGl0bGUiOiJWYWx1ZSwgemVybyB2YWx1ZSB0cmFuc2FjdGlvbiBhbmQgTUFNIHByb3RvY29sIiwiTm90ZSI6bnVsbCwiSHlwZXJsaW5rIjpudWxsLCJJc0NoYW5nZWQiOmZhbHNlLCJJc05ldyI6ZmFsc2V9LHsiJGlkIjoiMTc2IiwiR3JvdXBOYW1lIjpudWxsLCJTdGFydERhdGUiOiIyMDE5LTA4LTAxVDAwOjAwOjAwWiIsIkVuZERhdGUiOiIyMDE5LTA5LTExVDIzOjU5OjU5Ljk5OVoiLCJQZXJjZW50YWdlQ29tcGxldGUiOjEwMC4wLCJTdHlsZSI6eyIkaWQiOiIxNzciLCJTaGFwZSI6MywiU2hhcGVUaGlja25lc3MiOjEsIkR1cmF0aW9uRm9ybWF0IjowLCJJbmNsdWRlTm9uV29ya2luZ0RheXNJbkR1cmF0aW9uIjpmYWxzZSwiUGVyY2VudGFnZUNvbXBsZXRlU3R5bGUiOnsiJGlkIjoiMTc4IiwiRm9udFNldHRpbmdzIjp7IiRpZCI6IjE3OS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4MCIsIkxpbmVDb2xvciI6bnVsbCwiTGluZVdlaWdodCI6MC4wLCJMaW5lVHlwZSI6MCwiUGFyZW50U3R5bGUiOm51bGx9LCJQYXJlbnRTdHlsZSI6eyIkcmVmIjoiODEifX0sIkR1cmF0aW9uU3R5bGUiOnsiJGlkIjoiMTgxIiwiRm9udFNldHRpbmdzIjp7IiRpZCI6IjE4MiIsIkZvbnRTaXplIjoxM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ODMiLCJMaW5lQ29sb3IiOm51bGwsIkxpbmVXZWlnaHQiOjAuMCwiTGluZVR5cGUiOjAsIlBhcmVudFN0eWxlIjpudWxsfSwiUGFyZW50U3R5bGUiOnsiJHJlZiI6Ijg4In19LCJIb3Jpem9udGFsQ29ubmVjdG9yU3R5bGUiOnsiJGlkIjoiMTg0IiwiTGluZUNvbG9yIjp7IiRyZWYiOiI5NiJ9LCJMaW5lV2VpZ2h0IjoxLjAsIkxpbmVUeXBlIjowLCJQYXJlbnRTdHlsZSI6eyIkcmVmIjoiOTUifX0sIlZlcnRpY2FsQ29ubmVjdG9yU3R5bGUiOnsiJGlkIjoiMTg1IiwiTGluZUNvbG9yIjp7IiRyZWYiOiI5OSJ9LCJMaW5lV2VpZ2h0IjowLjAsIkxpbmVUeXBlIjowLCJQYXJlbnRTdHlsZSI6eyIkcmVmIjoiOTgifX0sIk1hcmdpbiI6bnVsbCwiU3RhcnREYXRlUG9zaXRpb24iOjIsIkVuZERhdGVQb3NpdGlvbiI6MiwiVGl0bGVQb3NpdGlvbiI6MCwiRHVyYXRpb25Qb3NpdGlvbiI6MSwiUGVyY2VudGFnZUNvbXBsZXRlZFBvc2l0aW9uIjo2LCJTcGFjaW5nIjoxMCwiSXNCZWxvd1RpbWViYW5kIjp0cnVlLCJQZXJjZW50YWdlQ29tcGxldGVTaGFwZU9wYWNpdHkiOjM1LCJTaGFwZVN0eWxlIjp7IiRpZCI6IjE4NiIsIk1hcmdpbiI6eyIkcmVmIjoiMTAyIn0sIlBhZGRpbmciOnsiJHJlZiI6IjEwMyJ9LCJCYWNrZ3JvdW5kIjp7IiRpZCI6IjE4NyIsIkNvbG9yIjp7IiRpZCI6IjE4OCIsIkEiOjI1NSwiUiI6MTU1LCJHIjoxODcsIkIiOjg5fX0sIklzVmlzaWJsZSI6dHJ1ZSwiV2lkdGgiOjAuMCwiSGVpZ2h0IjoxNi4wLCJCb3JkZXJTdHlsZSI6eyIkaWQiOiIxODkiLCJMaW5lQ29sb3IiOnsiJHJlZiI6IjEwNSJ9LCJMaW5lV2VpZ2h0IjowLjAsIkxpbmVUeXBlIjowLCJQYXJlbnRTdHlsZSI6eyIkcmVmIjoiMTA0In19LCJQYXJlbnRTdHlsZSI6eyIkcmVmIjoiMTAxIn19LCJUaXRsZVN0eWxlIjp7IiRpZCI6IjE5MCIsIkZvbnRTZXR0aW5ncyI6eyIkaWQiOiIxOTE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5MiIsIkxpbmVDb2xvciI6bnVsbCwiTGluZVdlaWdodCI6MC4wLCJMaW5lVHlwZSI6MCwiUGFyZW50U3R5bGUiOm51bGx9LCJQYXJlbnRTdHlsZSI6eyIkcmVmIjoiMTA3In19LCJEYXRlU3R5bGUiOnsiJGlkIjoiMTkzIiwiRm9udFNldHRpbmdzIjp7IiRpZCI6IjE5NC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5NSIsIkxpbmVDb2xvciI6bnVsbCwiTGluZVdlaWdodCI6MC4wLCJMaW5lVHlwZSI6MCwiUGFyZW50U3R5bGUiOm51bGx9LCJQYXJlbnRTdHlsZSI6eyIkcmVmIjoiMTE0In19LCJEYXRlRm9ybWF0Ijp7IiRpZCI6IjE5NiIsIkZvcm1hdFN0cmluZyI6ImQgTU1NIiwiU2VwYXJhdG9yIjoiLyIsIlVzZUludGVybmF0aW9uYWxEYXRlRm9ybWF0Ijp0cnVlfSwiSXNWaXNpYmxlIjp0cnVlLCJQYXJlbnRTdHlsZSI6eyIkcmVmIjoiODAifX0sIkluZGV4IjowLCJJZCI6IjJjZmM0MTYyLTM2ZGUtNDYzNS1iNzk3LTc5ZGU3YzlmMDBiMyIsIkltcG9ydElkIjpudWxsLCJUaXRsZSI6InJlc2VhcmNoIGFuZCBsZWFybmluZyBwaGFzZSIsIk5vdGUiOm51bGwsIkh5cGVybGluayI6bnVsbCwiSXNDaGFuZ2VkIjpmYWxzZSwiSXNOZXciOmZhbHNlfSx7IiRpZCI6IjE5NyIsIkdyb3VwTmFtZSI6bnVsbCwiU3RhcnREYXRlIjoiMjAxOS0wOS0yOVQwMDowMDowMFoiLCJFbmREYXRlIjoiMjAxOS0xMS0wOVQyMzo1OTo1OS45OTlaIiwiUGVyY2VudGFnZUNvbXBsZXRlIjoxMDAuMCwiU3R5bGUiOnsiJGlkIjoiMTk4IiwiU2hhcGUiOjMsIlNoYXBlVGhpY2tuZXNzIjoxLCJEdXJhdGlvbkZvcm1hdCI6MCwiSW5jbHVkZU5vbldvcmtpbmdEYXlzSW5EdXJhdGlvbiI6ZmFsc2UsIlBlcmNlbnRhZ2VDb21wbGV0ZVN0eWxlIjp7IiRpZCI6IjE5OSIsIkZvbnRTZXR0aW5ncyI6eyIkaWQiOiIyMD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DEiLCJMaW5lQ29sb3IiOm51bGwsIkxpbmVXZWlnaHQiOjAuMCwiTGluZVR5cGUiOjAsIlBhcmVudFN0eWxlIjpudWxsfSwiUGFyZW50U3R5bGUiOnsiJHJlZiI6IjgxIn19LCJEdXJhdGlvblN0eWxlIjp7IiRpZCI6IjIwMiIsIkZvbnRTZXR0aW5ncyI6eyIkaWQiOiIyMDM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A0IiwiTGluZUNvbG9yIjpudWxsLCJMaW5lV2VpZ2h0IjowLjAsIkxpbmVUeXBlIjowLCJQYXJlbnRTdHlsZSI6bnVsbH0sIlBhcmVudFN0eWxlIjp7IiRyZWYiOiI4OCJ9fSwiSG9yaXpvbnRhbENvbm5lY3RvclN0eWxlIjp7IiRpZCI6IjIwNSIsIkxpbmVDb2xvciI6eyIkcmVmIjoiOTYifSwiTGluZVdlaWdodCI6MS4wLCJMaW5lVHlwZSI6MCwiUGFyZW50U3R5bGUiOnsiJHJlZiI6Ijk1In19LCJWZXJ0aWNhbENvbm5lY3RvclN0eWxlIjp7IiRpZCI6IjIwNiIsIkxpbmVDb2xvciI6eyIkcmVmIjoiOTkifSwiTGluZVdlaWdodCI6MC4wLCJMaW5lVHlwZSI6MCwiUGFyZW50U3R5bGUiOnsiJHJlZiI6Ijk4In19LCJNYXJnaW4iOm51bGwsIlN0YXJ0RGF0ZVBvc2l0aW9uIjoyLCJFbmREYXRlUG9zaXRpb24iOjIsIlRpdGxlUG9zaXRpb24iOjAsIkR1cmF0aW9uUG9zaXRpb24iOjEsIlBlcmNlbnRhZ2VDb21wbGV0ZWRQb3NpdGlvbiI6NiwiU3BhY2luZyI6MTAsIklzQmVsb3dUaW1lYmFuZCI6dHJ1ZSwiUGVyY2VudGFnZUNvbXBsZXRlU2hhcGVPcGFjaXR5IjozNSwiU2hhcGVTdHlsZSI6eyIkaWQiOiIyMDciLCJNYXJnaW4iOnsiJHJlZiI6IjEwMiJ9LCJQYWRkaW5nIjp7IiRyZWYiOiIxMDMifSwiQmFja2dyb3VuZCI6eyIkaWQiOiIyMDgiLCJDb2xvciI6eyIkaWQiOiIyMDkiLCJBIjoyNTUsIlIiOjE1NSwiRyI6MTg3LCJCIjo4OX19LCJJc1Zpc2libGUiOnRydWUsIldpZHRoIjowLjAsIkhlaWdodCI6MTYuMCwiQm9yZGVyU3R5bGUiOnsiJGlkIjoiMjEwIiwiTGluZUNvbG9yIjp7IiRyZWYiOiIxMDUifSwiTGluZVdlaWdodCI6MC4wLCJMaW5lVHlwZSI6MCwiUGFyZW50U3R5bGUiOnsiJHJlZiI6IjEwNCJ9fSwiUGFyZW50U3R5bGUiOnsiJHJlZiI6IjEwMSJ9fSwiVGl0bGVTdHlsZSI6eyIkaWQiOiIyMTEiLCJGb250U2V0dGluZ3MiOnsiJGlkIjoiMjEy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TMiLCJMaW5lQ29sb3IiOm51bGwsIkxpbmVXZWlnaHQiOjAuMCwiTGluZVR5cGUiOjAsIlBhcmVudFN0eWxlIjpudWxsfSwiUGFyZW50U3R5bGUiOnsiJHJlZiI6IjEwNyJ9fSwiRGF0ZVN0eWxlIjp7IiRpZCI6IjIxNCIsIkZvbnRTZXR0aW5ncyI6eyIkaWQiOiIyMTU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TYiLCJMaW5lQ29sb3IiOm51bGwsIkxpbmVXZWlnaHQiOjAuMCwiTGluZVR5cGUiOjAsIlBhcmVudFN0eWxlIjpudWxsfSwiUGFyZW50U3R5bGUiOnsiJHJlZiI6IjExNCJ9fSwiRGF0ZUZvcm1hdCI6eyIkaWQiOiIyMTciLCJGb3JtYXRTdHJpbmciOiJkIE1NTSIsIlNlcGFyYXRvciI6Ii8iLCJVc2VJbnRlcm5hdGlvbmFsRGF0ZUZvcm1hdCI6dHJ1ZX0sIklzVmlzaWJsZSI6dHJ1ZSwiUGFyZW50U3R5bGUiOnsiJHJlZiI6IjgwIn19LCJJbmRleCI6MCwiSWQiOiJjZjZhZTNkYS1hNDk4LTQ3ZGYtYmQyNS1mYTUyZWJjZTdjZWUiLCJJbXBvcnRJZCI6bnVsbCwiVGl0bGUiOiJJbml0aWFsaXplIG5vZGUgYW5kIGNvbm5lY3QgdG8gaW90YSIsIk5vdGUiOm51bGwsIkh5cGVybGluayI6bnVsbCwiSXNDaGFuZ2VkIjpmYWxzZSwiSXNOZXciOmZhbHNlfSx7IiRpZCI6IjIxOCIsIkdyb3VwTmFtZSI6bnVsbCwiU3RhcnREYXRlIjoiMjAxOS0wOS0xN1QwMDowMDowMFoiLCJFbmREYXRlIjoiMjAxOS0wOS0yNVQyMzo1OTo1OS45OTlaIiwiUGVyY2VudGFnZUNvbXBsZXRlIjoxMDAuMCwiU3R5bGUiOnsiJGlkIjoiMjE5IiwiU2hhcGUiOjAsIlNoYXBlVGhpY2tuZXNzIjoxLCJEdXJhdGlvbkZvcm1hdCI6MCwiSW5jbHVkZU5vbldvcmtpbmdEYXlzSW5EdXJhdGlvbiI6ZmFsc2UsIlBlcmNlbnRhZ2VDb21wbGV0ZVN0eWxlIjp7IiRpZCI6IjIyMCIsIkZvbnRTZXR0aW5ncyI6eyIkaWQiOiIyMj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jIiLCJMaW5lQ29sb3IiOm51bGwsIkxpbmVXZWlnaHQiOjAuMCwiTGluZVR5cGUiOjAsIlBhcmVudFN0eWxlIjpudWxsfSwiUGFyZW50U3R5bGUiOnsiJHJlZiI6IjgxIn19LCJEdXJhdGlvblN0eWxlIjp7IiRpZCI6IjIyMyIsIkZvbnRTZXR0aW5ncyI6eyIkaWQiOiIyMjQ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I1IiwiTGluZUNvbG9yIjpudWxsLCJMaW5lV2VpZ2h0IjowLjAsIkxpbmVUeXBlIjowLCJQYXJlbnRTdHlsZSI6bnVsbH0sIlBhcmVudFN0eWxlIjp7IiRyZWYiOiI4OCJ9fSwiSG9yaXpvbnRhbENvbm5lY3RvclN0eWxlIjp7IiRpZCI6IjIyNiIsIkxpbmVDb2xvciI6eyIkcmVmIjoiOTYifSwiTGluZVdlaWdodCI6MS4wLCJMaW5lVHlwZSI6MCwiUGFyZW50U3R5bGUiOnsiJHJlZiI6Ijk1In19LCJWZXJ0aWNhbENvbm5lY3RvclN0eWxlIjp7IiRpZCI6IjIyNyIsIkxpbmVDb2xvciI6eyIkcmVmIjoiOTkifSwiTGluZVdlaWdodCI6MC4wLCJMaW5lVHlwZSI6MCwiUGFyZW50U3R5bGUiOnsiJHJlZiI6Ijk4In19LCJNYXJnaW4iOm51bGwsIlN0YXJ0RGF0ZVBvc2l0aW9uIjoyLCJFbmREYXRlUG9zaXRpb24iOjIsIlRpdGxlUG9zaXRpb24iOjAsIkR1cmF0aW9uUG9zaXRpb24iOjEsIlBlcmNlbnRhZ2VDb21wbGV0ZWRQb3NpdGlvbiI6NiwiU3BhY2luZyI6MTAsIklzQmVsb3dUaW1lYmFuZCI6dHJ1ZSwiUGVyY2VudGFnZUNvbXBsZXRlU2hhcGVPcGFjaXR5IjozNSwiU2hhcGVTdHlsZSI6eyIkaWQiOiIyMjgiLCJNYXJnaW4iOnsiJHJlZiI6IjEwMiJ9LCJQYWRkaW5nIjp7IiRyZWYiOiIxMDMifSwiQmFja2dyb3VuZCI6eyIkaWQiOiIyMjkiLCJDb2xvciI6eyIkaWQiOiIyMzAiLCJBIjoyNTUsIlIiOjE1NSwiRyI6MTg3LCJCIjo4OX19LCJJc1Zpc2libGUiOnRydWUsIldpZHRoIjowLjAsIkhlaWdodCI6MTYuMCwiQm9yZGVyU3R5bGUiOnsiJGlkIjoiMjMxIiwiTGluZUNvbG9yIjp7IiRyZWYiOiIxMDUifSwiTGluZVdlaWdodCI6MC4wLCJMaW5lVHlwZSI6MCwiUGFyZW50U3R5bGUiOnsiJHJlZiI6IjEwNCJ9fSwiUGFyZW50U3R5bGUiOnsiJHJlZiI6IjEwMSJ9fSwiVGl0bGVTdHlsZSI6eyIkaWQiOiIyMzIiLCJGb250U2V0dGluZ3MiOnsiJGlkIjoiMjMz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QiLCJMaW5lQ29sb3IiOm51bGwsIkxpbmVXZWlnaHQiOjAuMCwiTGluZVR5cGUiOjAsIlBhcmVudFN0eWxlIjpudWxsfSwiUGFyZW50U3R5bGUiOnsiJHJlZiI6IjEwNyJ9fSwiRGF0ZVN0eWxlIjp7IiRpZCI6IjIzNSIsIkZvbnRTZXR0aW5ncyI6eyIkaWQiOiIyMzY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zciLCJMaW5lQ29sb3IiOm51bGwsIkxpbmVXZWlnaHQiOjAuMCwiTGluZVR5cGUiOjAsIlBhcmVudFN0eWxlIjpudWxsfSwiUGFyZW50U3R5bGUiOnsiJHJlZiI6IjExNCJ9fSwiRGF0ZUZvcm1hdCI6eyIkaWQiOiIyMzgiLCJGb3JtYXRTdHJpbmciOiJkIE1NTSIsIlNlcGFyYXRvciI6Ii8iLCJVc2VJbnRlcm5hdGlvbmFsRGF0ZUZvcm1hdCI6dHJ1ZX0sIklzVmlzaWJsZSI6dHJ1ZSwiUGFyZW50U3R5bGUiOnsiJHJlZiI6IjgwIn19LCJJbmRleCI6MCwiSWQiOiI4MGY5MTM2OS1kZGNiLTQ4MmItYTQ0OC0wMDA5NDZiY2FhMTQiLCJJbXBvcnRJZCI6bnVsbCwiVGl0bGUiOiJDSS9DRCBhbmQgdGVzdGluZyBlbnZpcm9ubWVudCAiLCJOb3RlIjpudWxsLCJIeXBlcmxpbmsiOm51bGwsIklzQ2hhbmdlZCI6ZmFsc2UsIklzTmV3IjpmYWxzZX0seyIkaWQiOiIyMzkiLCJHcm91cE5hbWUiOm51bGwsIlN0YXJ0RGF0ZSI6IjIwMTktMDktMjVUMDA6MDA6MDBaIiwiRW5kRGF0ZSI6IjIwMTktMTAtMjNUMjM6NTk6NTkuOTk5WiIsIlBlcmNlbnRhZ2VDb21wbGV0ZSI6MTAwLjAsIlN0eWxlIjp7IiRpZCI6IjI0MCIsIlNoYXBlIjowLCJTaGFwZVRoaWNrbmVzcyI6MSwiRHVyYXRpb25Gb3JtYXQiOjAsIkluY2x1ZGVOb25Xb3JraW5nRGF5c0luRHVyYXRpb24iOmZhbHNlLCJQZXJjZW50YWdlQ29tcGxldGVTdHlsZSI6eyIkaWQiOiIyNDEiLCJGb250U2V0dGluZ3MiOnsiJGlkIjoiMjQ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QzIiwiTGluZUNvbG9yIjpudWxsLCJMaW5lV2VpZ2h0IjowLjAsIkxpbmVUeXBlIjowLCJQYXJlbnRTdHlsZSI6bnVsbH0sIlBhcmVudFN0eWxlIjp7IiRyZWYiOiI4MSJ9fSwiRHVyYXRpb25TdHlsZSI6eyIkaWQiOiIyNDQiLCJGb250U2V0dGluZ3MiOnsiJGlkIjoiMjQ1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0NiIsIkxpbmVDb2xvciI6bnVsbCwiTGluZVdlaWdodCI6MC4wLCJMaW5lVHlwZSI6MCwiUGFyZW50U3R5bGUiOm51bGx9LCJQYXJlbnRTdHlsZSI6eyIkcmVmIjoiODgifX0sIkhvcml6b250YWxDb25uZWN0b3JTdHlsZSI6eyIkaWQiOiIyNDciLCJMaW5lQ29sb3IiOnsiJHJlZiI6Ijk2In0sIkxpbmVXZWlnaHQiOjEuMCwiTGluZVR5cGUiOjAsIlBhcmVudFN0eWxlIjp7IiRyZWYiOiI5NSJ9fSwiVmVydGljYWxDb25uZWN0b3JTdHlsZSI6eyIkaWQiOiIyNDgiLCJMaW5lQ29sb3IiOnsiJHJlZiI6Ijk5In0sIkxpbmVXZWlnaHQiOjAuMCwiTGluZVR5cGUiOjAsIlBhcmVudFN0eWxlIjp7IiRyZWYiOiI5OCJ9fSwiTWFyZ2luIjpudWxsLCJTdGFydERhdGVQb3NpdGlvbiI6MiwiRW5kRGF0ZVBvc2l0aW9uIjoyLCJUaXRsZVBvc2l0aW9uIjowLCJEdXJhdGlvblBvc2l0aW9uIjoxLCJQZXJjZW50YWdlQ29tcGxldGVkUG9zaXRpb24iOjYsIlNwYWNpbmciOjEwLCJJc0JlbG93VGltZWJhbmQiOnRydWUsIlBlcmNlbnRhZ2VDb21wbGV0ZVNoYXBlT3BhY2l0eSI6MzUsIlNoYXBlU3R5bGUiOnsiJGlkIjoiMjQ5IiwiTWFyZ2luIjp7IiRyZWYiOiIxMDIifSwiUGFkZGluZyI6eyIkcmVmIjoiMTAzIn0sIkJhY2tncm91bmQiOnsiJGlkIjoiMjUwIiwiQ29sb3IiOnsiJGlkIjoiMjUxIiwiQSI6MjU1LCJSIjoxNTUsIkciOjE4NywiQiI6ODl9fSwiSXNWaXNpYmxlIjp0cnVlLCJXaWR0aCI6MC4wLCJIZWlnaHQiOjE2LjAsIkJvcmRlclN0eWxlIjp7IiRpZCI6IjI1MiIsIkxpbmVDb2xvciI6eyIkcmVmIjoiMTA1In0sIkxpbmVXZWlnaHQiOjAuMCwiTGluZVR5cGUiOjAsIlBhcmVudFN0eWxlIjp7IiRyZWYiOiIxMDQifX0sIlBhcmVudFN0eWxlIjp7IiRyZWYiOiIxMDEifX0sIlRpdGxlU3R5bGUiOnsiJGlkIjoiMjUzIiwiRm9udFNldHRpbmdzIjp7IiRpZCI6IjI1NC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U1IiwiTGluZUNvbG9yIjpudWxsLCJMaW5lV2VpZ2h0IjowLjAsIkxpbmVUeXBlIjowLCJQYXJlbnRTdHlsZSI6bnVsbH0sIlBhcmVudFN0eWxlIjp7IiRyZWYiOiIxMDcifX0sIkRhdGVTdHlsZSI6eyIkaWQiOiIyNTYiLCJGb250U2V0dGluZ3MiOnsiJGlkIjoiMjU3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U4IiwiTGluZUNvbG9yIjpudWxsLCJMaW5lV2VpZ2h0IjowLjAsIkxpbmVUeXBlIjowLCJQYXJlbnRTdHlsZSI6bnVsbH0sIlBhcmVudFN0eWxlIjp7IiRyZWYiOiIxMTQifX0sIkRhdGVGb3JtYXQiOnsiJGlkIjoiMjU5IiwiRm9ybWF0U3RyaW5nIjoiZCBNTU0iLCJTZXBhcmF0b3IiOiIvIiwiVXNlSW50ZXJuYXRpb25hbERhdGVGb3JtYXQiOnRydWV9LCJJc1Zpc2libGUiOnRydWUsIlBhcmVudFN0eWxlIjp7IiRyZWYiOiI4MCJ9fSwiSW5kZXgiOjAsIklkIjoiMmRhMDFmZDEtYjkwMC00YzI0LThiNmYtM2ZmZDNiZTgwYWE1IiwiSW1wb3J0SWQiOm51bGwsIlRpdGxlIjoiVHJhY2tlciBBUEkgcHJvdG90eXBlICIsIk5vdGUiOm51bGwsIkh5cGVybGluayI6bnVsbCwiSXNDaGFuZ2VkIjpmYWxzZSwiSXNOZXciOmZhbHNlfSx7IiRpZCI6IjI2MCIsIkdyb3VwTmFtZSI6bnVsbCwiU3RhcnREYXRlIjoiMjAxOS0xMC0yOVQwMDowMDowMFoiLCJFbmREYXRlIjoiMjAxOS0xMS0wNlQyMzo1OTo1OS45OTlaIiwiUGVyY2VudGFnZUNvbXBsZXRlIjoxMDAuMCwiU3R5bGUiOnsiJGlkIjoiMjYxIiwiU2hhcGUiOjAsIlNoYXBlVGhpY2tuZXNzIjoxLCJEdXJhdGlvbkZvcm1hdCI6MCwiSW5jbHVkZU5vbldvcmtpbmdEYXlzSW5EdXJhdGlvbiI6ZmFsc2UsIlBlcmNlbnRhZ2VDb21wbGV0ZVN0eWxlIjp7IiRpZCI6IjI2MiIsIkZvbnRTZXR0aW5ncyI6eyIkaWQiOiIyNj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jQiLCJMaW5lQ29sb3IiOm51bGwsIkxpbmVXZWlnaHQiOjAuMCwiTGluZVR5cGUiOjAsIlBhcmVudFN0eWxlIjpudWxsfSwiUGFyZW50U3R5bGUiOnsiJHJlZiI6IjgxIn19LCJEdXJhdGlvblN0eWxlIjp7IiRpZCI6IjI2NSIsIkZvbnRTZXR0aW5ncyI6eyIkaWQiOiIyNjY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Y3IiwiTGluZUNvbG9yIjpudWxsLCJMaW5lV2VpZ2h0IjowLjAsIkxpbmVUeXBlIjowLCJQYXJlbnRTdHlsZSI6bnVsbH0sIlBhcmVudFN0eWxlIjp7IiRyZWYiOiI4OCJ9fSwiSG9yaXpvbnRhbENvbm5lY3RvclN0eWxlIjp7IiRpZCI6IjI2OCIsIkxpbmVDb2xvciI6eyIkcmVmIjoiOTYifSwiTGluZVdlaWdodCI6MS4wLCJMaW5lVHlwZSI6MCwiUGFyZW50U3R5bGUiOnsiJHJlZiI6Ijk1In19LCJWZXJ0aWNhbENvbm5lY3RvclN0eWxlIjp7IiRpZCI6IjI2OSIsIkxpbmVDb2xvciI6eyIkcmVmIjoiOTkifSwiTGluZVdlaWdodCI6MC4wLCJMaW5lVHlwZSI6MCwiUGFyZW50U3R5bGUiOnsiJHJlZiI6Ijk4In19LCJNYXJnaW4iOm51bGwsIlN0YXJ0RGF0ZVBvc2l0aW9uIjoyLCJFbmREYXRlUG9zaXRpb24iOjIsIlRpdGxlUG9zaXRpb24iOjAsIkR1cmF0aW9uUG9zaXRpb24iOjEsIlBlcmNlbnRhZ2VDb21wbGV0ZWRQb3NpdGlvbiI6NiwiU3BhY2luZyI6MTAsIklzQmVsb3dUaW1lYmFuZCI6dHJ1ZSwiUGVyY2VudGFnZUNvbXBsZXRlU2hhcGVPcGFjaXR5IjozNSwiU2hhcGVTdHlsZSI6eyIkaWQiOiIyNzAiLCJNYXJnaW4iOnsiJHJlZiI6IjEwMiJ9LCJQYWRkaW5nIjp7IiRyZWYiOiIxMDMifSwiQmFja2dyb3VuZCI6eyIkaWQiOiIyNzEiLCJDb2xvciI6eyIkaWQiOiIyNzIiLCJBIjoyNTUsIlIiOjE1NSwiRyI6MTg3LCJCIjo4OX19LCJJc1Zpc2libGUiOnRydWUsIldpZHRoIjowLjAsIkhlaWdodCI6MTYuMCwiQm9yZGVyU3R5bGUiOnsiJGlkIjoiMjczIiwiTGluZUNvbG9yIjp7IiRyZWYiOiIxMDUifSwiTGluZVdlaWdodCI6MC4wLCJMaW5lVHlwZSI6MCwiUGFyZW50U3R5bGUiOnsiJHJlZiI6IjEwNCJ9fSwiUGFyZW50U3R5bGUiOnsiJHJlZiI6IjEwMSJ9fSwiVGl0bGVTdHlsZSI6eyIkaWQiOiIyNzQiLCJGb250U2V0dGluZ3MiOnsiJGlkIjoiMjc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YiLCJMaW5lQ29sb3IiOm51bGwsIkxpbmVXZWlnaHQiOjAuMCwiTGluZVR5cGUiOjAsIlBhcmVudFN0eWxlIjpudWxsfSwiUGFyZW50U3R5bGUiOnsiJHJlZiI6IjEwNyJ9fSwiRGF0ZVN0eWxlIjp7IiRpZCI6IjI3NyIsIkZvbnRTZXR0aW5ncyI6eyIkaWQiOiIyNzg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NzkiLCJMaW5lQ29sb3IiOm51bGwsIkxpbmVXZWlnaHQiOjAuMCwiTGluZVR5cGUiOjAsIlBhcmVudFN0eWxlIjpudWxsfSwiUGFyZW50U3R5bGUiOnsiJHJlZiI6IjExNCJ9fSwiRGF0ZUZvcm1hdCI6eyIkaWQiOiIyODAiLCJGb3JtYXRTdHJpbmciOiJkIE1NTSIsIlNlcGFyYXRvciI6Ii8iLCJVc2VJbnRlcm5hdGlvbmFsRGF0ZUZvcm1hdCI6dHJ1ZX0sIklzVmlzaWJsZSI6dHJ1ZSwiUGFyZW50U3R5bGUiOnsiJHJlZiI6IjgwIn19LCJJbmRleCI6MCwiSWQiOiJhMjVhYzRhNS00MjM4LTRhZDAtYTdiZS05MTJjYzY2ODE5YmMiLCJJbXBvcnRJZCI6bnVsbCwiVGl0bGUiOiJTY2FubmluZyxwYXJzaW5nIGRhdGEgdXNpbmcgUXItY29kZS9JT1RBL3NpbXVsYXRpb24iLCJOb3RlIjpudWxsLCJIeXBlcmxpbmsiOm51bGwsIklzQ2hhbmdlZCI6ZmFsc2UsIklzTmV3IjpmYWxzZX0seyIkaWQiOiIyODEiLCJHcm91cE5hbWUiOm51bGwsIlN0YXJ0RGF0ZSI6IjIwMTktMTEtMDZUMDA6MDA6MDBaIiwiRW5kRGF0ZSI6IjIwMTktMTEtMjVUMjM6NTk6NTkuOTk5WiIsIlBlcmNlbnRhZ2VDb21wbGV0ZSI6MTAwLjAsIlN0eWxlIjp7IiRpZCI6IjI4MiIsIlNoYXBlIjowLCJTaGFwZVRoaWNrbmVzcyI6MSwiRHVyYXRpb25Gb3JtYXQiOjAsIkluY2x1ZGVOb25Xb3JraW5nRGF5c0luRHVyYXRpb24iOmZhbHNlLCJQZXJjZW50YWdlQ29tcGxldGVTdHlsZSI6eyIkaWQiOiIyODMiLCJGb250U2V0dGluZ3MiOnsiJGlkIjoiMjg0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g1IiwiTGluZUNvbG9yIjpudWxsLCJMaW5lV2VpZ2h0IjowLjAsIkxpbmVUeXBlIjowLCJQYXJlbnRTdHlsZSI6bnVsbH0sIlBhcmVudFN0eWxlIjp7IiRyZWYiOiI4MSJ9fSwiRHVyYXRpb25TdHlsZSI6eyIkaWQiOiIyODYiLCJGb250U2V0dGluZ3MiOnsiJGlkIjoiMjg3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4OCIsIkxpbmVDb2xvciI6bnVsbCwiTGluZVdlaWdodCI6MC4wLCJMaW5lVHlwZSI6MCwiUGFyZW50U3R5bGUiOm51bGx9LCJQYXJlbnRTdHlsZSI6eyIkcmVmIjoiODgifX0sIkhvcml6b250YWxDb25uZWN0b3JTdHlsZSI6eyIkaWQiOiIyODkiLCJMaW5lQ29sb3IiOnsiJHJlZiI6Ijk2In0sIkxpbmVXZWlnaHQiOjEuMCwiTGluZVR5cGUiOjAsIlBhcmVudFN0eWxlIjp7IiRyZWYiOiI5NSJ9fSwiVmVydGljYWxDb25uZWN0b3JTdHlsZSI6eyIkaWQiOiIyOTAiLCJMaW5lQ29sb3IiOnsiJHJlZiI6Ijk5In0sIkxpbmVXZWlnaHQiOjAuMCwiTGluZVR5cGUiOjAsIlBhcmVudFN0eWxlIjp7IiRyZWYiOiI5OCJ9fSwiTWFyZ2luIjpudWxsLCJTdGFydERhdGVQb3NpdGlvbiI6MiwiRW5kRGF0ZVBvc2l0aW9uIjoyLCJUaXRsZVBvc2l0aW9uIjowLCJEdXJhdGlvblBvc2l0aW9uIjoxLCJQZXJjZW50YWdlQ29tcGxldGVkUG9zaXRpb24iOjYsIlNwYWNpbmciOjEwLCJJc0JlbG93VGltZWJhbmQiOnRydWUsIlBlcmNlbnRhZ2VDb21wbGV0ZVNoYXBlT3BhY2l0eSI6MzUsIlNoYXBlU3R5bGUiOnsiJGlkIjoiMjkxIiwiTWFyZ2luIjp7IiRyZWYiOiIxMDIifSwiUGFkZGluZyI6eyIkcmVmIjoiMTAzIn0sIkJhY2tncm91bmQiOnsiJGlkIjoiMjkyIiwiQ29sb3IiOnsiJGlkIjoiMjkzIiwiQSI6MjU1LCJSIjoxNTUsIkciOjE4NywiQiI6ODl9fSwiSXNWaXNpYmxlIjp0cnVlLCJXaWR0aCI6MC4wLCJIZWlnaHQiOjE2LjAsIkJvcmRlclN0eWxlIjp7IiRpZCI6IjI5NCIsIkxpbmVDb2xvciI6eyIkcmVmIjoiMTA1In0sIkxpbmVXZWlnaHQiOjAuMCwiTGluZVR5cGUiOjAsIlBhcmVudFN0eWxlIjp7IiRyZWYiOiIxMDQifX0sIlBhcmVudFN0eWxlIjp7IiRyZWYiOiIxMDEifX0sIlRpdGxlU3R5bGUiOnsiJGlkIjoiMjk1IiwiRm9udFNldHRpbmdzIjp7IiRpZCI6IjI5Ni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3IiwiTGluZUNvbG9yIjpudWxsLCJMaW5lV2VpZ2h0IjowLjAsIkxpbmVUeXBlIjowLCJQYXJlbnRTdHlsZSI6bnVsbH0sIlBhcmVudFN0eWxlIjp7IiRyZWYiOiIxMDcifX0sIkRhdGVTdHlsZSI6eyIkaWQiOiIyOTgiLCJGb250U2V0dGluZ3MiOnsiJGlkIjoiMjk5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AwIiwiTGluZUNvbG9yIjpudWxsLCJMaW5lV2VpZ2h0IjowLjAsIkxpbmVUeXBlIjowLCJQYXJlbnRTdHlsZSI6bnVsbH0sIlBhcmVudFN0eWxlIjp7IiRyZWYiOiIxMTQifX0sIkRhdGVGb3JtYXQiOnsiJGlkIjoiMzAxIiwiRm9ybWF0U3RyaW5nIjoiZCBNTU0iLCJTZXBhcmF0b3IiOiIvIiwiVXNlSW50ZXJuYXRpb25hbERhdGVGb3JtYXQiOnRydWV9LCJJc1Zpc2libGUiOnRydWUsIlBhcmVudFN0eWxlIjp7IiRyZWYiOiI4MCJ9fSwiSW5kZXgiOjAsIklkIjoiNzM1ZTkwNjUtYTFmNy00OWU2LTk4NDMtNDdkM2JmNTkxYjA1IiwiSW1wb3J0SWQiOm51bGwsIlRpdGxlIjoiUmVjeWNsZXIgQVBJIHByb3RvdHlwZSIsIk5vdGUiOm51bGwsIkh5cGVybGluayI6bnVsbCwiSXNDaGFuZ2VkIjpmYWxzZSwiSXNOZXciOmZhbHNlfSx7IiRpZCI6IjMwMiIsIkdyb3VwTmFtZSI6bnVsbCwiU3RhcnREYXRlIjoiMjAxOS0xMS0yNVQwMDowMDowMFoiLCJFbmREYXRlIjoiMjAxOS0xMi0wM1QyMzo1OTo1OS45OTlaIiwiUGVyY2VudGFnZUNvbXBsZXRlIjoxMDAuMCwiU3R5bGUiOnsiJGlkIjoiMzAzIiwiU2hhcGUiOjAsIlNoYXBlVGhpY2tuZXNzIjoxLCJEdXJhdGlvbkZvcm1hdCI6MCwiSW5jbHVkZU5vbldvcmtpbmdEYXlzSW5EdXJhdGlvbiI6ZmFsc2UsIlBlcmNlbnRhZ2VDb21wbGV0ZVN0eWxlIjp7IiRpZCI6IjMwNCIsIkZvbnRTZXR0aW5ncyI6eyIkaWQiOiIzMDU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zMDYiLCJMaW5lQ29sb3IiOm51bGwsIkxpbmVXZWlnaHQiOjAuMCwiTGluZVR5cGUiOjAsIlBhcmVudFN0eWxlIjpudWxsfSwiUGFyZW50U3R5bGUiOnsiJHJlZiI6IjgxIn19LCJEdXJhdGlvblN0eWxlIjp7IiRpZCI6IjMwNyIsIkZvbnRTZXR0aW5ncyI6eyIkaWQiOiIzMDg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zA5IiwiTGluZUNvbG9yIjpudWxsLCJMaW5lV2VpZ2h0IjowLjAsIkxpbmVUeXBlIjowLCJQYXJlbnRTdHlsZSI6bnVsbH0sIlBhcmVudFN0eWxlIjp7IiRyZWYiOiI4OCJ9fSwiSG9yaXpvbnRhbENvbm5lY3RvclN0eWxlIjp7IiRpZCI6IjMxMCIsIkxpbmVDb2xvciI6eyIkcmVmIjoiOTYifSwiTGluZVdlaWdodCI6MS4wLCJMaW5lVHlwZSI6MCwiUGFyZW50U3R5bGUiOnsiJHJlZiI6Ijk1In19LCJWZXJ0aWNhbENvbm5lY3RvclN0eWxlIjp7IiRpZCI6IjMxMSIsIkxpbmVDb2xvciI6eyIkcmVmIjoiOTkifSwiTGluZVdlaWdodCI6MC4wLCJMaW5lVHlwZSI6MCwiUGFyZW50U3R5bGUiOnsiJHJlZiI6Ijk4In19LCJNYXJnaW4iOm51bGwsIlN0YXJ0RGF0ZVBvc2l0aW9uIjoyLCJFbmREYXRlUG9zaXRpb24iOjIsIlRpdGxlUG9zaXRpb24iOjAsIkR1cmF0aW9uUG9zaXRpb24iOjEsIlBlcmNlbnRhZ2VDb21wbGV0ZWRQb3NpdGlvbiI6NiwiU3BhY2luZyI6MTAsIklzQmVsb3dUaW1lYmFuZCI6dHJ1ZSwiUGVyY2VudGFnZUNvbXBsZXRlU2hhcGVPcGFjaXR5IjozNSwiU2hhcGVTdHlsZSI6eyIkaWQiOiIzMTIiLCJNYXJnaW4iOnsiJHJlZiI6IjEwMiJ9LCJQYWRkaW5nIjp7IiRyZWYiOiIxMDMifSwiQmFja2dyb3VuZCI6eyIkaWQiOiIzMTMiLCJDb2xvciI6eyIkaWQiOiIzMTQiLCJBIjoyNTUsIlIiOjE1NSwiRyI6MTg3LCJCIjo4OX19LCJJc1Zpc2libGUiOnRydWUsIldpZHRoIjowLjAsIkhlaWdodCI6MTYuMCwiQm9yZGVyU3R5bGUiOnsiJGlkIjoiMzE1IiwiTGluZUNvbG9yIjp7IiRyZWYiOiIxMDUifSwiTGluZVdlaWdodCI6MC4wLCJMaW5lVHlwZSI6MCwiUGFyZW50U3R5bGUiOnsiJHJlZiI6IjEwNCJ9fSwiUGFyZW50U3R5bGUiOnsiJHJlZiI6IjEwMSJ9fSwiVGl0bGVTdHlsZSI6eyIkaWQiOiIzMTYiLCJGb250U2V0dGluZ3MiOnsiJGlkIjoiMzE3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giLCJMaW5lQ29sb3IiOm51bGwsIkxpbmVXZWlnaHQiOjAuMCwiTGluZVR5cGUiOjAsIlBhcmVudFN0eWxlIjpudWxsfSwiUGFyZW50U3R5bGUiOnsiJHJlZiI6IjEwNyJ9fSwiRGF0ZVN0eWxlIjp7IiRpZCI6IjMxOSIsIkZvbnRTZXR0aW5ncyI6eyIkaWQiOiIzMjA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jEiLCJMaW5lQ29sb3IiOm51bGwsIkxpbmVXZWlnaHQiOjAuMCwiTGluZVR5cGUiOjAsIlBhcmVudFN0eWxlIjpudWxsfSwiUGFyZW50U3R5bGUiOnsiJHJlZiI6IjExNCJ9fSwiRGF0ZUZvcm1hdCI6eyIkaWQiOiIzMjIiLCJGb3JtYXRTdHJpbmciOiJkIE1NTSIsIlNlcGFyYXRvciI6Ii8iLCJVc2VJbnRlcm5hdGlvbmFsRGF0ZUZvcm1hdCI6dHJ1ZX0sIklzVmlzaWJsZSI6dHJ1ZSwiUGFyZW50U3R5bGUiOnsiJHJlZiI6IjgwIn19LCJJbmRleCI6MCwiSWQiOiJhNTFkOTJiZS1iOGRhLTQzMTUtODQ5Zi0yYTVjNDAwNzQ0ZmUiLCJJbXBvcnRJZCI6bnVsbCwiVGl0bGUiOiJBbmRyb2lkIGFwcCBkZXZlbG9wZW1lbnQiLCJOb3RlIjpudWxsLCJIeXBlcmxpbmsiOm51bGwsIklzQ2hhbmdlZCI6ZmFsc2UsIklzTmV3IjpmYWxzZX1dLCJNc1Byb2plY3RJdGVtc1RyZWUiOnsiJGlkIjoiMzIzIiwiUm9vdCI6eyJJbXBvcnRJZCI6bnVsbCwiSXNJbXBvcnRlZCI6ZmFsc2UsIkNoaWxkcmVuIjpbXX19LCJNZXRhZGF0YSI6eyIkaWQiOiIzMjQifSwiU2V0dGluZ3MiOnsiJGlkIjoiMzI1IiwiSW1wYU9wdGlvbnMiOnsiJGlkIjoiMzI2IiwiTGVmdFRvUmlnaHQiOnRydWUsIlBheWxvYWRPcHRpb25zIjox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NiwiRmlsZVBhdGgiOm51bGwsIlRpbWVsaW5lSW1wb3J0ZWQiOnRydWV9"/>
  <p:tag name="__master" val="__part_0"/>
</p:tagLst>
</file>

<file path=ppt/slides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