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203613" cy="32397700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0">
          <p15:clr>
            <a:srgbClr val="A4A3A4"/>
          </p15:clr>
        </p15:guide>
        <p15:guide id="2" orient="horz" pos="19877">
          <p15:clr>
            <a:srgbClr val="A4A3A4"/>
          </p15:clr>
        </p15:guide>
        <p15:guide id="3" orient="horz" pos="2114">
          <p15:clr>
            <a:srgbClr val="A4A3A4"/>
          </p15:clr>
        </p15:guide>
        <p15:guide id="4" pos="5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F6FFD"/>
    <a:srgbClr val="5A99DE"/>
    <a:srgbClr val="00FFFF"/>
    <a:srgbClr val="2403ED"/>
    <a:srgbClr val="0000CC"/>
    <a:srgbClr val="800000"/>
    <a:srgbClr val="A50021"/>
    <a:srgbClr val="00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58" d="100"/>
          <a:sy n="58" d="100"/>
        </p:scale>
        <p:origin x="1608" y="-3966"/>
      </p:cViewPr>
      <p:guideLst>
        <p:guide orient="horz" pos="4760"/>
        <p:guide orient="horz" pos="19877"/>
        <p:guide orient="horz" pos="2114"/>
        <p:guide pos="51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57" tIns="47928" rIns="95857" bIns="47928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09" y="0"/>
            <a:ext cx="294566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57" tIns="47928" rIns="95857" bIns="4792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70150" y="744538"/>
            <a:ext cx="18589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6760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57" tIns="47928" rIns="95857" bIns="47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108"/>
            <a:ext cx="294566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57" tIns="47928" rIns="95857" bIns="47928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09" y="9430108"/>
            <a:ext cx="294566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57" tIns="47928" rIns="95857" bIns="4792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B4BE90-CE7A-4BA4-A1BA-7D4EC45E2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574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  <a:lvl2pPr marL="778834" indent="-299552" algn="l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2pPr>
            <a:lvl3pPr marL="1198207" indent="-239641" algn="l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3pPr>
            <a:lvl4pPr marL="1677490" indent="-239641" algn="l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4pPr>
            <a:lvl5pPr marL="2156772" indent="-239641" algn="l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5pPr>
            <a:lvl6pPr marL="2636055" indent="-239641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3115338" indent="-239641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594621" indent="-239641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4073903" indent="-239641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44054C-6900-4FB9-9ADD-D553D6AB111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0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025" y="10064750"/>
            <a:ext cx="13771563" cy="6943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463" y="18359438"/>
            <a:ext cx="11342687" cy="82788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296988"/>
            <a:ext cx="14584363" cy="5400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7559675"/>
            <a:ext cx="14584363" cy="21380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7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9088" y="1296988"/>
            <a:ext cx="3644900" cy="276431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296988"/>
            <a:ext cx="10787063" cy="276431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296988"/>
            <a:ext cx="14584363" cy="5400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7559675"/>
            <a:ext cx="14584363" cy="2138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20818475"/>
            <a:ext cx="13773150" cy="643413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13731875"/>
            <a:ext cx="13773150" cy="7086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3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296988"/>
            <a:ext cx="14584363" cy="5400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7559675"/>
            <a:ext cx="7215188" cy="21380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7213" y="7559675"/>
            <a:ext cx="7216775" cy="21380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296988"/>
            <a:ext cx="14584363" cy="540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5" y="7251700"/>
            <a:ext cx="7159625" cy="3022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625" y="10274300"/>
            <a:ext cx="7159625" cy="186658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1188" y="7251700"/>
            <a:ext cx="7162800" cy="3022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1188" y="10274300"/>
            <a:ext cx="7162800" cy="186658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296988"/>
            <a:ext cx="14584363" cy="5400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20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290638"/>
            <a:ext cx="5330825" cy="548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713" y="1290638"/>
            <a:ext cx="9058275" cy="276494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6780213"/>
            <a:ext cx="5330825" cy="2215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6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588" y="22679025"/>
            <a:ext cx="9721850" cy="2676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6588" y="2894013"/>
            <a:ext cx="9721850" cy="1943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6588" y="25355550"/>
            <a:ext cx="9721850" cy="3802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1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postersessi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4"/>
          <p:cNvGraphicFramePr>
            <a:graphicFrameLocks noChangeAspect="1"/>
          </p:cNvGraphicFramePr>
          <p:nvPr userDrawn="1"/>
        </p:nvGraphicFramePr>
        <p:xfrm>
          <a:off x="10836275" y="31940500"/>
          <a:ext cx="48593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CorelDRAW" r:id="rId14" imgW="8833104" imgH="310896" progId="CorelDRAW.Graphic.13">
                  <p:embed/>
                </p:oleObj>
              </mc:Choice>
              <mc:Fallback>
                <p:oleObj name="CorelDRAW" r:id="rId14" imgW="8833104" imgH="310896" progId="CorelDRAW.Graphic.1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6275" y="31940500"/>
                        <a:ext cx="4859338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13852525" y="32132588"/>
            <a:ext cx="458788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2508250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508250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508250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508250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508250">
              <a:defRPr>
                <a:solidFill>
                  <a:schemeClr val="tx1"/>
                </a:solidFill>
                <a:latin typeface="Arial" charset="0"/>
              </a:defRPr>
            </a:lvl5pPr>
            <a:lvl6pPr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00" smtClean="0">
                <a:hlinkClick r:id="rId16"/>
              </a:rPr>
              <a:t>www.postersession.com</a:t>
            </a:r>
            <a:endParaRPr lang="en-US" altLang="en-US" sz="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2pPr>
      <a:lvl3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3pPr>
      <a:lvl4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4pPr>
      <a:lvl5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5pPr>
      <a:lvl6pPr marL="4572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6pPr>
      <a:lvl7pPr marL="9144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7pPr>
      <a:lvl8pPr marL="13716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8pPr>
      <a:lvl9pPr marL="18288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9pPr>
    </p:titleStyle>
    <p:bodyStyle>
      <a:lvl1pPr marL="941388" indent="-941388" algn="l" defTabSz="250825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  <a:ea typeface="+mn-ea"/>
          <a:cs typeface="+mn-cs"/>
        </a:defRPr>
      </a:lvl1pPr>
      <a:lvl2pPr marL="2036763" indent="-782638" algn="l" defTabSz="25082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2pPr>
      <a:lvl3pPr marL="3135313" indent="-627063" algn="l" defTabSz="2508250" rtl="0" eaLnBrk="0" fontAlgn="base" hangingPunct="0">
        <a:spcBef>
          <a:spcPct val="20000"/>
        </a:spcBef>
        <a:spcAft>
          <a:spcPct val="0"/>
        </a:spcAft>
        <a:buChar char="•"/>
        <a:defRPr sz="6600">
          <a:solidFill>
            <a:schemeClr val="tx1"/>
          </a:solidFill>
          <a:latin typeface="+mn-lt"/>
        </a:defRPr>
      </a:lvl3pPr>
      <a:lvl4pPr marL="4387850" indent="-625475" algn="l" defTabSz="2508250" rtl="0" eaLnBrk="0" fontAlgn="base" hangingPunct="0">
        <a:spcBef>
          <a:spcPct val="20000"/>
        </a:spcBef>
        <a:spcAft>
          <a:spcPct val="0"/>
        </a:spcAft>
        <a:buChar char="–"/>
        <a:defRPr sz="5500">
          <a:solidFill>
            <a:schemeClr val="tx1"/>
          </a:solidFill>
          <a:latin typeface="+mn-lt"/>
        </a:defRPr>
      </a:lvl4pPr>
      <a:lvl5pPr marL="5643563" indent="-627063" algn="l" defTabSz="2508250" rtl="0" eaLnBrk="0" fontAlgn="base" hangingPunct="0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5pPr>
      <a:lvl6pPr marL="61007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6pPr>
      <a:lvl7pPr marL="65579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7pPr>
      <a:lvl8pPr marL="70151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8pPr>
      <a:lvl9pPr marL="74723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FF"/>
            </a:gs>
            <a:gs pos="50000">
              <a:srgbClr val="5A99DE"/>
            </a:gs>
            <a:gs pos="100000">
              <a:srgbClr val="00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5"/>
          <p:cNvSpPr>
            <a:spLocks noChangeArrowheads="1"/>
          </p:cNvSpPr>
          <p:nvPr/>
        </p:nvSpPr>
        <p:spPr bwMode="auto">
          <a:xfrm>
            <a:off x="8237538" y="18564225"/>
            <a:ext cx="7623175" cy="1324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AutoShape 56"/>
          <p:cNvSpPr>
            <a:spLocks noChangeArrowheads="1"/>
          </p:cNvSpPr>
          <p:nvPr/>
        </p:nvSpPr>
        <p:spPr bwMode="auto">
          <a:xfrm>
            <a:off x="8261350" y="5829576"/>
            <a:ext cx="7623175" cy="1241556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AutoShape 54"/>
          <p:cNvSpPr>
            <a:spLocks noChangeArrowheads="1"/>
          </p:cNvSpPr>
          <p:nvPr/>
        </p:nvSpPr>
        <p:spPr bwMode="auto">
          <a:xfrm>
            <a:off x="269875" y="18562638"/>
            <a:ext cx="7623175" cy="1324133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280988" y="5829576"/>
            <a:ext cx="7623175" cy="1241397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506074" y="6572233"/>
            <a:ext cx="7215526" cy="1151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altLang="en-US" sz="2400" b="1" dirty="0" smtClean="0">
                <a:latin typeface="+mn-lt"/>
              </a:rPr>
              <a:t>Font 24 Arial</a:t>
            </a: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r>
              <a:rPr lang="en-US" altLang="en-US" sz="4000" b="1" dirty="0"/>
              <a:t>POSTER SIZE </a:t>
            </a:r>
            <a:r>
              <a:rPr lang="en-US" altLang="en-US" sz="4000" b="1" dirty="0" smtClean="0"/>
              <a:t>200X100 cm</a:t>
            </a:r>
            <a:endParaRPr lang="en-US" altLang="en-US" sz="4000" b="1" dirty="0"/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2184400" y="18684710"/>
            <a:ext cx="3629025" cy="6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0000CC"/>
                </a:solidFill>
              </a:rPr>
              <a:t>METHODS</a:t>
            </a:r>
            <a:endParaRPr lang="en-US" altLang="en-US" sz="3600" b="1" dirty="0">
              <a:solidFill>
                <a:srgbClr val="0000CC"/>
              </a:solidFill>
            </a:endParaRP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9823450" y="18656300"/>
            <a:ext cx="4286250" cy="6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0000CC"/>
                </a:solidFill>
              </a:rPr>
              <a:t>CONCLUSIONS</a:t>
            </a:r>
            <a:endParaRPr lang="en-US" altLang="en-US" sz="3600" b="1" dirty="0">
              <a:solidFill>
                <a:srgbClr val="0000CC"/>
              </a:solidFill>
            </a:endParaRPr>
          </a:p>
        </p:txBody>
      </p:sp>
      <p:sp>
        <p:nvSpPr>
          <p:cNvPr id="2057" name="AutoShape 13"/>
          <p:cNvSpPr>
            <a:spLocks noChangeArrowheads="1"/>
          </p:cNvSpPr>
          <p:nvPr/>
        </p:nvSpPr>
        <p:spPr bwMode="auto">
          <a:xfrm>
            <a:off x="252413" y="507075"/>
            <a:ext cx="15698787" cy="5076358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2249" tIns="26124" rIns="52249" bIns="26124" anchor="ctr"/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58" name="Text Box 14"/>
          <p:cNvSpPr txBox="1">
            <a:spLocks noChangeArrowheads="1"/>
          </p:cNvSpPr>
          <p:nvPr/>
        </p:nvSpPr>
        <p:spPr bwMode="auto">
          <a:xfrm>
            <a:off x="1050925" y="623435"/>
            <a:ext cx="13858875" cy="417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ts val="0"/>
              </a:spcBef>
            </a:pPr>
            <a:r>
              <a:rPr lang="en-US" altLang="en-US" sz="2400" b="1" dirty="0" err="1" smtClean="0">
                <a:solidFill>
                  <a:srgbClr val="000000"/>
                </a:solidFill>
              </a:rPr>
              <a:t>i_CHEP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, FACULTY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OF ENGINEERING, AIN SHAMS UNIVERSITY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0" defTabSz="914400" eaLnBrk="1" hangingPunct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000000"/>
                </a:solidFill>
              </a:rPr>
              <a:t>ENERGY AND RENEWABLE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ENERGY </a:t>
            </a:r>
            <a:r>
              <a:rPr lang="en-US" altLang="en-US" sz="2400" b="1" dirty="0">
                <a:solidFill>
                  <a:srgbClr val="000000"/>
                </a:solidFill>
              </a:rPr>
              <a:t>ENGINEERING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PROGRAM</a:t>
            </a:r>
            <a:endParaRPr lang="en-US" altLang="en-US" sz="2400" b="1" dirty="0" smtClean="0">
              <a:solidFill>
                <a:srgbClr val="000000"/>
              </a:solidFill>
            </a:endParaRPr>
          </a:p>
          <a:p>
            <a:pPr lvl="0" defTabSz="914400" eaLnBrk="1" hangingPunct="1">
              <a:spcBef>
                <a:spcPts val="0"/>
              </a:spcBef>
            </a:pPr>
            <a:r>
              <a:rPr lang="en-US" altLang="en-US" sz="2400" b="1" u="sng" dirty="0" smtClean="0">
                <a:solidFill>
                  <a:srgbClr val="800000"/>
                </a:solidFill>
              </a:rPr>
              <a:t>FALL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2018</a:t>
            </a:r>
            <a:endParaRPr lang="en-US" altLang="en-US" sz="2400" b="1" u="sng" dirty="0" smtClean="0">
              <a:solidFill>
                <a:srgbClr val="800000"/>
              </a:solidFill>
            </a:endParaRPr>
          </a:p>
          <a:p>
            <a:pPr lvl="0" defTabSz="914400" eaLnBrk="1" hangingPunct="1">
              <a:spcBef>
                <a:spcPts val="0"/>
              </a:spcBef>
            </a:pPr>
            <a:endParaRPr lang="en-US" altLang="en-US" sz="1600" b="1" u="sng" dirty="0">
              <a:solidFill>
                <a:srgbClr val="80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3600" b="1" i="1" dirty="0" smtClean="0">
                <a:solidFill>
                  <a:srgbClr val="0000CC"/>
                </a:solidFill>
              </a:rPr>
              <a:t>Project’s Name</a:t>
            </a:r>
            <a:endParaRPr lang="en-US" altLang="en-US" sz="3600" b="1" i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altLang="en-US" sz="1600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400" b="1" u="sng" dirty="0" smtClean="0">
                <a:solidFill>
                  <a:srgbClr val="800000"/>
                </a:solidFill>
              </a:rPr>
              <a:t>Presented by:</a:t>
            </a:r>
            <a:endParaRPr lang="en-US" altLang="en-US" sz="2400" b="1" u="sng" dirty="0">
              <a:solidFill>
                <a:srgbClr val="80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800000"/>
                </a:solidFill>
              </a:rPr>
              <a:t>Student name 1 (ID), Student </a:t>
            </a:r>
            <a:r>
              <a:rPr lang="en-US" altLang="en-US" sz="2400" b="1" dirty="0">
                <a:solidFill>
                  <a:srgbClr val="800000"/>
                </a:solidFill>
              </a:rPr>
              <a:t>name 2 (ID),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… and Student </a:t>
            </a:r>
            <a:r>
              <a:rPr lang="en-US" altLang="en-US" sz="2400" b="1" dirty="0">
                <a:solidFill>
                  <a:srgbClr val="800000"/>
                </a:solidFill>
              </a:rPr>
              <a:t>Name 5 (ID)</a:t>
            </a:r>
            <a:endParaRPr lang="en-US" altLang="en-US" sz="2400" b="1" dirty="0" smtClean="0">
              <a:solidFill>
                <a:srgbClr val="80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altLang="en-US" sz="1600" b="1" dirty="0" smtClean="0">
              <a:solidFill>
                <a:srgbClr val="A5002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400" b="1" u="sng" dirty="0" smtClean="0"/>
              <a:t>Supervised by:</a:t>
            </a:r>
            <a:endParaRPr lang="en-US" altLang="en-US" sz="2400" b="1" u="sng" dirty="0"/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 smtClean="0"/>
              <a:t>Prof. </a:t>
            </a:r>
            <a:r>
              <a:rPr lang="en-US" altLang="en-US" sz="2400" b="1" dirty="0" smtClean="0"/>
              <a:t>Name 1 and </a:t>
            </a:r>
            <a:r>
              <a:rPr lang="en-US" altLang="en-US" sz="2400" b="1" dirty="0" smtClean="0"/>
              <a:t>Prof. </a:t>
            </a:r>
            <a:r>
              <a:rPr lang="en-US" altLang="en-US" sz="2400" b="1" dirty="0" smtClean="0"/>
              <a:t>Name 2</a:t>
            </a:r>
            <a:endParaRPr lang="en-US" altLang="en-US" sz="2400" b="1" dirty="0" smtClean="0"/>
          </a:p>
          <a:p>
            <a:pPr eaLnBrk="1" hangingPunct="1"/>
            <a:endParaRPr lang="en-US" altLang="en-US" sz="1600" b="1" dirty="0" smtClean="0"/>
          </a:p>
        </p:txBody>
      </p:sp>
      <p:sp>
        <p:nvSpPr>
          <p:cNvPr id="2061" name="Text Box 36"/>
          <p:cNvSpPr txBox="1">
            <a:spLocks noChangeArrowheads="1"/>
          </p:cNvSpPr>
          <p:nvPr/>
        </p:nvSpPr>
        <p:spPr bwMode="auto">
          <a:xfrm>
            <a:off x="506074" y="19413538"/>
            <a:ext cx="7080250" cy="1231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953" tIns="17476" rIns="34953" bIns="17476">
            <a:spAutoFit/>
          </a:bodyPr>
          <a:lstStyle>
            <a:lvl1pPr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altLang="en-US" sz="2400" b="1" dirty="0"/>
              <a:t>Font 24 </a:t>
            </a:r>
            <a:r>
              <a:rPr lang="en-US" altLang="en-US" sz="2400" b="1" dirty="0" smtClean="0"/>
              <a:t>Arial</a:t>
            </a:r>
          </a:p>
          <a:p>
            <a:pPr algn="just">
              <a:lnSpc>
                <a:spcPct val="95000"/>
              </a:lnSpc>
            </a:pPr>
            <a:endParaRPr lang="en-US" altLang="en-US" sz="2400" b="1" dirty="0" smtClean="0"/>
          </a:p>
          <a:p>
            <a:pPr algn="just">
              <a:lnSpc>
                <a:spcPct val="95000"/>
              </a:lnSpc>
            </a:pPr>
            <a:r>
              <a:rPr lang="en-US" altLang="en-US" sz="2400" b="1" dirty="0" smtClean="0"/>
              <a:t> </a:t>
            </a: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063" name="Text Box 40"/>
          <p:cNvSpPr txBox="1">
            <a:spLocks noChangeArrowheads="1"/>
          </p:cNvSpPr>
          <p:nvPr/>
        </p:nvSpPr>
        <p:spPr bwMode="auto">
          <a:xfrm>
            <a:off x="8474075" y="19323037"/>
            <a:ext cx="7150100" cy="810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953" tIns="17476" rIns="34953" bIns="17476">
            <a:spAutoFit/>
          </a:bodyPr>
          <a:lstStyle>
            <a:lvl1pPr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0838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50838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altLang="en-US" sz="2400" b="1" dirty="0"/>
              <a:t>Font 24 </a:t>
            </a:r>
            <a:r>
              <a:rPr lang="en-US" altLang="en-US" sz="2400" b="1" dirty="0" smtClean="0"/>
              <a:t>Arial</a:t>
            </a:r>
          </a:p>
          <a:p>
            <a:pPr algn="just">
              <a:lnSpc>
                <a:spcPct val="95000"/>
              </a:lnSpc>
            </a:pPr>
            <a:endParaRPr lang="en-US" altLang="en-US" sz="2400" b="1" dirty="0" smtClean="0"/>
          </a:p>
          <a:p>
            <a:pPr algn="just">
              <a:lnSpc>
                <a:spcPct val="95000"/>
              </a:lnSpc>
            </a:pPr>
            <a:r>
              <a:rPr lang="en-US" altLang="en-US" sz="2400" b="1" dirty="0" smtClean="0"/>
              <a:t> </a:t>
            </a:r>
            <a:endParaRPr lang="en-US" altLang="en-US" sz="2400" b="1" dirty="0"/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</p:txBody>
      </p:sp>
      <p:sp>
        <p:nvSpPr>
          <p:cNvPr id="2064" name="Text Box 42"/>
          <p:cNvSpPr txBox="1">
            <a:spLocks noChangeArrowheads="1"/>
          </p:cNvSpPr>
          <p:nvPr/>
        </p:nvSpPr>
        <p:spPr bwMode="auto">
          <a:xfrm>
            <a:off x="1797844" y="5965483"/>
            <a:ext cx="4564062" cy="6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0000CC"/>
                </a:solidFill>
              </a:rPr>
              <a:t>INTRODUCTION</a:t>
            </a:r>
            <a:endParaRPr lang="en-US" altLang="en-US" sz="3600" b="1" dirty="0">
              <a:solidFill>
                <a:srgbClr val="0000CC"/>
              </a:solidFill>
            </a:endParaRPr>
          </a:p>
        </p:txBody>
      </p:sp>
      <p:sp>
        <p:nvSpPr>
          <p:cNvPr id="2065" name="Text Box 43"/>
          <p:cNvSpPr txBox="1">
            <a:spLocks noChangeArrowheads="1"/>
          </p:cNvSpPr>
          <p:nvPr/>
        </p:nvSpPr>
        <p:spPr bwMode="auto">
          <a:xfrm>
            <a:off x="10155238" y="5929543"/>
            <a:ext cx="3629025" cy="6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0000CC"/>
                </a:solidFill>
              </a:rPr>
              <a:t>RESULTS</a:t>
            </a:r>
            <a:endParaRPr lang="en-US" altLang="en-US" sz="3600" b="1" dirty="0">
              <a:solidFill>
                <a:srgbClr val="0000CC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8445046" y="6594009"/>
            <a:ext cx="7272223" cy="1128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2249" tIns="26124" rIns="52249" bIns="26124">
            <a:spAutoFit/>
          </a:bodyPr>
          <a:lstStyle>
            <a:lvl1pPr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508250" eaLnBrk="0" hangingPunct="0">
              <a:defRPr sz="4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50825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altLang="en-US" sz="2400" b="1" dirty="0"/>
              <a:t>Font 24 </a:t>
            </a:r>
            <a:r>
              <a:rPr lang="en-US" altLang="en-US" sz="2400" b="1" dirty="0" smtClean="0"/>
              <a:t>Arial</a:t>
            </a: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r>
              <a:rPr lang="en-US" altLang="en-US" sz="2400" b="1" dirty="0" smtClean="0"/>
              <a:t> </a:t>
            </a:r>
            <a:endParaRPr lang="en-US" altLang="en-US" sz="2400" b="1" dirty="0"/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ar-EG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en-US" sz="2400" dirty="0" smtClean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 smtClean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" y="623434"/>
            <a:ext cx="2063881" cy="18205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 bwMode="auto">
          <a:xfrm>
            <a:off x="10789920" y="31803975"/>
            <a:ext cx="4927349" cy="416156"/>
          </a:xfrm>
          <a:prstGeom prst="rect">
            <a:avLst/>
          </a:prstGeom>
          <a:solidFill>
            <a:srgbClr val="00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900" b="0" i="0" u="none" strike="noStrike" cap="none" normalizeH="0" baseline="0" smtClean="0">
              <a:ln>
                <a:noFill/>
              </a:ln>
              <a:solidFill>
                <a:srgbClr val="6F6FFD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78</Words>
  <Application>Microsoft Office PowerPoint</Application>
  <PresentationFormat>Custom</PresentationFormat>
  <Paragraphs>129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90x180 cm vertical poster template</dc:title>
  <dc:creator>Ethan Shulda;www.postersession.com</dc:creator>
  <cp:keywords>www.postersession.com</cp:keywords>
  <dc:description>©MegaPrint Inc. 2009-2015</dc:description>
  <cp:lastModifiedBy>Dr.Walid</cp:lastModifiedBy>
  <cp:revision>52</cp:revision>
  <cp:lastPrinted>2016-12-08T09:10:14Z</cp:lastPrinted>
  <dcterms:created xsi:type="dcterms:W3CDTF">2008-12-04T00:20:37Z</dcterms:created>
  <dcterms:modified xsi:type="dcterms:W3CDTF">2019-01-21T23:55:05Z</dcterms:modified>
</cp:coreProperties>
</file>