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3" userDrawn="1">
          <p15:clr>
            <a:srgbClr val="A4A3A4"/>
          </p15:clr>
        </p15:guide>
        <p15:guide id="2" pos="506" userDrawn="1">
          <p15:clr>
            <a:srgbClr val="A4A3A4"/>
          </p15:clr>
        </p15:guide>
        <p15:guide id="3" orient="horz" pos="1593" userDrawn="1">
          <p15:clr>
            <a:srgbClr val="A4A3A4"/>
          </p15:clr>
        </p15:guide>
        <p15:guide id="4" orient="horz" pos="2160" userDrawn="1">
          <p15:clr>
            <a:srgbClr val="A4A3A4"/>
          </p15:clr>
        </p15:guide>
        <p15:guide id="5" orient="horz" pos="3680" userDrawn="1">
          <p15:clr>
            <a:srgbClr val="A4A3A4"/>
          </p15:clr>
        </p15:guide>
        <p15:guide id="6" pos="1663" userDrawn="1">
          <p15:clr>
            <a:srgbClr val="A4A3A4"/>
          </p15:clr>
        </p15:guide>
        <p15:guide id="7" pos="3386" userDrawn="1">
          <p15:clr>
            <a:srgbClr val="A4A3A4"/>
          </p15:clr>
        </p15:guide>
        <p15:guide id="8" pos="2252" userDrawn="1">
          <p15:clr>
            <a:srgbClr val="A4A3A4"/>
          </p15:clr>
        </p15:guide>
        <p15:guide id="9" pos="2819" userDrawn="1">
          <p15:clr>
            <a:srgbClr val="A4A3A4"/>
          </p15:clr>
        </p15:guide>
        <p15:guide id="10" pos="3749" userDrawn="1">
          <p15:clr>
            <a:srgbClr val="A4A3A4"/>
          </p15:clr>
        </p15:guide>
        <p15:guide id="11" pos="4747" userDrawn="1">
          <p15:clr>
            <a:srgbClr val="A4A3A4"/>
          </p15:clr>
        </p15:guide>
        <p15:guide id="12" pos="62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38"/>
    <p:restoredTop sz="94620"/>
  </p:normalViewPr>
  <p:slideViewPr>
    <p:cSldViewPr snapToGrid="0" snapToObjects="1" showGuides="1">
      <p:cViewPr>
        <p:scale>
          <a:sx n="192" d="100"/>
          <a:sy n="192" d="100"/>
        </p:scale>
        <p:origin x="144" y="144"/>
      </p:cViewPr>
      <p:guideLst>
        <p:guide orient="horz" pos="1003"/>
        <p:guide pos="506"/>
        <p:guide orient="horz" pos="1593"/>
        <p:guide orient="horz" pos="2160"/>
        <p:guide orient="horz" pos="3680"/>
        <p:guide pos="1663"/>
        <p:guide pos="3386"/>
        <p:guide pos="2252"/>
        <p:guide pos="2819"/>
        <p:guide pos="3749"/>
        <p:guide pos="4747"/>
        <p:guide pos="6244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21072E-572C-5A4C-8754-DF38CF3C91D4}" type="datetimeFigureOut">
              <a:rPr lang="en-US" smtClean="0"/>
              <a:t>4/16/20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F7433-DD6C-F54E-AF3E-27202E594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50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7F7433-DD6C-F54E-AF3E-27202E5943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871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38009-839A-2240-94B5-00083B484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5853E5-6C7E-7348-80F7-FBB124035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BF35B-DA3C-BF4B-907C-73AB26C94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4697-5520-BD4A-BE40-AC5BE4ED3E92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EA03A-3D8D-F646-A1D6-67DE57249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18E7D-045E-3F4A-BF9F-DB12C8CF6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53B5-1E1A-7846-B627-37D8E31B4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45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C33E1-64B8-3A4C-8C80-FBE142D57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3EC7D7-9166-B945-887C-40D68AB7E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48CE3-04A1-934A-B8D9-A4E2842EB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4697-5520-BD4A-BE40-AC5BE4ED3E92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54DB0-ACEF-0847-8BBA-A5576BAB0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61F41-1AA5-384B-95FB-74CDDEE3A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53B5-1E1A-7846-B627-37D8E31B4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690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89A7A3-77E4-E046-8681-347EE56C4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F86ECC-F391-434D-B41A-DF53E13DA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D15CD-7DC8-DF49-A6D4-3BC74AF6E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4697-5520-BD4A-BE40-AC5BE4ED3E92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D349B-1076-DA41-B713-5F0D763D1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98474-AD62-FB44-BED8-355280740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53B5-1E1A-7846-B627-37D8E31B4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97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D3126-351C-C844-B581-84F41B599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512B3-5D0F-6E4B-BEF4-D98C27B12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03416-F9B7-294F-87B1-F8DF2F031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4697-5520-BD4A-BE40-AC5BE4ED3E92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32CC6-7EA8-DC49-AC78-4F120DFEC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4F0C1-5DF1-0040-85AA-DDE4622D6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53B5-1E1A-7846-B627-37D8E31B4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4963C-5127-424A-BFC0-FADF4F6C7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4BEDF-4B8D-694B-AEC8-F6C514218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58134-E52D-BB4B-B41C-9BE334959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4697-5520-BD4A-BE40-AC5BE4ED3E92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FE0F6-5F97-304E-BA48-339C0C6B5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3F742-69C7-F442-977E-B6AEE6D8B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53B5-1E1A-7846-B627-37D8E31B4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255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7543A-6767-7649-8D7A-8559F3FB9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D2875-BC71-CC46-A248-8D3776B639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93AD79-D891-0B4F-A5CA-C7987A453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73251-EDDF-9745-A61C-D599DFD5A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4697-5520-BD4A-BE40-AC5BE4ED3E92}" type="datetimeFigureOut">
              <a:rPr lang="en-US" smtClean="0"/>
              <a:t>4/16/20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F03CF-E593-3543-8972-5BAE103A7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FE78CE-CE5D-954D-8CE1-C43979CEA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53B5-1E1A-7846-B627-37D8E31B4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04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1FC42-E2EE-744B-9F1F-A2B9613BA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DB3CF-481A-3145-8A91-A671D889B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2D8BE2-7AD7-6343-9E36-84213D5E2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96304C-0174-D644-B2A3-7F5354381C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1FBB17-54E8-2348-8900-CD5240DB91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A03711-AAAF-964C-AF38-972661715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4697-5520-BD4A-BE40-AC5BE4ED3E92}" type="datetimeFigureOut">
              <a:rPr lang="en-US" smtClean="0"/>
              <a:t>4/16/20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2700A2-EA54-D543-8C1C-A918BEDD3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A73391-78FB-A04B-B8E9-E602B49C0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53B5-1E1A-7846-B627-37D8E31B4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0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C5F5E-EF0C-894F-A000-1B001D57B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9922BD-6CB5-6F43-81FD-7F936D67B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4697-5520-BD4A-BE40-AC5BE4ED3E92}" type="datetimeFigureOut">
              <a:rPr lang="en-US" smtClean="0"/>
              <a:t>4/16/20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295ABC-5F36-A84F-B6A7-3F317343F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C771F3-8C9B-EC42-84B8-1CFD9CEF3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53B5-1E1A-7846-B627-37D8E31B4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28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D21F6D-48F3-004C-A603-9152ED662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4697-5520-BD4A-BE40-AC5BE4ED3E92}" type="datetimeFigureOut">
              <a:rPr lang="en-US" smtClean="0"/>
              <a:t>4/16/20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AE7B85-FF49-5741-B43D-2F17F9CE6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A21F4E-07C3-5D4B-AB77-847110216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53B5-1E1A-7846-B627-37D8E31B4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63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80C6C-6380-6241-B4E3-3BEDEAE5A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3DBE0-8B99-AD45-8863-E85FCA994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5DA7B9-6DE6-0748-84CB-4F5F320C8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4D66C7-7535-4E4E-8CDE-8738D730B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4697-5520-BD4A-BE40-AC5BE4ED3E92}" type="datetimeFigureOut">
              <a:rPr lang="en-US" smtClean="0"/>
              <a:t>4/16/20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1E623-2813-8B47-8104-C7C5D1196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C481A-020E-224F-8B72-0124F36B8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53B5-1E1A-7846-B627-37D8E31B4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62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EE334-EE0B-6342-AA90-B5503A392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9FB9BE-51B0-C54E-85B2-4623435ADB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BDA42-44E9-A244-AFD8-67CAA68C7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A55D4-28E7-BF45-B166-3612062F0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4697-5520-BD4A-BE40-AC5BE4ED3E92}" type="datetimeFigureOut">
              <a:rPr lang="en-US" smtClean="0"/>
              <a:t>4/16/20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092BEB-9A73-BF4C-8D2B-28334728F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45943F-93F4-B544-A0E3-4A940B0C6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53B5-1E1A-7846-B627-37D8E31B4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26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671BE1-102E-5F47-8A4E-9C5A52E1F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3886E-F0D1-F24A-9E67-2F3ECBC2E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2F6FC-70B4-C947-98A5-25B3C75BE6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14697-5520-BD4A-BE40-AC5BE4ED3E92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65735-529F-414D-85D6-E285D3D7FF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06178-6C53-694D-82DA-F7D871F677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253B5-1E1A-7846-B627-37D8E31B4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94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851966E-6AAF-294A-95FC-D652B57BFCB5}"/>
              </a:ext>
            </a:extLst>
          </p:cNvPr>
          <p:cNvSpPr/>
          <p:nvPr/>
        </p:nvSpPr>
        <p:spPr>
          <a:xfrm rot="16200000">
            <a:off x="1189379" y="1291120"/>
            <a:ext cx="1099595" cy="5551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core element</a:t>
            </a:r>
          </a:p>
          <a:p>
            <a:pPr algn="ctr"/>
            <a:r>
              <a:rPr lang="en-US" sz="1200" dirty="0"/>
              <a:t>k=32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FB0AC63-1E16-D94E-A8A7-23A2347C43D3}"/>
              </a:ext>
            </a:extLst>
          </p:cNvPr>
          <p:cNvSpPr/>
          <p:nvPr/>
        </p:nvSpPr>
        <p:spPr>
          <a:xfrm>
            <a:off x="2094156" y="2248537"/>
            <a:ext cx="1099595" cy="5324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core element</a:t>
            </a:r>
          </a:p>
          <a:p>
            <a:pPr algn="ctr"/>
            <a:r>
              <a:rPr lang="en-US" sz="1200" dirty="0"/>
              <a:t>k=64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FB9DE595-B3FD-0B4A-9503-3FA71992BB96}"/>
              </a:ext>
            </a:extLst>
          </p:cNvPr>
          <p:cNvCxnSpPr>
            <a:cxnSpLocks/>
            <a:stCxn id="4" idx="1"/>
            <a:endCxn id="10" idx="1"/>
          </p:cNvCxnSpPr>
          <p:nvPr/>
        </p:nvCxnSpPr>
        <p:spPr>
          <a:xfrm rot="16200000" flipH="1">
            <a:off x="1718547" y="2139145"/>
            <a:ext cx="396239" cy="354979"/>
          </a:xfrm>
          <a:prstGeom prst="bent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9EDF202-7453-4745-80F3-F4F4F3FEDACE}"/>
              </a:ext>
            </a:extLst>
          </p:cNvPr>
          <p:cNvSpPr/>
          <p:nvPr/>
        </p:nvSpPr>
        <p:spPr>
          <a:xfrm>
            <a:off x="3012282" y="3183193"/>
            <a:ext cx="1099595" cy="5324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core element</a:t>
            </a:r>
          </a:p>
          <a:p>
            <a:pPr algn="ctr"/>
            <a:r>
              <a:rPr lang="en-US" sz="1200" dirty="0"/>
              <a:t>k=128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7E05119A-1E5A-AB4D-A8E2-D15306F27D20}"/>
              </a:ext>
            </a:extLst>
          </p:cNvPr>
          <p:cNvCxnSpPr>
            <a:cxnSpLocks/>
            <a:stCxn id="10" idx="2"/>
            <a:endCxn id="15" idx="1"/>
          </p:cNvCxnSpPr>
          <p:nvPr/>
        </p:nvCxnSpPr>
        <p:spPr>
          <a:xfrm rot="16200000" flipH="1">
            <a:off x="2493899" y="2931027"/>
            <a:ext cx="668439" cy="368328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BB5623D-11D3-CA4D-8B9B-D625262D617A}"/>
              </a:ext>
            </a:extLst>
          </p:cNvPr>
          <p:cNvSpPr/>
          <p:nvPr/>
        </p:nvSpPr>
        <p:spPr>
          <a:xfrm>
            <a:off x="3942845" y="4068358"/>
            <a:ext cx="1099595" cy="5324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core element</a:t>
            </a:r>
          </a:p>
          <a:p>
            <a:pPr algn="ctr"/>
            <a:r>
              <a:rPr lang="en-US" sz="1200" dirty="0"/>
              <a:t>k=256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23FF8AFE-5523-5345-91FB-56ADC2730245}"/>
              </a:ext>
            </a:extLst>
          </p:cNvPr>
          <p:cNvCxnSpPr>
            <a:cxnSpLocks/>
            <a:stCxn id="15" idx="2"/>
            <a:endCxn id="17" idx="1"/>
          </p:cNvCxnSpPr>
          <p:nvPr/>
        </p:nvCxnSpPr>
        <p:spPr>
          <a:xfrm rot="16200000" flipH="1">
            <a:off x="3442988" y="3834719"/>
            <a:ext cx="618948" cy="380765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928F6A64-D7C2-6242-87F3-4006E6D3BA36}"/>
              </a:ext>
            </a:extLst>
          </p:cNvPr>
          <p:cNvSpPr/>
          <p:nvPr/>
        </p:nvSpPr>
        <p:spPr>
          <a:xfrm>
            <a:off x="5906565" y="3176707"/>
            <a:ext cx="1099595" cy="5324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core element</a:t>
            </a:r>
          </a:p>
          <a:p>
            <a:pPr algn="ctr"/>
            <a:r>
              <a:rPr lang="en-US" sz="1200" dirty="0"/>
              <a:t>k=128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D44C00EC-F9CF-7D42-9F10-C7EE6725FB35}"/>
              </a:ext>
            </a:extLst>
          </p:cNvPr>
          <p:cNvSpPr/>
          <p:nvPr/>
        </p:nvSpPr>
        <p:spPr>
          <a:xfrm>
            <a:off x="6980220" y="2254719"/>
            <a:ext cx="1099595" cy="5324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core element</a:t>
            </a:r>
          </a:p>
          <a:p>
            <a:pPr algn="ctr"/>
            <a:r>
              <a:rPr lang="en-US" sz="1200" dirty="0"/>
              <a:t>k=64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47FE73AF-D122-BA45-AD49-7045A55DD349}"/>
              </a:ext>
            </a:extLst>
          </p:cNvPr>
          <p:cNvSpPr/>
          <p:nvPr/>
        </p:nvSpPr>
        <p:spPr>
          <a:xfrm rot="16200000">
            <a:off x="7778874" y="1326045"/>
            <a:ext cx="1099595" cy="5324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core element</a:t>
            </a:r>
          </a:p>
          <a:p>
            <a:pPr algn="ctr"/>
            <a:r>
              <a:rPr lang="en-US" sz="1200" dirty="0"/>
              <a:t>k=32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10331496-8FAD-B44E-9287-99AA2E3D9D0C}"/>
              </a:ext>
            </a:extLst>
          </p:cNvPr>
          <p:cNvCxnSpPr>
            <a:cxnSpLocks/>
            <a:stCxn id="17" idx="3"/>
            <a:endCxn id="35" idx="4"/>
          </p:cNvCxnSpPr>
          <p:nvPr/>
        </p:nvCxnSpPr>
        <p:spPr>
          <a:xfrm flipV="1">
            <a:off x="5042440" y="3629546"/>
            <a:ext cx="332835" cy="705030"/>
          </a:xfrm>
          <a:prstGeom prst="bentConnector2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CC2C9D37-4FE8-4648-98D4-0339FD0CEAD0}"/>
              </a:ext>
            </a:extLst>
          </p:cNvPr>
          <p:cNvSpPr/>
          <p:nvPr/>
        </p:nvSpPr>
        <p:spPr>
          <a:xfrm>
            <a:off x="5161189" y="3255606"/>
            <a:ext cx="428171" cy="3739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CAB8344-9742-1C46-8763-53D8D17F5D3F}"/>
              </a:ext>
            </a:extLst>
          </p:cNvPr>
          <p:cNvCxnSpPr>
            <a:cxnSpLocks/>
            <a:stCxn id="35" idx="6"/>
            <a:endCxn id="28" idx="1"/>
          </p:cNvCxnSpPr>
          <p:nvPr/>
        </p:nvCxnSpPr>
        <p:spPr>
          <a:xfrm>
            <a:off x="5589360" y="3442576"/>
            <a:ext cx="317205" cy="3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57B403C-94E6-6949-870E-AA488ADB4657}"/>
              </a:ext>
            </a:extLst>
          </p:cNvPr>
          <p:cNvCxnSpPr>
            <a:cxnSpLocks/>
            <a:stCxn id="15" idx="3"/>
            <a:endCxn id="35" idx="2"/>
          </p:cNvCxnSpPr>
          <p:nvPr/>
        </p:nvCxnSpPr>
        <p:spPr>
          <a:xfrm flipV="1">
            <a:off x="4111877" y="3442576"/>
            <a:ext cx="1049312" cy="683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8A3AA503-F8BE-404A-970A-446DAFC0CC62}"/>
              </a:ext>
            </a:extLst>
          </p:cNvPr>
          <p:cNvCxnSpPr>
            <a:cxnSpLocks/>
            <a:stCxn id="28" idx="0"/>
            <a:endCxn id="45" idx="4"/>
          </p:cNvCxnSpPr>
          <p:nvPr/>
        </p:nvCxnSpPr>
        <p:spPr>
          <a:xfrm rot="16200000" flipV="1">
            <a:off x="6218872" y="2939215"/>
            <a:ext cx="474983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3DF596DE-A0A2-2F4A-ADE3-82CF5432491B}"/>
              </a:ext>
            </a:extLst>
          </p:cNvPr>
          <p:cNvSpPr/>
          <p:nvPr/>
        </p:nvSpPr>
        <p:spPr>
          <a:xfrm>
            <a:off x="6242276" y="2327784"/>
            <a:ext cx="428171" cy="3739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D684A7C-DFD5-5441-8C45-38C94B73B620}"/>
              </a:ext>
            </a:extLst>
          </p:cNvPr>
          <p:cNvCxnSpPr>
            <a:cxnSpLocks/>
            <a:stCxn id="10" idx="3"/>
            <a:endCxn id="45" idx="2"/>
          </p:cNvCxnSpPr>
          <p:nvPr/>
        </p:nvCxnSpPr>
        <p:spPr>
          <a:xfrm flipV="1">
            <a:off x="3193751" y="2514754"/>
            <a:ext cx="3048525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371DFB3-33FB-DD41-A381-0137C6F2FF40}"/>
              </a:ext>
            </a:extLst>
          </p:cNvPr>
          <p:cNvCxnSpPr>
            <a:cxnSpLocks/>
            <a:stCxn id="45" idx="6"/>
            <a:endCxn id="29" idx="1"/>
          </p:cNvCxnSpPr>
          <p:nvPr/>
        </p:nvCxnSpPr>
        <p:spPr>
          <a:xfrm>
            <a:off x="6670447" y="2514754"/>
            <a:ext cx="309773" cy="618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9F877C90-292C-204A-92FD-8991E3E95DDE}"/>
              </a:ext>
            </a:extLst>
          </p:cNvPr>
          <p:cNvCxnSpPr>
            <a:cxnSpLocks/>
            <a:stCxn id="29" idx="0"/>
            <a:endCxn id="60" idx="4"/>
          </p:cNvCxnSpPr>
          <p:nvPr/>
        </p:nvCxnSpPr>
        <p:spPr>
          <a:xfrm rot="16200000" flipV="1">
            <a:off x="7292275" y="2016975"/>
            <a:ext cx="475486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0CE1AACD-DC06-E14A-BD28-5E226980BBF5}"/>
              </a:ext>
            </a:extLst>
          </p:cNvPr>
          <p:cNvSpPr/>
          <p:nvPr/>
        </p:nvSpPr>
        <p:spPr>
          <a:xfrm>
            <a:off x="7315931" y="1405293"/>
            <a:ext cx="428171" cy="3739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2AA0F9C-1865-D048-9CE8-C40D85988B28}"/>
              </a:ext>
            </a:extLst>
          </p:cNvPr>
          <p:cNvCxnSpPr>
            <a:cxnSpLocks/>
            <a:stCxn id="4" idx="2"/>
            <a:endCxn id="60" idx="2"/>
          </p:cNvCxnSpPr>
          <p:nvPr/>
        </p:nvCxnSpPr>
        <p:spPr>
          <a:xfrm>
            <a:off x="2016775" y="1568718"/>
            <a:ext cx="5299156" cy="235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005349C-C1F7-4240-8801-FD70A26D291D}"/>
              </a:ext>
            </a:extLst>
          </p:cNvPr>
          <p:cNvCxnSpPr>
            <a:cxnSpLocks/>
            <a:stCxn id="60" idx="6"/>
            <a:endCxn id="30" idx="0"/>
          </p:cNvCxnSpPr>
          <p:nvPr/>
        </p:nvCxnSpPr>
        <p:spPr>
          <a:xfrm flipV="1">
            <a:off x="7744102" y="1592262"/>
            <a:ext cx="318352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090C9F14-FD17-EC4E-9852-15233C8E06D2}"/>
              </a:ext>
            </a:extLst>
          </p:cNvPr>
          <p:cNvSpPr/>
          <p:nvPr/>
        </p:nvSpPr>
        <p:spPr>
          <a:xfrm rot="16200000">
            <a:off x="8437094" y="1326045"/>
            <a:ext cx="1099595" cy="5324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3D conv</a:t>
            </a:r>
          </a:p>
          <a:p>
            <a:pPr algn="ctr"/>
            <a:r>
              <a:rPr lang="en-US" sz="1200" dirty="0"/>
              <a:t>1 x 1 x 1</a:t>
            </a: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CF92F956-7945-0A4A-9DFA-DAB4067E1A56}"/>
              </a:ext>
            </a:extLst>
          </p:cNvPr>
          <p:cNvSpPr/>
          <p:nvPr/>
        </p:nvSpPr>
        <p:spPr>
          <a:xfrm rot="16200000">
            <a:off x="9095314" y="1326045"/>
            <a:ext cx="1099595" cy="53243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output</a:t>
            </a:r>
          </a:p>
          <a:p>
            <a:pPr algn="ctr"/>
            <a:r>
              <a:rPr lang="en-US" sz="1000" dirty="0"/>
              <a:t>2 x 32 x 32 x 32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DD19101-F5AC-7545-86C5-CC803918CC0F}"/>
              </a:ext>
            </a:extLst>
          </p:cNvPr>
          <p:cNvCxnSpPr>
            <a:cxnSpLocks/>
            <a:stCxn id="30" idx="2"/>
            <a:endCxn id="104" idx="0"/>
          </p:cNvCxnSpPr>
          <p:nvPr/>
        </p:nvCxnSpPr>
        <p:spPr>
          <a:xfrm>
            <a:off x="8594889" y="1592262"/>
            <a:ext cx="12578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5BC42E3F-C46D-9645-AE19-E085D7BF1346}"/>
              </a:ext>
            </a:extLst>
          </p:cNvPr>
          <p:cNvCxnSpPr>
            <a:cxnSpLocks/>
            <a:stCxn id="104" idx="2"/>
            <a:endCxn id="105" idx="0"/>
          </p:cNvCxnSpPr>
          <p:nvPr/>
        </p:nvCxnSpPr>
        <p:spPr>
          <a:xfrm>
            <a:off x="9253109" y="1592262"/>
            <a:ext cx="12578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AF393DD2-289F-0E44-8E35-D22E71D63A02}"/>
              </a:ext>
            </a:extLst>
          </p:cNvPr>
          <p:cNvSpPr/>
          <p:nvPr/>
        </p:nvSpPr>
        <p:spPr>
          <a:xfrm rot="16200000">
            <a:off x="518145" y="1298310"/>
            <a:ext cx="1099595" cy="53243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input</a:t>
            </a:r>
          </a:p>
          <a:p>
            <a:pPr algn="ctr"/>
            <a:r>
              <a:rPr lang="en-US" sz="1000" dirty="0"/>
              <a:t>1 x 32 x 32 x 32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B83E9FCB-6E9B-D740-9B63-358BD3803233}"/>
              </a:ext>
            </a:extLst>
          </p:cNvPr>
          <p:cNvCxnSpPr>
            <a:cxnSpLocks/>
          </p:cNvCxnSpPr>
          <p:nvPr/>
        </p:nvCxnSpPr>
        <p:spPr>
          <a:xfrm>
            <a:off x="1335793" y="1564527"/>
            <a:ext cx="12578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C30C4C41-36F1-E643-BE84-B44C35455313}"/>
              </a:ext>
            </a:extLst>
          </p:cNvPr>
          <p:cNvGrpSpPr/>
          <p:nvPr/>
        </p:nvGrpSpPr>
        <p:grpSpPr>
          <a:xfrm>
            <a:off x="7903278" y="3651482"/>
            <a:ext cx="2031594" cy="2202281"/>
            <a:chOff x="8079815" y="3562415"/>
            <a:chExt cx="2031594" cy="2202281"/>
          </a:xfrm>
        </p:grpSpPr>
        <p:sp>
          <p:nvSpPr>
            <p:cNvPr id="270" name="Rounded Rectangle 269">
              <a:extLst>
                <a:ext uri="{FF2B5EF4-FFF2-40B4-BE49-F238E27FC236}">
                  <a16:creationId xmlns:a16="http://schemas.microsoft.com/office/drawing/2014/main" id="{271B09CD-70D0-6942-8080-B7503281A12E}"/>
                </a:ext>
              </a:extLst>
            </p:cNvPr>
            <p:cNvSpPr/>
            <p:nvPr/>
          </p:nvSpPr>
          <p:spPr>
            <a:xfrm>
              <a:off x="8079815" y="3562415"/>
              <a:ext cx="2031594" cy="220228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4166F7A7-374B-E542-B27C-AF868DAC30C4}"/>
                </a:ext>
              </a:extLst>
            </p:cNvPr>
            <p:cNvGrpSpPr/>
            <p:nvPr/>
          </p:nvGrpSpPr>
          <p:grpSpPr>
            <a:xfrm>
              <a:off x="8269557" y="3692028"/>
              <a:ext cx="1697212" cy="2003403"/>
              <a:chOff x="8307293" y="2972312"/>
              <a:chExt cx="1697212" cy="2003403"/>
            </a:xfrm>
          </p:grpSpPr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E919A9BD-0717-6D44-89AD-93BC9C59F1C5}"/>
                  </a:ext>
                </a:extLst>
              </p:cNvPr>
              <p:cNvGrpSpPr/>
              <p:nvPr/>
            </p:nvGrpSpPr>
            <p:grpSpPr>
              <a:xfrm>
                <a:off x="8307293" y="3087408"/>
                <a:ext cx="1697212" cy="1888307"/>
                <a:chOff x="8986891" y="3028180"/>
                <a:chExt cx="1697212" cy="1888307"/>
              </a:xfrm>
            </p:grpSpPr>
            <p:sp>
              <p:nvSpPr>
                <p:cNvPr id="151" name="Rounded Rectangle 150">
                  <a:extLst>
                    <a:ext uri="{FF2B5EF4-FFF2-40B4-BE49-F238E27FC236}">
                      <a16:creationId xmlns:a16="http://schemas.microsoft.com/office/drawing/2014/main" id="{2F323822-2A30-3440-ABB4-D4A0E578F9FD}"/>
                    </a:ext>
                  </a:extLst>
                </p:cNvPr>
                <p:cNvSpPr/>
                <p:nvPr/>
              </p:nvSpPr>
              <p:spPr>
                <a:xfrm>
                  <a:off x="8986891" y="3804641"/>
                  <a:ext cx="749479" cy="263369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/>
                    <a:t>3D conv</a:t>
                  </a:r>
                </a:p>
                <a:p>
                  <a:pPr algn="ctr"/>
                  <a:r>
                    <a:rPr lang="en-US" sz="800" dirty="0"/>
                    <a:t>K  x 3 x 3 x 3</a:t>
                  </a:r>
                </a:p>
              </p:txBody>
            </p:sp>
            <p:sp>
              <p:nvSpPr>
                <p:cNvPr id="152" name="Rounded Rectangle 151">
                  <a:extLst>
                    <a:ext uri="{FF2B5EF4-FFF2-40B4-BE49-F238E27FC236}">
                      <a16:creationId xmlns:a16="http://schemas.microsoft.com/office/drawing/2014/main" id="{8E4473CB-2226-E444-A88E-79C065BF08AA}"/>
                    </a:ext>
                  </a:extLst>
                </p:cNvPr>
                <p:cNvSpPr/>
                <p:nvPr/>
              </p:nvSpPr>
              <p:spPr>
                <a:xfrm>
                  <a:off x="9934624" y="3798156"/>
                  <a:ext cx="749479" cy="263369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/>
                    <a:t>3D conv</a:t>
                  </a:r>
                </a:p>
                <a:p>
                  <a:pPr algn="ctr"/>
                  <a:r>
                    <a:rPr lang="en-US" sz="800" dirty="0"/>
                    <a:t>K  x 1 x 1 x 1</a:t>
                  </a:r>
                </a:p>
              </p:txBody>
            </p:sp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3114E8A2-CABD-3741-A94D-3E38A5AF20EA}"/>
                    </a:ext>
                  </a:extLst>
                </p:cNvPr>
                <p:cNvSpPr/>
                <p:nvPr/>
              </p:nvSpPr>
              <p:spPr>
                <a:xfrm>
                  <a:off x="9711772" y="4167054"/>
                  <a:ext cx="266217" cy="23346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/>
                    <a:t>+</a:t>
                  </a:r>
                </a:p>
              </p:txBody>
            </p:sp>
            <p:cxnSp>
              <p:nvCxnSpPr>
                <p:cNvPr id="154" name="Elbow Connector 153">
                  <a:extLst>
                    <a:ext uri="{FF2B5EF4-FFF2-40B4-BE49-F238E27FC236}">
                      <a16:creationId xmlns:a16="http://schemas.microsoft.com/office/drawing/2014/main" id="{CC64E4CE-0023-6648-81BC-F19F365DB491}"/>
                    </a:ext>
                  </a:extLst>
                </p:cNvPr>
                <p:cNvCxnSpPr>
                  <a:cxnSpLocks/>
                  <a:stCxn id="151" idx="2"/>
                  <a:endCxn id="153" idx="2"/>
                </p:cNvCxnSpPr>
                <p:nvPr/>
              </p:nvCxnSpPr>
              <p:spPr>
                <a:xfrm rot="16200000" flipH="1">
                  <a:off x="9428813" y="4000827"/>
                  <a:ext cx="215776" cy="350141"/>
                </a:xfrm>
                <a:prstGeom prst="bentConnector2">
                  <a:avLst/>
                </a:prstGeom>
                <a:ln w="317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Elbow Connector 157">
                  <a:extLst>
                    <a:ext uri="{FF2B5EF4-FFF2-40B4-BE49-F238E27FC236}">
                      <a16:creationId xmlns:a16="http://schemas.microsoft.com/office/drawing/2014/main" id="{85C61BB4-71FD-5A4E-A058-AABAA8BEAC07}"/>
                    </a:ext>
                  </a:extLst>
                </p:cNvPr>
                <p:cNvCxnSpPr>
                  <a:cxnSpLocks/>
                  <a:stCxn id="152" idx="2"/>
                  <a:endCxn id="153" idx="6"/>
                </p:cNvCxnSpPr>
                <p:nvPr/>
              </p:nvCxnSpPr>
              <p:spPr>
                <a:xfrm rot="5400000">
                  <a:off x="10032547" y="4006968"/>
                  <a:ext cx="222261" cy="331375"/>
                </a:xfrm>
                <a:prstGeom prst="bentConnector2">
                  <a:avLst/>
                </a:prstGeom>
                <a:ln w="317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CD84D983-22E9-DC48-A705-0CE72AE8DAA8}"/>
                    </a:ext>
                  </a:extLst>
                </p:cNvPr>
                <p:cNvSpPr txBox="1"/>
                <p:nvPr/>
              </p:nvSpPr>
              <p:spPr>
                <a:xfrm>
                  <a:off x="9677227" y="4547155"/>
                  <a:ext cx="3433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…</a:t>
                  </a:r>
                </a:p>
              </p:txBody>
            </p:sp>
            <p:cxnSp>
              <p:nvCxnSpPr>
                <p:cNvPr id="162" name="Elbow Connector 161">
                  <a:extLst>
                    <a:ext uri="{FF2B5EF4-FFF2-40B4-BE49-F238E27FC236}">
                      <a16:creationId xmlns:a16="http://schemas.microsoft.com/office/drawing/2014/main" id="{3581304C-7BF7-EF40-983B-A22CB6BD2EC6}"/>
                    </a:ext>
                  </a:extLst>
                </p:cNvPr>
                <p:cNvCxnSpPr>
                  <a:cxnSpLocks/>
                  <a:stCxn id="153" idx="4"/>
                </p:cNvCxnSpPr>
                <p:nvPr/>
              </p:nvCxnSpPr>
              <p:spPr>
                <a:xfrm rot="16200000" flipH="1">
                  <a:off x="9712162" y="4533235"/>
                  <a:ext cx="267102" cy="1665"/>
                </a:xfrm>
                <a:prstGeom prst="bentConnector3">
                  <a:avLst>
                    <a:gd name="adj1" fmla="val 50000"/>
                  </a:avLst>
                </a:prstGeom>
                <a:ln w="317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50A35E2E-439D-F644-8BFF-EF20954EE901}"/>
                    </a:ext>
                  </a:extLst>
                </p:cNvPr>
                <p:cNvSpPr txBox="1"/>
                <p:nvPr/>
              </p:nvSpPr>
              <p:spPr>
                <a:xfrm>
                  <a:off x="9668096" y="3028180"/>
                  <a:ext cx="3433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…</a:t>
                  </a:r>
                </a:p>
              </p:txBody>
            </p:sp>
            <p:cxnSp>
              <p:nvCxnSpPr>
                <p:cNvPr id="168" name="Elbow Connector 167">
                  <a:extLst>
                    <a:ext uri="{FF2B5EF4-FFF2-40B4-BE49-F238E27FC236}">
                      <a16:creationId xmlns:a16="http://schemas.microsoft.com/office/drawing/2014/main" id="{38A4D504-89E5-464B-95F8-929FED61F226}"/>
                    </a:ext>
                  </a:extLst>
                </p:cNvPr>
                <p:cNvCxnSpPr>
                  <a:cxnSpLocks/>
                  <a:stCxn id="167" idx="2"/>
                  <a:endCxn id="151" idx="0"/>
                </p:cNvCxnSpPr>
                <p:nvPr/>
              </p:nvCxnSpPr>
              <p:spPr>
                <a:xfrm rot="5400000">
                  <a:off x="9397141" y="3362003"/>
                  <a:ext cx="407129" cy="478147"/>
                </a:xfrm>
                <a:prstGeom prst="bentConnector3">
                  <a:avLst>
                    <a:gd name="adj1" fmla="val 40443"/>
                  </a:avLst>
                </a:prstGeom>
                <a:ln w="317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Elbow Connector 173">
                  <a:extLst>
                    <a:ext uri="{FF2B5EF4-FFF2-40B4-BE49-F238E27FC236}">
                      <a16:creationId xmlns:a16="http://schemas.microsoft.com/office/drawing/2014/main" id="{A26F8403-CD45-2F4E-8295-292B8D314A0C}"/>
                    </a:ext>
                  </a:extLst>
                </p:cNvPr>
                <p:cNvCxnSpPr>
                  <a:cxnSpLocks/>
                  <a:endCxn id="152" idx="0"/>
                </p:cNvCxnSpPr>
                <p:nvPr/>
              </p:nvCxnSpPr>
              <p:spPr>
                <a:xfrm>
                  <a:off x="9833851" y="3562510"/>
                  <a:ext cx="475513" cy="235646"/>
                </a:xfrm>
                <a:prstGeom prst="bentConnector2">
                  <a:avLst/>
                </a:prstGeom>
                <a:ln w="317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A138B685-6742-BB48-8894-5AEFEC373290}"/>
                  </a:ext>
                </a:extLst>
              </p:cNvPr>
              <p:cNvSpPr txBox="1"/>
              <p:nvPr/>
            </p:nvSpPr>
            <p:spPr>
              <a:xfrm>
                <a:off x="8641484" y="2972312"/>
                <a:ext cx="10255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core element</a:t>
                </a:r>
              </a:p>
            </p:txBody>
          </p:sp>
        </p:grpSp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AF72AF94-DEB2-904C-B638-D99D8C486758}"/>
              </a:ext>
            </a:extLst>
          </p:cNvPr>
          <p:cNvGrpSpPr/>
          <p:nvPr/>
        </p:nvGrpSpPr>
        <p:grpSpPr>
          <a:xfrm>
            <a:off x="5880521" y="5492056"/>
            <a:ext cx="1218539" cy="310041"/>
            <a:chOff x="6552861" y="4352098"/>
            <a:chExt cx="1218539" cy="375150"/>
          </a:xfrm>
        </p:grpSpPr>
        <p:cxnSp>
          <p:nvCxnSpPr>
            <p:cNvPr id="262" name="Elbow Connector 261">
              <a:extLst>
                <a:ext uri="{FF2B5EF4-FFF2-40B4-BE49-F238E27FC236}">
                  <a16:creationId xmlns:a16="http://schemas.microsoft.com/office/drawing/2014/main" id="{6E41F2A6-9C9A-F544-BA05-BA17AA7707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7534" y="4352098"/>
              <a:ext cx="1070064" cy="1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6E8E4071-2BC8-7E4C-9987-12FE2986D744}"/>
                </a:ext>
              </a:extLst>
            </p:cNvPr>
            <p:cNvSpPr txBox="1"/>
            <p:nvPr/>
          </p:nvSpPr>
          <p:spPr>
            <a:xfrm>
              <a:off x="6552861" y="4450249"/>
              <a:ext cx="12185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upscale 2 x 2 x 2</a:t>
              </a:r>
            </a:p>
          </p:txBody>
        </p:sp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833DB3DD-487B-0048-9A81-025CB7D379D3}"/>
              </a:ext>
            </a:extLst>
          </p:cNvPr>
          <p:cNvGrpSpPr/>
          <p:nvPr/>
        </p:nvGrpSpPr>
        <p:grpSpPr>
          <a:xfrm>
            <a:off x="5857335" y="4832899"/>
            <a:ext cx="1417760" cy="375150"/>
            <a:chOff x="6566113" y="4352098"/>
            <a:chExt cx="1417760" cy="375150"/>
          </a:xfrm>
        </p:grpSpPr>
        <p:cxnSp>
          <p:nvCxnSpPr>
            <p:cNvPr id="268" name="Elbow Connector 267">
              <a:extLst>
                <a:ext uri="{FF2B5EF4-FFF2-40B4-BE49-F238E27FC236}">
                  <a16:creationId xmlns:a16="http://schemas.microsoft.com/office/drawing/2014/main" id="{B2858BB3-8A57-6F47-B365-4F26ECECF3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67412" y="4352098"/>
              <a:ext cx="1070064" cy="1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6B3B4B32-29B6-0E46-88AE-40D28638E02D}"/>
                </a:ext>
              </a:extLst>
            </p:cNvPr>
            <p:cNvSpPr txBox="1"/>
            <p:nvPr/>
          </p:nvSpPr>
          <p:spPr>
            <a:xfrm>
              <a:off x="6566113" y="4450249"/>
              <a:ext cx="1417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downscale 2 x 2 x 2</a:t>
              </a:r>
            </a:p>
          </p:txBody>
        </p:sp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32CEAE56-34CC-F54F-AA72-8AF3AA53E99C}"/>
              </a:ext>
            </a:extLst>
          </p:cNvPr>
          <p:cNvGrpSpPr/>
          <p:nvPr/>
        </p:nvGrpSpPr>
        <p:grpSpPr>
          <a:xfrm>
            <a:off x="782012" y="3982806"/>
            <a:ext cx="1726456" cy="1906427"/>
            <a:chOff x="1043187" y="4286515"/>
            <a:chExt cx="1726456" cy="1906427"/>
          </a:xfrm>
        </p:grpSpPr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FF715BDC-6A2F-6A4E-961C-C3C5D37C35FC}"/>
                </a:ext>
              </a:extLst>
            </p:cNvPr>
            <p:cNvGrpSpPr/>
            <p:nvPr/>
          </p:nvGrpSpPr>
          <p:grpSpPr>
            <a:xfrm>
              <a:off x="1255345" y="4548852"/>
              <a:ext cx="1230787" cy="1518970"/>
              <a:chOff x="6098927" y="4729868"/>
              <a:chExt cx="1230787" cy="1518970"/>
            </a:xfrm>
          </p:grpSpPr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FB9E8658-6494-4B49-923A-DA99E72AF87C}"/>
                  </a:ext>
                </a:extLst>
              </p:cNvPr>
              <p:cNvSpPr txBox="1"/>
              <p:nvPr/>
            </p:nvSpPr>
            <p:spPr>
              <a:xfrm>
                <a:off x="6270609" y="4729868"/>
                <a:ext cx="99116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add element</a:t>
                </a:r>
              </a:p>
            </p:txBody>
          </p:sp>
          <p:grpSp>
            <p:nvGrpSpPr>
              <p:cNvPr id="254" name="Group 253">
                <a:extLst>
                  <a:ext uri="{FF2B5EF4-FFF2-40B4-BE49-F238E27FC236}">
                    <a16:creationId xmlns:a16="http://schemas.microsoft.com/office/drawing/2014/main" id="{C5D1D8BF-B47B-A541-BDC5-7ABB0EF12B9E}"/>
                  </a:ext>
                </a:extLst>
              </p:cNvPr>
              <p:cNvGrpSpPr/>
              <p:nvPr/>
            </p:nvGrpSpPr>
            <p:grpSpPr>
              <a:xfrm>
                <a:off x="6098927" y="4882495"/>
                <a:ext cx="1230787" cy="1366343"/>
                <a:chOff x="6211891" y="4870864"/>
                <a:chExt cx="1230787" cy="1366343"/>
              </a:xfrm>
            </p:grpSpPr>
            <p:grpSp>
              <p:nvGrpSpPr>
                <p:cNvPr id="192" name="Group 191">
                  <a:extLst>
                    <a:ext uri="{FF2B5EF4-FFF2-40B4-BE49-F238E27FC236}">
                      <a16:creationId xmlns:a16="http://schemas.microsoft.com/office/drawing/2014/main" id="{74B60D51-39F2-3A47-BCAC-1763E307BAED}"/>
                    </a:ext>
                  </a:extLst>
                </p:cNvPr>
                <p:cNvGrpSpPr/>
                <p:nvPr/>
              </p:nvGrpSpPr>
              <p:grpSpPr>
                <a:xfrm>
                  <a:off x="6383573" y="4876236"/>
                  <a:ext cx="1059105" cy="1360971"/>
                  <a:chOff x="9396942" y="3467634"/>
                  <a:chExt cx="1059105" cy="1360971"/>
                </a:xfrm>
              </p:grpSpPr>
              <p:cxnSp>
                <p:nvCxnSpPr>
                  <p:cNvPr id="196" name="Elbow Connector 195">
                    <a:extLst>
                      <a:ext uri="{FF2B5EF4-FFF2-40B4-BE49-F238E27FC236}">
                        <a16:creationId xmlns:a16="http://schemas.microsoft.com/office/drawing/2014/main" id="{06E7324A-8781-FB4A-BEEB-0A688AA4AE9B}"/>
                      </a:ext>
                    </a:extLst>
                  </p:cNvPr>
                  <p:cNvCxnSpPr>
                    <a:cxnSpLocks/>
                    <a:stCxn id="222" idx="2"/>
                    <a:endCxn id="225" idx="1"/>
                  </p:cNvCxnSpPr>
                  <p:nvPr/>
                </p:nvCxnSpPr>
                <p:spPr>
                  <a:xfrm rot="16200000" flipH="1">
                    <a:off x="9401150" y="3827385"/>
                    <a:ext cx="206185" cy="214601"/>
                  </a:xfrm>
                  <a:prstGeom prst="bentConnector2">
                    <a:avLst/>
                  </a:prstGeom>
                  <a:ln w="317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Elbow Connector 196">
                    <a:extLst>
                      <a:ext uri="{FF2B5EF4-FFF2-40B4-BE49-F238E27FC236}">
                        <a16:creationId xmlns:a16="http://schemas.microsoft.com/office/drawing/2014/main" id="{2E0F1190-7E9B-BF4F-B5FD-7482F7643FF2}"/>
                      </a:ext>
                    </a:extLst>
                  </p:cNvPr>
                  <p:cNvCxnSpPr>
                    <a:cxnSpLocks/>
                    <a:stCxn id="200" idx="2"/>
                    <a:endCxn id="225" idx="3"/>
                  </p:cNvCxnSpPr>
                  <p:nvPr/>
                </p:nvCxnSpPr>
                <p:spPr>
                  <a:xfrm rot="5400000">
                    <a:off x="10096996" y="3850409"/>
                    <a:ext cx="200813" cy="173926"/>
                  </a:xfrm>
                  <a:prstGeom prst="bentConnector2">
                    <a:avLst/>
                  </a:prstGeom>
                  <a:ln w="317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A1B647AB-E2FE-084C-A8D2-ADD7060F6866}"/>
                      </a:ext>
                    </a:extLst>
                  </p:cNvPr>
                  <p:cNvSpPr txBox="1"/>
                  <p:nvPr/>
                </p:nvSpPr>
                <p:spPr>
                  <a:xfrm>
                    <a:off x="9702128" y="4459273"/>
                    <a:ext cx="34336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…</a:t>
                    </a:r>
                  </a:p>
                </p:txBody>
              </p:sp>
              <p:cxnSp>
                <p:nvCxnSpPr>
                  <p:cNvPr id="199" name="Elbow Connector 198">
                    <a:extLst>
                      <a:ext uri="{FF2B5EF4-FFF2-40B4-BE49-F238E27FC236}">
                        <a16:creationId xmlns:a16="http://schemas.microsoft.com/office/drawing/2014/main" id="{526CB6B4-0176-5841-8357-18DFF3E8D0E4}"/>
                      </a:ext>
                    </a:extLst>
                  </p:cNvPr>
                  <p:cNvCxnSpPr>
                    <a:cxnSpLocks/>
                    <a:stCxn id="225" idx="2"/>
                    <a:endCxn id="230" idx="0"/>
                  </p:cNvCxnSpPr>
                  <p:nvPr/>
                </p:nvCxnSpPr>
                <p:spPr>
                  <a:xfrm rot="16200000" flipH="1">
                    <a:off x="9788159" y="4215553"/>
                    <a:ext cx="145665" cy="1"/>
                  </a:xfrm>
                  <a:prstGeom prst="bentConnector3">
                    <a:avLst>
                      <a:gd name="adj1" fmla="val 50000"/>
                    </a:avLst>
                  </a:prstGeom>
                  <a:ln w="317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0" name="TextBox 199">
                    <a:extLst>
                      <a:ext uri="{FF2B5EF4-FFF2-40B4-BE49-F238E27FC236}">
                        <a16:creationId xmlns:a16="http://schemas.microsoft.com/office/drawing/2014/main" id="{9EEDB626-B318-B44D-A106-2AD60456DD16}"/>
                      </a:ext>
                    </a:extLst>
                  </p:cNvPr>
                  <p:cNvSpPr txBox="1"/>
                  <p:nvPr/>
                </p:nvSpPr>
                <p:spPr>
                  <a:xfrm>
                    <a:off x="10112683" y="3467634"/>
                    <a:ext cx="34336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…</a:t>
                    </a:r>
                  </a:p>
                </p:txBody>
              </p:sp>
            </p:grpSp>
            <p:sp>
              <p:nvSpPr>
                <p:cNvPr id="222" name="TextBox 221">
                  <a:extLst>
                    <a:ext uri="{FF2B5EF4-FFF2-40B4-BE49-F238E27FC236}">
                      <a16:creationId xmlns:a16="http://schemas.microsoft.com/office/drawing/2014/main" id="{F88A271C-00E4-0D4C-8452-6FFE8DA6C883}"/>
                    </a:ext>
                  </a:extLst>
                </p:cNvPr>
                <p:cNvSpPr txBox="1"/>
                <p:nvPr/>
              </p:nvSpPr>
              <p:spPr>
                <a:xfrm>
                  <a:off x="6211891" y="4870864"/>
                  <a:ext cx="3433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…</a:t>
                  </a:r>
                </a:p>
              </p:txBody>
            </p:sp>
            <p:sp>
              <p:nvSpPr>
                <p:cNvPr id="225" name="Rounded Rectangle 224">
                  <a:extLst>
                    <a:ext uri="{FF2B5EF4-FFF2-40B4-BE49-F238E27FC236}">
                      <a16:creationId xmlns:a16="http://schemas.microsoft.com/office/drawing/2014/main" id="{AC478E2A-5055-5D4B-BA2A-0FAF22BED57E}"/>
                    </a:ext>
                  </a:extLst>
                </p:cNvPr>
                <p:cNvSpPr/>
                <p:nvPr/>
              </p:nvSpPr>
              <p:spPr>
                <a:xfrm>
                  <a:off x="6598174" y="5341437"/>
                  <a:ext cx="498896" cy="209887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add</a:t>
                  </a:r>
                </a:p>
              </p:txBody>
            </p:sp>
            <p:sp>
              <p:nvSpPr>
                <p:cNvPr id="230" name="Rounded Rectangle 229">
                  <a:extLst>
                    <a:ext uri="{FF2B5EF4-FFF2-40B4-BE49-F238E27FC236}">
                      <a16:creationId xmlns:a16="http://schemas.microsoft.com/office/drawing/2014/main" id="{E60ADE86-953B-5543-8C72-FE1004F0AC46}"/>
                    </a:ext>
                  </a:extLst>
                </p:cNvPr>
                <p:cNvSpPr/>
                <p:nvPr/>
              </p:nvSpPr>
              <p:spPr>
                <a:xfrm>
                  <a:off x="6598175" y="5696989"/>
                  <a:ext cx="498896" cy="209887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RELU</a:t>
                  </a:r>
                </a:p>
              </p:txBody>
            </p:sp>
            <p:cxnSp>
              <p:nvCxnSpPr>
                <p:cNvPr id="250" name="Elbow Connector 249">
                  <a:extLst>
                    <a:ext uri="{FF2B5EF4-FFF2-40B4-BE49-F238E27FC236}">
                      <a16:creationId xmlns:a16="http://schemas.microsoft.com/office/drawing/2014/main" id="{F30C9C4F-6683-7249-86FF-59FECD3C0F62}"/>
                    </a:ext>
                  </a:extLst>
                </p:cNvPr>
                <p:cNvCxnSpPr>
                  <a:cxnSpLocks/>
                  <a:stCxn id="230" idx="2"/>
                </p:cNvCxnSpPr>
                <p:nvPr/>
              </p:nvCxnSpPr>
              <p:spPr>
                <a:xfrm rot="16200000" flipH="1">
                  <a:off x="6774790" y="5979708"/>
                  <a:ext cx="145667" cy="1"/>
                </a:xfrm>
                <a:prstGeom prst="bentConnector3">
                  <a:avLst>
                    <a:gd name="adj1" fmla="val 50000"/>
                  </a:avLst>
                </a:prstGeom>
                <a:ln w="317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73" name="Rounded Rectangle 272">
              <a:extLst>
                <a:ext uri="{FF2B5EF4-FFF2-40B4-BE49-F238E27FC236}">
                  <a16:creationId xmlns:a16="http://schemas.microsoft.com/office/drawing/2014/main" id="{A6C6A4AB-BF22-3344-81C1-0906A68F0345}"/>
                </a:ext>
              </a:extLst>
            </p:cNvPr>
            <p:cNvSpPr/>
            <p:nvPr/>
          </p:nvSpPr>
          <p:spPr>
            <a:xfrm>
              <a:off x="1043187" y="4286515"/>
              <a:ext cx="1726456" cy="190642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32944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104</Words>
  <Application>Microsoft Macintosh PowerPoint</Application>
  <PresentationFormat>Widescreen</PresentationFormat>
  <Paragraphs>40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sergivalv@gmail.com</dc:creator>
  <cp:lastModifiedBy>sergivalv@gmail.com</cp:lastModifiedBy>
  <cp:revision>9</cp:revision>
  <dcterms:created xsi:type="dcterms:W3CDTF">2020-04-16T17:16:21Z</dcterms:created>
  <dcterms:modified xsi:type="dcterms:W3CDTF">2020-04-17T06:41:36Z</dcterms:modified>
</cp:coreProperties>
</file>