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a1b3ec5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a1b3ec5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a1b3ec56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a1b3ec5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a1b3ec56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a1b3ec56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a1b3ec56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a1b3ec56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a1b3ec56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a1b3ec56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a1b3ec564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a1b3ec56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1b3ec564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1b3ec56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a1b3ec564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a1b3ec56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a1b3ec564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a1b3ec56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a1b3ec564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a1b3ec56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a1b3ec564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a1b3ec56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a1b3ec564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a1b3ec56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a1b3ec564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a1b3ec56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a1b3ec56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a1b3ec56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a1b3ec564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a1b3ec56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a1b3ec564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a1b3ec56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sergiypopovych7576/azure-url-shortener" TargetMode="External"/><Relationship Id="rId4" Type="http://schemas.openxmlformats.org/officeDocument/2006/relationships/hyperlink" Target="https://www.udemy.com/course/az900-azur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Знакомство с Azure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Serhii Popovych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Serverless приложение, позволяет сэкономить по максимуму, так как мы платим только когда выполняем код.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50" y="1081088"/>
            <a:ext cx="260032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Аккаунт данных - ресурс который хранит ваши данные.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225" y="899388"/>
            <a:ext cx="27622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Хранилище секретов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50" y="724200"/>
            <a:ext cx="2737425" cy="35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Сервер кэширования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75" y="1065800"/>
            <a:ext cx="27717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Сервис мониторинга и логирования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50" y="916050"/>
            <a:ext cx="34766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4294967295" type="title"/>
          </p:nvPr>
        </p:nvSpPr>
        <p:spPr>
          <a:xfrm>
            <a:off x="251800" y="153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25" y="1398000"/>
            <a:ext cx="8839199" cy="37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>
            <p:ph idx="4294967295" type="body"/>
          </p:nvPr>
        </p:nvSpPr>
        <p:spPr>
          <a:xfrm>
            <a:off x="251800" y="886800"/>
            <a:ext cx="38370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Запрос сокращения ссылки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4294967295" type="title"/>
          </p:nvPr>
        </p:nvSpPr>
        <p:spPr>
          <a:xfrm>
            <a:off x="251800" y="153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</a:t>
            </a:r>
            <a:endParaRPr/>
          </a:p>
        </p:txBody>
      </p:sp>
      <p:sp>
        <p:nvSpPr>
          <p:cNvPr id="156" name="Google Shape;156;p28"/>
          <p:cNvSpPr txBox="1"/>
          <p:nvPr>
            <p:ph idx="4294967295" type="body"/>
          </p:nvPr>
        </p:nvSpPr>
        <p:spPr>
          <a:xfrm>
            <a:off x="296725" y="886800"/>
            <a:ext cx="60672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Редирект на оригинальную ссылку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13" y="1293175"/>
            <a:ext cx="7579966" cy="374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idx="4294967295" type="title"/>
          </p:nvPr>
        </p:nvSpPr>
        <p:spPr>
          <a:xfrm>
            <a:off x="251800" y="153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</a:t>
            </a:r>
            <a:endParaRPr/>
          </a:p>
        </p:txBody>
      </p:sp>
      <p:sp>
        <p:nvSpPr>
          <p:cNvPr id="163" name="Google Shape;163;p29"/>
          <p:cNvSpPr txBox="1"/>
          <p:nvPr>
            <p:ph idx="4294967295" type="body"/>
          </p:nvPr>
        </p:nvSpPr>
        <p:spPr>
          <a:xfrm>
            <a:off x="296725" y="886800"/>
            <a:ext cx="60672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Кастомные метрики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075" y="1310825"/>
            <a:ext cx="6847849" cy="359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idx="4294967295" type="title"/>
          </p:nvPr>
        </p:nvSpPr>
        <p:spPr>
          <a:xfrm>
            <a:off x="251800" y="153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</a:t>
            </a:r>
            <a:endParaRPr/>
          </a:p>
        </p:txBody>
      </p:sp>
      <p:sp>
        <p:nvSpPr>
          <p:cNvPr id="170" name="Google Shape;170;p30"/>
          <p:cNvSpPr txBox="1"/>
          <p:nvPr>
            <p:ph idx="4294967295" type="body"/>
          </p:nvPr>
        </p:nvSpPr>
        <p:spPr>
          <a:xfrm>
            <a:off x="296725" y="886800"/>
            <a:ext cx="60672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Дашборд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0400"/>
            <a:ext cx="8839196" cy="2893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idx="4294967295" type="title"/>
          </p:nvPr>
        </p:nvSpPr>
        <p:spPr>
          <a:xfrm>
            <a:off x="251800" y="153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</a:t>
            </a:r>
            <a:endParaRPr/>
          </a:p>
        </p:txBody>
      </p:sp>
      <p:sp>
        <p:nvSpPr>
          <p:cNvPr id="177" name="Google Shape;177;p31"/>
          <p:cNvSpPr txBox="1"/>
          <p:nvPr>
            <p:ph idx="4294967295" type="body"/>
          </p:nvPr>
        </p:nvSpPr>
        <p:spPr>
          <a:xfrm>
            <a:off x="296725" y="886800"/>
            <a:ext cx="60672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Менеджмент настроек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88" y="1445575"/>
            <a:ext cx="5998617" cy="34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Целью данной презентации является знакомство с базовым функционалом платформы Azure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4294967295" type="title"/>
          </p:nvPr>
        </p:nvSpPr>
        <p:spPr>
          <a:xfrm>
            <a:off x="251800" y="153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</a:t>
            </a:r>
            <a:endParaRPr/>
          </a:p>
        </p:txBody>
      </p:sp>
      <p:sp>
        <p:nvSpPr>
          <p:cNvPr id="184" name="Google Shape;184;p32"/>
          <p:cNvSpPr txBox="1"/>
          <p:nvPr>
            <p:ph idx="4294967295" type="body"/>
          </p:nvPr>
        </p:nvSpPr>
        <p:spPr>
          <a:xfrm>
            <a:off x="296725" y="886800"/>
            <a:ext cx="29976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Исходный код функции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формирования короткой ссылки</a:t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105" y="162300"/>
            <a:ext cx="4328675" cy="48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idx="4294967295" type="title"/>
          </p:nvPr>
        </p:nvSpPr>
        <p:spPr>
          <a:xfrm>
            <a:off x="251800" y="153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</a:t>
            </a:r>
            <a:endParaRPr/>
          </a:p>
        </p:txBody>
      </p:sp>
      <p:sp>
        <p:nvSpPr>
          <p:cNvPr id="191" name="Google Shape;191;p33"/>
          <p:cNvSpPr txBox="1"/>
          <p:nvPr>
            <p:ph idx="4294967295" type="body"/>
          </p:nvPr>
        </p:nvSpPr>
        <p:spPr>
          <a:xfrm>
            <a:off x="296725" y="886800"/>
            <a:ext cx="29976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Исходный код функции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редиректа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450" y="253075"/>
            <a:ext cx="4459426" cy="47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>
            <p:ph idx="4294967295" type="title"/>
          </p:nvPr>
        </p:nvSpPr>
        <p:spPr>
          <a:xfrm>
            <a:off x="311700" y="11137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Спасибо за внимание!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34"/>
          <p:cNvSpPr txBox="1"/>
          <p:nvPr>
            <p:ph idx="4294967295" type="title"/>
          </p:nvPr>
        </p:nvSpPr>
        <p:spPr>
          <a:xfrm>
            <a:off x="372925" y="2515600"/>
            <a:ext cx="8520600" cy="15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https://github.com/sergiypopovych7576/azure-url-shortener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https://www.udemy.com/course/az900-azure/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Приложение которые мы будет реализовывать с помощью Azure - сервис сокращения ссылок. Пользователь предоставляет ссылку, система возвращает сокращенный ее вариант. Далее пользователь может использовать новую ссылку для перехода по оригинальной.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приложения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425" y="1106000"/>
            <a:ext cx="5142362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939475" y="4995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Подписка это юнит биллинга, здесь вы можете посмотреть текущие и прогнозируемые затраты а также задать бюджет.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Без подписки невозможно осуществлять работу с порталом.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50" y="1218325"/>
            <a:ext cx="2386450" cy="25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Бюджет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37" y="1558346"/>
            <a:ext cx="8832926" cy="22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Элемент структурирования ресурсов, работает как логическая “папка” для структуризации ресурсов.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725" y="1012375"/>
            <a:ext cx="2671525" cy="304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sp>
        <p:nvSpPr>
          <p:cNvPr id="107" name="Google Shape;107;p20"/>
          <p:cNvSpPr txBox="1"/>
          <p:nvPr>
            <p:ph idx="4294967295" type="body"/>
          </p:nvPr>
        </p:nvSpPr>
        <p:spPr>
          <a:xfrm>
            <a:off x="311700" y="1158425"/>
            <a:ext cx="67485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Premises - your own ‘cloud’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IaaS (Infrastructure as a Service) - Virtual Machine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PaaS (Platform as a Service) - Application Services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FaaS (Function as a Service) - Azure Functio</a:t>
            </a:r>
            <a:r>
              <a:rPr lang="en"/>
              <a:t>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Saas (Software as a Service) - </a:t>
            </a:r>
            <a:r>
              <a:rPr lang="en"/>
              <a:t>Google</a:t>
            </a:r>
            <a:r>
              <a:rPr lang="en"/>
              <a:t> Doc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325" y="1106000"/>
            <a:ext cx="5942499" cy="367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