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79" r:id="rId1"/>
  </p:sldMasterIdLst>
  <p:notesMasterIdLst>
    <p:notesMasterId r:id="rId5"/>
  </p:notesMasterIdLst>
  <p:sldIdLst>
    <p:sldId id="256" r:id="rId2"/>
    <p:sldId id="257" r:id="rId3"/>
    <p:sldId id="258" r:id="rId4"/>
  </p:sldIdLst>
  <p:sldSz cx="20104100" cy="11309350"/>
  <p:notesSz cx="20104100" cy="11309350"/>
  <p:defaultTextStyle>
    <a:defPPr>
      <a:defRPr lang="ru-RU"/>
    </a:defPPr>
    <a:lvl1pPr marL="0" algn="l" defTabSz="914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88" algn="l" defTabSz="914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77" algn="l" defTabSz="914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65" algn="l" defTabSz="914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54" algn="l" defTabSz="914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42" algn="l" defTabSz="914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31" algn="l" defTabSz="914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19" algn="l" defTabSz="914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08" algn="l" defTabSz="914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780" y="-90"/>
      </p:cViewPr>
      <p:guideLst>
        <p:guide orient="horz" pos="2879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51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51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7EF58-706B-423F-81A9-3A92198583E0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281738" y="847725"/>
            <a:ext cx="7540625" cy="424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372100"/>
            <a:ext cx="16084550" cy="5089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5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5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76D6F-F28E-4761-9CBB-A37BE9739FF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88" algn="l" defTabSz="914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77" algn="l" defTabSz="914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65" algn="l" defTabSz="914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54" algn="l" defTabSz="914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42" algn="l" defTabSz="914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31" algn="l" defTabSz="914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19" algn="l" defTabSz="914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708" algn="l" defTabSz="914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76D6F-F28E-4761-9CBB-A37BE9739FF7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3" y="7691524"/>
            <a:ext cx="20119686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79497" tIns="89748" rIns="179497" bIns="89748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1507808" y="2890170"/>
            <a:ext cx="17088485" cy="301741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94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1507808" y="5955807"/>
            <a:ext cx="17088485" cy="1978401"/>
          </a:xfrm>
        </p:spPr>
        <p:txBody>
          <a:bodyPr lIns="89748" rIns="89748"/>
          <a:lstStyle>
            <a:lvl1pPr marL="0" marR="125648" indent="0" algn="r">
              <a:buNone/>
              <a:defRPr>
                <a:solidFill>
                  <a:schemeClr val="tx2"/>
                </a:solidFill>
              </a:defRPr>
            </a:lvl1pPr>
            <a:lvl2pPr marL="897484" indent="0" algn="ctr">
              <a:buNone/>
            </a:lvl2pPr>
            <a:lvl3pPr marL="1794967" indent="0" algn="ctr">
              <a:buNone/>
            </a:lvl3pPr>
            <a:lvl4pPr marL="2692451" indent="0" algn="ctr">
              <a:buNone/>
            </a:lvl4pPr>
            <a:lvl5pPr marL="3589934" indent="0" algn="ctr">
              <a:buNone/>
            </a:lvl5pPr>
            <a:lvl6pPr marL="4487418" indent="0" algn="ctr">
              <a:buNone/>
            </a:lvl6pPr>
            <a:lvl7pPr marL="5384902" indent="0" algn="ctr">
              <a:buNone/>
            </a:lvl7pPr>
            <a:lvl8pPr marL="6282385" indent="0" algn="ctr">
              <a:buNone/>
            </a:lvl8pPr>
            <a:lvl9pPr marL="7179869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8277" y="8167864"/>
            <a:ext cx="20112378" cy="3153175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6BDD2A6-7C8F-4036-958E-F673625A4B15}" type="datetime1">
              <a:rPr lang="en-US" smtClean="0"/>
              <a:t>5/10/2023</a:t>
            </a:fld>
            <a:endParaRPr lang="en-US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1D60167-4931-47E6-BA6A-407CBD079E47}" type="slidenum">
              <a:rPr lang="ru-RU" spc="126" smtClean="0"/>
              <a:pPr/>
              <a:t>‹#›</a:t>
            </a:fld>
            <a:endParaRPr lang="ru-RU" spc="126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05205" y="2442822"/>
            <a:ext cx="18093690" cy="7232956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655D5C-8BEB-4FF9-BDD9-C8E8F2BDC360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D60167-4931-47E6-BA6A-407CBD079E47}" type="slidenum">
              <a:rPr lang="ru-RU" spc="126" smtClean="0"/>
              <a:pPr/>
              <a:t>‹#›</a:t>
            </a:fld>
            <a:endParaRPr lang="ru-RU" spc="126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5047323" y="452903"/>
            <a:ext cx="3907965" cy="9222877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05205" y="452903"/>
            <a:ext cx="13905336" cy="9222876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90C1CA-6442-4F51-96EC-CADC14DD81BF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D60167-4931-47E6-BA6A-407CBD079E47}" type="slidenum">
              <a:rPr lang="ru-RU" spc="126" smtClean="0"/>
              <a:pPr/>
              <a:t>‹#›</a:t>
            </a:fld>
            <a:endParaRPr lang="ru-RU" spc="126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0D006-BE83-42D6-9122-BF57F6DB4277}" type="datetime1">
              <a:rPr lang="en-US" smtClean="0"/>
              <a:t>5/10/2023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marL="38090">
              <a:lnSpc>
                <a:spcPts val="4658"/>
              </a:lnSpc>
              <a:defRPr sz="39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fld id="{81D60167-4931-47E6-BA6A-407CBD079E47}" type="slidenum">
              <a:rPr lang="ru-RU" spc="126" smtClean="0"/>
              <a:pPr/>
              <a:t>‹#›</a:t>
            </a:fld>
            <a:endParaRPr lang="ru-RU" spc="126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93271A-C73B-4983-9387-6FEB114C8505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D60167-4931-47E6-BA6A-407CBD079E47}" type="slidenum">
              <a:rPr lang="ru-RU" spc="126" smtClean="0"/>
              <a:pPr/>
              <a:t>‹#›</a:t>
            </a:fld>
            <a:endParaRPr lang="ru-RU" spc="126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8224" y="1747543"/>
            <a:ext cx="17088485" cy="3015827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94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624520" y="4834610"/>
            <a:ext cx="10052050" cy="2399218"/>
          </a:xfrm>
        </p:spPr>
        <p:txBody>
          <a:bodyPr lIns="179497" rIns="179497" anchor="t"/>
          <a:lstStyle>
            <a:lvl1pPr marL="0" indent="0" algn="l">
              <a:buNone/>
              <a:defRPr sz="4500">
                <a:solidFill>
                  <a:schemeClr val="tx1"/>
                </a:solidFill>
              </a:defRPr>
            </a:lvl1pPr>
            <a:lvl2pPr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991A4E-258C-4E0F-B24F-25DEDC4018F2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D60167-4931-47E6-BA6A-407CBD079E47}" type="slidenum">
              <a:rPr lang="ru-RU" spc="126" smtClean="0"/>
              <a:pPr/>
              <a:t>‹#›</a:t>
            </a:fld>
            <a:endParaRPr lang="ru-RU" spc="126" dirty="0"/>
          </a:p>
        </p:txBody>
      </p:sp>
      <p:sp>
        <p:nvSpPr>
          <p:cNvPr id="7" name="Нашивка 6"/>
          <p:cNvSpPr/>
          <p:nvPr/>
        </p:nvSpPr>
        <p:spPr>
          <a:xfrm>
            <a:off x="7995645" y="4956246"/>
            <a:ext cx="402082" cy="376978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79497" tIns="89748" rIns="179497" bIns="89748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7585789" y="4956246"/>
            <a:ext cx="402082" cy="376978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79497" tIns="89748" rIns="179497" bIns="89748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005205" y="2442821"/>
            <a:ext cx="8879311" cy="7463648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10219584" y="2442821"/>
            <a:ext cx="8879311" cy="7463648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435CF9-40B1-4C2B-9E3A-539ABA004EFD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D60167-4931-47E6-BA6A-407CBD079E47}" type="slidenum">
              <a:rPr lang="ru-RU" spc="126" smtClean="0"/>
              <a:pPr/>
              <a:t>‹#›</a:t>
            </a:fld>
            <a:endParaRPr lang="ru-RU" spc="126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5205" y="450280"/>
            <a:ext cx="18093690" cy="1884892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05205" y="8921821"/>
            <a:ext cx="8882802" cy="1256594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358993" anchor="ctr"/>
          <a:lstStyle>
            <a:lvl1pPr marL="0" indent="0">
              <a:buNone/>
              <a:defRPr sz="4700" b="0">
                <a:solidFill>
                  <a:schemeClr val="bg1"/>
                </a:solidFill>
              </a:defRPr>
            </a:lvl1pPr>
            <a:lvl2pPr>
              <a:buNone/>
              <a:defRPr sz="3900" b="1"/>
            </a:lvl2pPr>
            <a:lvl3pPr>
              <a:buNone/>
              <a:defRPr sz="3500" b="1"/>
            </a:lvl3pPr>
            <a:lvl4pPr>
              <a:buNone/>
              <a:defRPr sz="3100" b="1"/>
            </a:lvl4pPr>
            <a:lvl5pPr>
              <a:buNone/>
              <a:defRPr sz="31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0212607" y="8921821"/>
            <a:ext cx="8886291" cy="1256594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358993" anchor="ctr"/>
          <a:lstStyle>
            <a:lvl1pPr marL="0" indent="0">
              <a:buNone/>
              <a:defRPr sz="4700" b="0">
                <a:solidFill>
                  <a:schemeClr val="bg1"/>
                </a:solidFill>
              </a:defRPr>
            </a:lvl1pPr>
            <a:lvl2pPr>
              <a:buNone/>
              <a:defRPr sz="3900" b="1"/>
            </a:lvl2pPr>
            <a:lvl3pPr>
              <a:buNone/>
              <a:defRPr sz="3500" b="1"/>
            </a:lvl3pPr>
            <a:lvl4pPr>
              <a:buNone/>
              <a:defRPr sz="3100" b="1"/>
            </a:lvl4pPr>
            <a:lvl5pPr>
              <a:buNone/>
              <a:defRPr sz="31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1005205" y="2381749"/>
            <a:ext cx="8882802" cy="6500259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10212605" y="2381749"/>
            <a:ext cx="8886291" cy="6500259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0B91BA-9A8C-4E4F-8705-6F470FC13E05}" type="datetime1">
              <a:rPr lang="en-US" smtClean="0"/>
              <a:t>5/10/2023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D60167-4931-47E6-BA6A-407CBD079E47}" type="slidenum">
              <a:rPr lang="ru-RU" spc="126" smtClean="0"/>
              <a:pPr/>
              <a:t>‹#›</a:t>
            </a:fld>
            <a:endParaRPr lang="ru-RU" spc="126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06FD07-AC62-4602-8333-5F417F22C578}" type="datetime1">
              <a:rPr lang="en-US" smtClean="0"/>
              <a:t>5/10/2023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D60167-4931-47E6-BA6A-407CBD079E47}" type="slidenum">
              <a:rPr lang="ru-RU" spc="126" smtClean="0"/>
              <a:pPr/>
              <a:t>‹#›</a:t>
            </a:fld>
            <a:endParaRPr lang="ru-RU" spc="126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29F8DB-77B3-4F01-865D-544571638BA7}" type="datetime1">
              <a:rPr lang="en-US" smtClean="0"/>
              <a:t>5/10/2023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D60167-4931-47E6-BA6A-407CBD079E47}" type="slidenum">
              <a:rPr lang="ru-RU" spc="126" smtClean="0"/>
              <a:pPr/>
              <a:t>‹#›</a:t>
            </a:fld>
            <a:endParaRPr lang="ru-RU" spc="126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10410" y="8042204"/>
            <a:ext cx="16449516" cy="753957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49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716982" y="8830960"/>
            <a:ext cx="8738582" cy="1507913"/>
          </a:xfrm>
        </p:spPr>
        <p:txBody>
          <a:bodyPr/>
          <a:lstStyle>
            <a:lvl1pPr marL="0" indent="0" algn="r">
              <a:buNone/>
              <a:defRPr sz="310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2010410" y="452374"/>
            <a:ext cx="16445154" cy="7539567"/>
          </a:xfrm>
        </p:spPr>
        <p:txBody>
          <a:bodyPr/>
          <a:lstStyle>
            <a:lvl1pPr>
              <a:defRPr sz="6300"/>
            </a:lvl1pPr>
            <a:lvl2pPr>
              <a:defRPr sz="5500"/>
            </a:lvl2pPr>
            <a:lvl3pPr>
              <a:defRPr sz="4700"/>
            </a:lvl3pPr>
            <a:lvl4pPr>
              <a:defRPr sz="3900"/>
            </a:lvl4pPr>
            <a:lvl5pPr>
              <a:defRPr sz="39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4790127" y="10567174"/>
            <a:ext cx="4221861" cy="603165"/>
          </a:xfrm>
        </p:spPr>
        <p:txBody>
          <a:bodyPr/>
          <a:lstStyle>
            <a:extLst/>
          </a:lstStyle>
          <a:p>
            <a:fld id="{7481C2C4-2F8C-4684-B085-DDEA404695FC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D60167-4931-47E6-BA6A-407CBD079E47}" type="slidenum">
              <a:rPr lang="ru-RU" spc="126" smtClean="0"/>
              <a:pPr/>
              <a:t>‹#›</a:t>
            </a:fld>
            <a:endParaRPr lang="ru-RU" spc="126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09125" y="8976573"/>
            <a:ext cx="15748212" cy="1068983"/>
          </a:xfrm>
          <a:noFill/>
        </p:spPr>
        <p:txBody>
          <a:bodyPr lIns="179497" tIns="0" rIns="179497" anchor="t"/>
          <a:lstStyle>
            <a:lvl1pPr marL="0" marR="35899" indent="0" algn="r">
              <a:buNone/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02603" y="313271"/>
            <a:ext cx="19098895" cy="723798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63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E1C843-4565-446B-B8C9-6636B01A80D7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630076" y="10567175"/>
            <a:ext cx="5168233" cy="60211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1D60167-4931-47E6-BA6A-407CBD079E47}" type="slidenum">
              <a:rPr lang="ru-RU" spc="126" smtClean="0"/>
              <a:pPr/>
              <a:t>‹#›</a:t>
            </a:fld>
            <a:endParaRPr lang="ru-RU" spc="126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602" y="8022946"/>
            <a:ext cx="17754735" cy="927888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59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1097707" y="9803640"/>
            <a:ext cx="10862511" cy="151892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79497" tIns="89748" rIns="179497" bIns="89748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1067904" y="9793869"/>
            <a:ext cx="8113867" cy="153932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79497" tIns="89748" rIns="179497" bIns="89748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13284" y="9550205"/>
            <a:ext cx="7480365" cy="178243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79497" tIns="89748" rIns="179497" bIns="89748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20308" y="9544409"/>
            <a:ext cx="7487390" cy="1788228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19049013" y="8226307"/>
            <a:ext cx="402082" cy="376978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79497" tIns="89748" rIns="179497" bIns="89748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18639157" y="8226307"/>
            <a:ext cx="402082" cy="376978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79497" tIns="89748" rIns="179497" bIns="89748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1097707" y="9803640"/>
            <a:ext cx="10862511" cy="151892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79497" tIns="89748" rIns="179497" bIns="89748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1067904" y="9793869"/>
            <a:ext cx="8113867" cy="153932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79497" tIns="89748" rIns="179497" bIns="89748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13284" y="9550205"/>
            <a:ext cx="7480365" cy="1782431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79497" tIns="89748" rIns="179497" bIns="89748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20308" y="9544409"/>
            <a:ext cx="7487390" cy="1788228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005205" y="452898"/>
            <a:ext cx="18093690" cy="1884892"/>
          </a:xfrm>
          <a:prstGeom prst="rect">
            <a:avLst/>
          </a:prstGeom>
        </p:spPr>
        <p:txBody>
          <a:bodyPr vert="horz" lIns="179497" tIns="89748" rIns="179497" bIns="89748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1005205" y="2442821"/>
            <a:ext cx="18093690" cy="7463648"/>
          </a:xfrm>
          <a:prstGeom prst="rect">
            <a:avLst/>
          </a:prstGeom>
        </p:spPr>
        <p:txBody>
          <a:bodyPr vert="horz" lIns="179497" tIns="89748" rIns="179497" bIns="89748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14790127" y="10567174"/>
            <a:ext cx="4221861" cy="603165"/>
          </a:xfrm>
          <a:prstGeom prst="rect">
            <a:avLst/>
          </a:prstGeom>
        </p:spPr>
        <p:txBody>
          <a:bodyPr vert="horz" lIns="179497" tIns="89748" rIns="179497" bIns="89748" anchor="b"/>
          <a:lstStyle>
            <a:lvl1pPr algn="l" eaLnBrk="1" latinLnBrk="0" hangingPunct="1">
              <a:defRPr kumimoji="0" sz="2000">
                <a:solidFill>
                  <a:schemeClr val="tx1"/>
                </a:solidFill>
              </a:defRPr>
            </a:lvl1pPr>
            <a:extLst/>
          </a:lstStyle>
          <a:p>
            <a:fld id="{0B8B3652-AAB1-442F-ABA5-3A867B7D649F}" type="datetime1">
              <a:rPr lang="en-US" smtClean="0"/>
              <a:t>5/10/2023</a:t>
            </a:fld>
            <a:endParaRPr lang="en-US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9630076" y="10567175"/>
            <a:ext cx="5168233" cy="602118"/>
          </a:xfrm>
          <a:prstGeom prst="rect">
            <a:avLst/>
          </a:prstGeom>
        </p:spPr>
        <p:txBody>
          <a:bodyPr vert="horz" lIns="179497" tIns="89748" rIns="179497" bIns="89748" anchor="b"/>
          <a:lstStyle>
            <a:lvl1pPr algn="r" eaLnBrk="1" latinLnBrk="0" hangingPunct="1">
              <a:defRPr kumimoji="0" sz="2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19011988" y="10567175"/>
            <a:ext cx="804164" cy="602118"/>
          </a:xfrm>
          <a:prstGeom prst="rect">
            <a:avLst/>
          </a:prstGeom>
        </p:spPr>
        <p:txBody>
          <a:bodyPr vert="horz" lIns="179497" tIns="89748" rIns="179497" bIns="89748" anchor="b"/>
          <a:lstStyle>
            <a:lvl1pPr algn="r" eaLnBrk="1" latinLnBrk="0" hangingPunct="1">
              <a:defRPr kumimoji="0" sz="2000" b="0">
                <a:solidFill>
                  <a:schemeClr val="tx1"/>
                </a:solidFill>
              </a:defRPr>
            </a:lvl1pPr>
            <a:extLst/>
          </a:lstStyle>
          <a:p>
            <a:fld id="{81D60167-4931-47E6-BA6A-407CBD079E47}" type="slidenum">
              <a:rPr lang="ru-RU" spc="126" smtClean="0"/>
              <a:pPr/>
              <a:t>‹#›</a:t>
            </a:fld>
            <a:endParaRPr lang="ru-RU" spc="126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80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717987" indent="-502591" algn="l" rtl="0" eaLnBrk="1" latinLnBrk="0" hangingPunct="1">
        <a:spcBef>
          <a:spcPts val="785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5300" kern="1200">
          <a:solidFill>
            <a:schemeClr val="tx1"/>
          </a:solidFill>
          <a:latin typeface="+mn-lt"/>
          <a:ea typeface="+mn-ea"/>
          <a:cs typeface="+mn-cs"/>
        </a:defRPr>
      </a:lvl1pPr>
      <a:lvl2pPr marL="1220578" indent="-448742" algn="l" rtl="0" eaLnBrk="1" latinLnBrk="0" hangingPunct="1">
        <a:spcBef>
          <a:spcPts val="636"/>
        </a:spcBef>
        <a:buClr>
          <a:schemeClr val="accent1"/>
        </a:buClr>
        <a:buFont typeface="Verdana"/>
        <a:buChar char="◦"/>
        <a:defRPr kumimoji="0"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687269" indent="-448742" algn="l" rtl="0" eaLnBrk="1" latinLnBrk="0" hangingPunct="1">
        <a:spcBef>
          <a:spcPts val="687"/>
        </a:spcBef>
        <a:buClr>
          <a:schemeClr val="accent2"/>
        </a:buClr>
        <a:buSzPct val="100000"/>
        <a:buFont typeface="Wingdings 2"/>
        <a:buChar char=""/>
        <a:defRPr kumimoji="0"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243709" indent="-448742" algn="l" rtl="0" eaLnBrk="1" latinLnBrk="0" hangingPunct="1">
        <a:spcBef>
          <a:spcPts val="687"/>
        </a:spcBef>
        <a:buClr>
          <a:schemeClr val="accent2"/>
        </a:buClr>
        <a:buFont typeface="Wingdings 2"/>
        <a:buChar char="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2692451" indent="-448742" algn="l" rtl="0" eaLnBrk="1" latinLnBrk="0" hangingPunct="1">
        <a:spcBef>
          <a:spcPts val="687"/>
        </a:spcBef>
        <a:buClr>
          <a:schemeClr val="accent2"/>
        </a:buClr>
        <a:buFont typeface="Wingdings 2"/>
        <a:buChar char=""/>
        <a:defRPr kumimoji="0"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3141193" indent="-448742" algn="l" rtl="0" eaLnBrk="1" latinLnBrk="0" hangingPunct="1">
        <a:spcBef>
          <a:spcPts val="687"/>
        </a:spcBef>
        <a:buClr>
          <a:schemeClr val="accent3"/>
        </a:buClr>
        <a:buFont typeface="Wingdings 2"/>
        <a:buChar char=""/>
        <a:defRPr kumimoji="0"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3589934" indent="-448742" algn="l" rtl="0" eaLnBrk="1" latinLnBrk="0" hangingPunct="1">
        <a:spcBef>
          <a:spcPts val="687"/>
        </a:spcBef>
        <a:buClr>
          <a:schemeClr val="accent3"/>
        </a:buClr>
        <a:buFont typeface="Wingdings 2"/>
        <a:buChar char="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4038676" indent="-448742" algn="l" rtl="0" eaLnBrk="1" latinLnBrk="0" hangingPunct="1">
        <a:spcBef>
          <a:spcPts val="687"/>
        </a:spcBef>
        <a:buClr>
          <a:schemeClr val="accent3"/>
        </a:buClr>
        <a:buFont typeface="Wingdings 2"/>
        <a:buChar char="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4487418" indent="-448742" algn="l" rtl="0" eaLnBrk="1" latinLnBrk="0" hangingPunct="1">
        <a:spcBef>
          <a:spcPts val="687"/>
        </a:spcBef>
        <a:buClr>
          <a:schemeClr val="accent3"/>
        </a:buClr>
        <a:buFont typeface="Wingdings 2"/>
        <a:buChar char=""/>
        <a:defRPr kumimoji="0" sz="31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8974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79496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6924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358993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448741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538490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62823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71798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7278" y="2568087"/>
            <a:ext cx="16753206" cy="6642199"/>
          </a:xfrm>
          <a:prstGeom prst="rect">
            <a:avLst/>
          </a:prstGeom>
        </p:spPr>
        <p:txBody>
          <a:bodyPr vert="horz" wrap="square" lIns="0" tIns="15871" rIns="0" bIns="0" rtlCol="0">
            <a:spAutoFit/>
          </a:bodyPr>
          <a:lstStyle/>
          <a:p>
            <a:pPr marL="1875330" algn="ctr">
              <a:spcBef>
                <a:spcPts val="126"/>
              </a:spcBef>
            </a:pPr>
            <a:r>
              <a:rPr sz="2700" b="1" spc="10" dirty="0">
                <a:latin typeface="Times New Roman"/>
                <a:cs typeface="Times New Roman"/>
              </a:rPr>
              <a:t>Федеральное </a:t>
            </a:r>
            <a:r>
              <a:rPr sz="2700" b="1" spc="-10" dirty="0">
                <a:latin typeface="Times New Roman"/>
                <a:cs typeface="Times New Roman"/>
              </a:rPr>
              <a:t>государственное</a:t>
            </a:r>
            <a:r>
              <a:rPr sz="2700" b="1" spc="16" dirty="0">
                <a:latin typeface="Times New Roman"/>
                <a:cs typeface="Times New Roman"/>
              </a:rPr>
              <a:t> </a:t>
            </a:r>
            <a:r>
              <a:rPr sz="2700" b="1" spc="-10" dirty="0">
                <a:latin typeface="Times New Roman"/>
                <a:cs typeface="Times New Roman"/>
              </a:rPr>
              <a:t>бюджетное</a:t>
            </a:r>
            <a:r>
              <a:rPr sz="2700" b="1" spc="16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образовательное</a:t>
            </a:r>
            <a:r>
              <a:rPr sz="2700" b="1" spc="10" dirty="0">
                <a:latin typeface="Times New Roman"/>
                <a:cs typeface="Times New Roman"/>
              </a:rPr>
              <a:t> учреждение</a:t>
            </a:r>
            <a:r>
              <a:rPr sz="2700" b="1" spc="16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высшего</a:t>
            </a:r>
            <a:r>
              <a:rPr sz="2700" b="1" spc="16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образования</a:t>
            </a:r>
            <a:endParaRPr sz="2700" dirty="0">
              <a:latin typeface="Times New Roman"/>
              <a:cs typeface="Times New Roman"/>
            </a:endParaRPr>
          </a:p>
          <a:p>
            <a:pPr marL="638654" algn="ctr">
              <a:spcBef>
                <a:spcPts val="175"/>
              </a:spcBef>
            </a:pPr>
            <a:r>
              <a:rPr sz="2700" b="1" spc="10" dirty="0">
                <a:latin typeface="Times New Roman"/>
                <a:cs typeface="Times New Roman"/>
              </a:rPr>
              <a:t>«МИРЭА</a:t>
            </a:r>
            <a:r>
              <a:rPr sz="2700" b="1" dirty="0">
                <a:latin typeface="Times New Roman"/>
                <a:cs typeface="Times New Roman"/>
              </a:rPr>
              <a:t> </a:t>
            </a:r>
            <a:r>
              <a:rPr sz="2700" b="1" spc="10" dirty="0">
                <a:latin typeface="Times New Roman"/>
                <a:cs typeface="Times New Roman"/>
              </a:rPr>
              <a:t>–</a:t>
            </a:r>
            <a:r>
              <a:rPr sz="2700" b="1" spc="6" dirty="0">
                <a:latin typeface="Times New Roman"/>
                <a:cs typeface="Times New Roman"/>
              </a:rPr>
              <a:t> Российский технологический</a:t>
            </a:r>
            <a:r>
              <a:rPr sz="2700" b="1" dirty="0">
                <a:latin typeface="Times New Roman"/>
                <a:cs typeface="Times New Roman"/>
              </a:rPr>
              <a:t> </a:t>
            </a:r>
            <a:r>
              <a:rPr sz="2700" b="1" spc="10" dirty="0">
                <a:latin typeface="Times New Roman"/>
                <a:cs typeface="Times New Roman"/>
              </a:rPr>
              <a:t>университет»</a:t>
            </a:r>
            <a:endParaRPr sz="2700" dirty="0">
              <a:latin typeface="Times New Roman"/>
              <a:cs typeface="Times New Roman"/>
            </a:endParaRPr>
          </a:p>
          <a:p>
            <a:pPr marL="1875330" algn="ctr">
              <a:lnSpc>
                <a:spcPts val="3213"/>
              </a:lnSpc>
              <a:spcBef>
                <a:spcPts val="326"/>
              </a:spcBef>
            </a:pPr>
            <a:r>
              <a:rPr sz="2700" b="1" spc="26" dirty="0">
                <a:latin typeface="Times New Roman"/>
                <a:cs typeface="Times New Roman"/>
              </a:rPr>
              <a:t>РТУ</a:t>
            </a:r>
            <a:r>
              <a:rPr sz="2700" b="1" spc="-35" dirty="0">
                <a:latin typeface="Times New Roman"/>
                <a:cs typeface="Times New Roman"/>
              </a:rPr>
              <a:t> </a:t>
            </a:r>
            <a:r>
              <a:rPr sz="2700" b="1" spc="16" dirty="0">
                <a:latin typeface="Times New Roman"/>
                <a:cs typeface="Times New Roman"/>
              </a:rPr>
              <a:t>МИРЭА</a:t>
            </a:r>
            <a:endParaRPr sz="2700" dirty="0">
              <a:latin typeface="Times New Roman"/>
              <a:cs typeface="Times New Roman"/>
            </a:endParaRPr>
          </a:p>
          <a:p>
            <a:pPr marL="2214339" algn="ctr">
              <a:lnSpc>
                <a:spcPts val="3213"/>
              </a:lnSpc>
            </a:pPr>
            <a:r>
              <a:rPr sz="2700" b="1" spc="6" dirty="0">
                <a:latin typeface="Times New Roman"/>
                <a:cs typeface="Times New Roman"/>
              </a:rPr>
              <a:t>Институт</a:t>
            </a:r>
            <a:r>
              <a:rPr sz="2700" b="1" spc="-6" dirty="0">
                <a:latin typeface="Times New Roman"/>
                <a:cs typeface="Times New Roman"/>
              </a:rPr>
              <a:t> </a:t>
            </a:r>
            <a:r>
              <a:rPr sz="2700" b="1" spc="10" dirty="0">
                <a:latin typeface="Times New Roman"/>
                <a:cs typeface="Times New Roman"/>
              </a:rPr>
              <a:t>информационных</a:t>
            </a:r>
            <a:r>
              <a:rPr sz="2700" b="1" spc="-6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технологий</a:t>
            </a:r>
            <a:r>
              <a:rPr sz="2700" b="1" spc="-6" dirty="0">
                <a:latin typeface="Times New Roman"/>
                <a:cs typeface="Times New Roman"/>
              </a:rPr>
              <a:t> </a:t>
            </a:r>
            <a:r>
              <a:rPr sz="2700" b="1" spc="10" dirty="0">
                <a:latin typeface="Times New Roman"/>
                <a:cs typeface="Times New Roman"/>
              </a:rPr>
              <a:t>(ИТ)</a:t>
            </a:r>
            <a:endParaRPr sz="2700" dirty="0">
              <a:latin typeface="Times New Roman"/>
              <a:cs typeface="Times New Roman"/>
            </a:endParaRPr>
          </a:p>
          <a:p>
            <a:pPr marL="1905170" algn="ctr">
              <a:spcBef>
                <a:spcPts val="175"/>
              </a:spcBef>
            </a:pPr>
            <a:r>
              <a:rPr sz="2700" b="1" dirty="0">
                <a:latin typeface="Times New Roman"/>
                <a:cs typeface="Times New Roman"/>
              </a:rPr>
              <a:t>Кафедра</a:t>
            </a:r>
            <a:r>
              <a:rPr sz="2700" b="1" spc="6" dirty="0">
                <a:latin typeface="Times New Roman"/>
                <a:cs typeface="Times New Roman"/>
              </a:rPr>
              <a:t> </a:t>
            </a:r>
            <a:r>
              <a:rPr sz="2700" b="1" spc="10" dirty="0">
                <a:latin typeface="Times New Roman"/>
                <a:cs typeface="Times New Roman"/>
              </a:rPr>
              <a:t>практической</a:t>
            </a:r>
            <a:r>
              <a:rPr sz="2700" b="1" spc="6" dirty="0">
                <a:latin typeface="Times New Roman"/>
                <a:cs typeface="Times New Roman"/>
              </a:rPr>
              <a:t> </a:t>
            </a:r>
            <a:r>
              <a:rPr sz="2700" b="1" spc="10" dirty="0">
                <a:latin typeface="Times New Roman"/>
                <a:cs typeface="Times New Roman"/>
              </a:rPr>
              <a:t>и прикладной</a:t>
            </a:r>
            <a:r>
              <a:rPr sz="2700" b="1" spc="6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информатики</a:t>
            </a:r>
            <a:r>
              <a:rPr sz="2700" b="1" spc="6" dirty="0">
                <a:latin typeface="Times New Roman"/>
                <a:cs typeface="Times New Roman"/>
              </a:rPr>
              <a:t> </a:t>
            </a:r>
            <a:r>
              <a:rPr sz="2700" b="1" spc="10" dirty="0">
                <a:latin typeface="Times New Roman"/>
                <a:cs typeface="Times New Roman"/>
              </a:rPr>
              <a:t>(ППИ)</a:t>
            </a:r>
            <a:endParaRPr sz="2700" dirty="0">
              <a:latin typeface="Times New Roman"/>
              <a:cs typeface="Times New Roman"/>
            </a:endParaRPr>
          </a:p>
          <a:p>
            <a:pPr marL="1875330" algn="ctr">
              <a:spcBef>
                <a:spcPts val="980"/>
              </a:spcBef>
            </a:pPr>
            <a:r>
              <a:rPr sz="2700" b="1" spc="10" dirty="0">
                <a:latin typeface="Times New Roman"/>
                <a:cs typeface="Times New Roman"/>
              </a:rPr>
              <a:t>Дисциплина</a:t>
            </a:r>
            <a:r>
              <a:rPr sz="2700" b="1" dirty="0">
                <a:latin typeface="Times New Roman"/>
                <a:cs typeface="Times New Roman"/>
              </a:rPr>
              <a:t> </a:t>
            </a:r>
            <a:r>
              <a:rPr sz="2700" b="1" spc="16" dirty="0">
                <a:latin typeface="Times New Roman"/>
                <a:cs typeface="Times New Roman"/>
              </a:rPr>
              <a:t>«Анализ</a:t>
            </a:r>
            <a:r>
              <a:rPr sz="2700" b="1" spc="6" dirty="0">
                <a:latin typeface="Times New Roman"/>
                <a:cs typeface="Times New Roman"/>
              </a:rPr>
              <a:t> </a:t>
            </a:r>
            <a:r>
              <a:rPr sz="2700" b="1" spc="10" dirty="0">
                <a:latin typeface="Times New Roman"/>
                <a:cs typeface="Times New Roman"/>
              </a:rPr>
              <a:t>и</a:t>
            </a:r>
            <a:r>
              <a:rPr sz="2700" b="1" spc="6" dirty="0">
                <a:latin typeface="Times New Roman"/>
                <a:cs typeface="Times New Roman"/>
              </a:rPr>
              <a:t> концептуальное </a:t>
            </a:r>
            <a:r>
              <a:rPr sz="2700" b="1" spc="-6" dirty="0">
                <a:latin typeface="Times New Roman"/>
                <a:cs typeface="Times New Roman"/>
              </a:rPr>
              <a:t>моделирование</a:t>
            </a:r>
            <a:r>
              <a:rPr sz="2700" b="1" spc="6" dirty="0">
                <a:latin typeface="Times New Roman"/>
                <a:cs typeface="Times New Roman"/>
              </a:rPr>
              <a:t> </a:t>
            </a:r>
            <a:r>
              <a:rPr sz="2700" b="1" spc="45" dirty="0">
                <a:latin typeface="Times New Roman"/>
                <a:cs typeface="Times New Roman"/>
              </a:rPr>
              <a:t>систем»</a:t>
            </a:r>
            <a:endParaRPr sz="2700" dirty="0">
              <a:latin typeface="Times New Roman"/>
              <a:cs typeface="Times New Roman"/>
            </a:endParaRPr>
          </a:p>
          <a:p>
            <a:pPr>
              <a:spcBef>
                <a:spcPts val="6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875330" algn="ctr"/>
            <a:r>
              <a:rPr sz="2700" b="1" spc="16" dirty="0">
                <a:latin typeface="Times New Roman"/>
                <a:cs typeface="Times New Roman"/>
              </a:rPr>
              <a:t>ДОКЛАД</a:t>
            </a:r>
            <a:endParaRPr sz="2700" dirty="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1875330" algn="ctr">
              <a:spcBef>
                <a:spcPts val="6"/>
              </a:spcBef>
            </a:pPr>
            <a:r>
              <a:rPr sz="2700" b="1" dirty="0">
                <a:latin typeface="Times New Roman"/>
                <a:cs typeface="Times New Roman"/>
              </a:rPr>
              <a:t>«</a:t>
            </a:r>
            <a:r>
              <a:rPr lang="ru-RU" sz="2700" b="1" dirty="0">
                <a:latin typeface="Times New Roman"/>
                <a:cs typeface="Times New Roman"/>
              </a:rPr>
              <a:t>Понятие структурной сложности систем (типы структур, методы качественного оценивания сложности)</a:t>
            </a:r>
            <a:r>
              <a:rPr sz="2700" b="1" spc="-6" dirty="0">
                <a:latin typeface="Times New Roman"/>
                <a:cs typeface="Times New Roman"/>
              </a:rPr>
              <a:t>»</a:t>
            </a:r>
            <a:endParaRPr sz="2700" dirty="0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697" marR="13051779">
              <a:lnSpc>
                <a:spcPct val="102099"/>
              </a:lnSpc>
            </a:pPr>
            <a:r>
              <a:rPr sz="2700" spc="-26" dirty="0">
                <a:latin typeface="Times New Roman"/>
                <a:cs typeface="Times New Roman"/>
              </a:rPr>
              <a:t>Студент: </a:t>
            </a:r>
            <a:r>
              <a:rPr lang="ru-RU" sz="2700" spc="10" dirty="0" err="1">
                <a:latin typeface="Times New Roman"/>
                <a:cs typeface="Times New Roman"/>
              </a:rPr>
              <a:t>Хречко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lang="ru-RU" sz="2700" spc="10" dirty="0">
                <a:latin typeface="Times New Roman"/>
                <a:cs typeface="Times New Roman"/>
              </a:rPr>
              <a:t>С</a:t>
            </a:r>
            <a:r>
              <a:rPr sz="2700" spc="10" dirty="0">
                <a:latin typeface="Times New Roman"/>
                <a:cs typeface="Times New Roman"/>
              </a:rPr>
              <a:t>.</a:t>
            </a:r>
            <a:r>
              <a:rPr lang="ru-RU" sz="2700" spc="10" dirty="0">
                <a:latin typeface="Times New Roman"/>
                <a:cs typeface="Times New Roman"/>
              </a:rPr>
              <a:t>В</a:t>
            </a:r>
            <a:r>
              <a:rPr sz="2700" spc="10" dirty="0">
                <a:latin typeface="Times New Roman"/>
                <a:cs typeface="Times New Roman"/>
              </a:rPr>
              <a:t>. </a:t>
            </a:r>
            <a:r>
              <a:rPr sz="2700" spc="-67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Группа: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ИКБО-03-21</a:t>
            </a:r>
            <a:endParaRPr sz="2700" dirty="0">
              <a:latin typeface="Times New Roman"/>
              <a:cs typeface="Times New Roman"/>
            </a:endParaRPr>
          </a:p>
          <a:p>
            <a:pPr marL="12697">
              <a:spcBef>
                <a:spcPts val="71"/>
              </a:spcBef>
            </a:pPr>
            <a:r>
              <a:rPr sz="2700" spc="10" dirty="0">
                <a:latin typeface="Times New Roman"/>
                <a:cs typeface="Times New Roman"/>
              </a:rPr>
              <a:t>Принял:</a:t>
            </a:r>
            <a:r>
              <a:rPr sz="2700" spc="-6" dirty="0">
                <a:latin typeface="Times New Roman"/>
                <a:cs typeface="Times New Roman"/>
              </a:rPr>
              <a:t> </a:t>
            </a:r>
            <a:r>
              <a:rPr sz="2700" spc="16" dirty="0">
                <a:latin typeface="Times New Roman"/>
                <a:cs typeface="Times New Roman"/>
              </a:rPr>
              <a:t>старший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6" dirty="0">
                <a:latin typeface="Times New Roman"/>
                <a:cs typeface="Times New Roman"/>
              </a:rPr>
              <a:t>преподаватель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Свищёв</a:t>
            </a:r>
            <a:r>
              <a:rPr sz="2700" spc="-6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А.В.</a:t>
            </a: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71228" y="10399370"/>
            <a:ext cx="1954530" cy="431524"/>
          </a:xfrm>
          <a:prstGeom prst="rect">
            <a:avLst/>
          </a:prstGeom>
        </p:spPr>
        <p:txBody>
          <a:bodyPr vert="horz" wrap="square" lIns="0" tIns="15871" rIns="0" bIns="0" rtlCol="0">
            <a:spAutoFit/>
          </a:bodyPr>
          <a:lstStyle/>
          <a:p>
            <a:pPr marL="12697">
              <a:spcBef>
                <a:spcPts val="126"/>
              </a:spcBef>
            </a:pPr>
            <a:r>
              <a:rPr sz="2700" dirty="0">
                <a:latin typeface="Times New Roman"/>
                <a:cs typeface="Times New Roman"/>
              </a:rPr>
              <a:t>Москва</a:t>
            </a:r>
            <a:r>
              <a:rPr sz="2700" spc="-49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2023</a:t>
            </a:r>
            <a:endParaRPr sz="27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85435" y="331529"/>
            <a:ext cx="1933230" cy="21186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Структурная сложность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4250" y="4054475"/>
            <a:ext cx="7518686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42650" y="4054475"/>
            <a:ext cx="8126413" cy="479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167-4931-47E6-BA6A-407CBD079E47}" type="slidenum">
              <a:rPr lang="ru-RU" spc="126" smtClean="0"/>
              <a:pPr/>
              <a:t>2</a:t>
            </a:fld>
            <a:endParaRPr lang="ru-RU" spc="126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Структуры</a:t>
            </a:r>
            <a:endParaRPr lang="ru-RU" dirty="0"/>
          </a:p>
        </p:txBody>
      </p:sp>
      <p:sp>
        <p:nvSpPr>
          <p:cNvPr id="2050" name="AutoShape 2" descr="Иерархия иерархическая структура это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2" name="Picture 4" descr="C:\Users\Лев\Downloads\ierarhija-ierarhicheskaja-struktura-photo-normal.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7650" y="3140075"/>
            <a:ext cx="4838129" cy="32766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04650" y="2987675"/>
            <a:ext cx="6019800" cy="3550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 descr="C:\Users\Лев\Downloads\368847_91_p6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37250" y="6950075"/>
            <a:ext cx="7356475" cy="3510037"/>
          </a:xfrm>
          <a:prstGeom prst="rect">
            <a:avLst/>
          </a:prstGeom>
          <a:noFill/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167-4931-47E6-BA6A-407CBD079E47}" type="slidenum">
              <a:rPr lang="ru-RU" spc="126" smtClean="0"/>
              <a:pPr/>
              <a:t>3</a:t>
            </a:fld>
            <a:endParaRPr lang="ru-RU" spc="126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69</TotalTime>
  <Words>79</Words>
  <Application>Microsoft Office PowerPoint</Application>
  <PresentationFormat>Произвольный</PresentationFormat>
  <Paragraphs>19</Paragraphs>
  <Slides>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Открытая</vt:lpstr>
      <vt:lpstr>Слайд 1</vt:lpstr>
      <vt:lpstr>Структурная сложность</vt:lpstr>
      <vt:lpstr>Структуры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Машкина_М.А._Презентация</dc:title>
  <cp:lastModifiedBy>Лев</cp:lastModifiedBy>
  <cp:revision>7</cp:revision>
  <dcterms:created xsi:type="dcterms:W3CDTF">2023-05-10T13:58:30Z</dcterms:created>
  <dcterms:modified xsi:type="dcterms:W3CDTF">2023-05-10T15:13:25Z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2023-05-10T00:00:00Z</vt:filetime>
  </property>
  <property fmtid="{D5CDD505-2E9C-101B-9397-08002B2CF9AE}" pid="3" name="Creator">
    <vt:lpwstr>Keynote</vt:lpwstr>
  </property>
  <property fmtid="{D5CDD505-2E9C-101B-9397-08002B2CF9AE}" pid="4" name="LastSaved">
    <vt:filetime>2023-05-10T00:00:00Z</vt:filetime>
  </property>
</Properties>
</file>