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-13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7D4780-4692-033A-A3B1-58D2EB7BC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F9FBDBB-5728-7541-74BA-29E8BEC5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35CA3D1-7861-9764-BAD8-1FEF0775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62C64C-4101-263E-997D-8817913F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CFF6171-50FF-ACFE-613D-5D3D10F6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51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21C4298-17C3-4228-E073-CABE8A2C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CC7ADEF-8B9C-7281-A268-68C63987C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355B5A5-A09D-4C1F-DE6A-CFFDF64C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71F9195-A6ED-93D6-3C1C-4C164F4A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94103D-12D3-FC64-B59D-12F5D78D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2924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43403129-D59C-B86B-16AB-458AC15AD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BAD3410-16D7-1E10-0A70-765EDD3E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96CD3F7-978B-FAD1-4A31-B8781CD5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2795E79-54A3-037B-C1EB-5816EF1D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E966514-8C2C-6325-8B51-30D953B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75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6F854E-5E97-555E-23C5-01925269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A7DE1D6-A641-5D65-0A5F-31C8B78E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67ACBCD-41CE-FB82-EEF1-1CFBCA09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1B0913E-C509-F20C-CD69-01FBAC05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8F195D9-FEFA-49A9-160B-DF0D578A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076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EBF0FA-9DF5-76AC-8009-DF67517C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1A1D28B-C847-0724-74A1-B3956331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9433D1A-5250-D8E7-CCBF-A01777E0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CC8EF65-400C-3CC6-846B-252AB743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5A0B555-D1CF-CE5B-C6D6-B0394B70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87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739107-EFC3-D043-1DD5-71AAAD23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EA11224-F54B-50D1-CCA9-26AA45D35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A27CB84-8763-197C-05B9-129D563F5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CA7CCA4-FEEC-5A71-E3AA-F6354E3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23BB3ED-B1B9-EC1A-83BD-E0B436BF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A37A905-6493-F898-46DE-95045F27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6000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46A0C3-B1A7-04E0-AE6D-D0E6C0F1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1E716AA-8380-8DCA-4EEF-7F6A5AFA8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4C1945D-132C-E4B9-845B-1D9362720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AF9D478-112F-1B42-A1CF-19CAB8825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83A3DB57-BD03-4860-0242-EB31C4855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994B3DE2-FC0E-B567-E2E4-9DA703B3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28555F5-D443-DB70-8256-8F2AAAC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7F39ACCA-539D-87DB-DFB6-370C2CF4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604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18DAA35-87AE-7AAA-2C5D-60CD390E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881E23B0-FA9D-DBCB-DCEE-5C2D3FDC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CC4A68C-1EA2-C28A-23FD-517C4E19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3888FB5D-5D9A-4691-E523-B242F28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761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DB368470-C6A9-6C34-ADD3-A8F70D24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469BD3F-32C7-133F-375D-5C376E96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7ED0D84-D72F-EC1A-E37E-CD70A38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695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F3008F-C14B-5108-E37C-CEA84891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B72F9AA-7BD1-A6C8-9AB0-1D6092BD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D4B5B51-5CC6-1854-4DAE-F8B291DC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8062D17-1D05-0B99-6E73-DF9B4C66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5815DBA-1729-ACDE-4DD3-46D77341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7DB5C50-0A8A-F924-AF94-8C2B70C0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1659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5D51A0-04DF-6B43-4F92-83C135A5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4826F1D5-5437-810D-562A-F3798AA9F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700A4A9-DACD-40B4-6FC3-A812CC71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006E75C-963A-8381-A6DF-66E13911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6369A35-4D9C-FE93-8A65-8B94A236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DC49944-1CF2-90D6-13B6-6A5EF50C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996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170877-DC69-7C04-35D4-4AE88188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83DB1EB-417B-A1D0-2D2E-C603E570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2871D8A-3338-EF55-4D88-D066F62CD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AAD2-2826-4321-B9B4-96101137616F}" type="datetimeFigureOut">
              <a:rPr lang="ru-RU" smtClean="0"/>
              <a:pPr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050FB37-EA0F-6217-0165-2D38CA075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C19B7F2-984F-EBE5-FB72-13F70ABFA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D867-3907-4D96-9591-A494B3AB24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276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71510FA-0872-1230-2BC9-A75B7E5F3BF4}"/>
              </a:ext>
            </a:extLst>
          </p:cNvPr>
          <p:cNvSpPr txBox="1"/>
          <p:nvPr/>
        </p:nvSpPr>
        <p:spPr>
          <a:xfrm>
            <a:off x="1481049" y="1761181"/>
            <a:ext cx="97083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 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b="1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r>
              <a:rPr lang="ru-RU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</a:t>
            </a:r>
          </a:p>
          <a:p>
            <a:pPr algn="ctr"/>
            <a:r>
              <a:rPr lang="ru-RU" dirty="0">
                <a:cs typeface="Times New Roman" panose="02020603050405020304" pitchFamily="18" charset="0"/>
              </a:rPr>
              <a:t>Дисциплина «Разработка серверных частей интернет-ресурсов»</a:t>
            </a:r>
          </a:p>
          <a:p>
            <a:pPr algn="ctr">
              <a:spcAft>
                <a:spcPts val="0"/>
              </a:spcAft>
            </a:pPr>
            <a:endParaRPr lang="ru-RU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2F0785-C13B-48D7-A191-680F5D499F46}"/>
              </a:ext>
            </a:extLst>
          </p:cNvPr>
          <p:cNvSpPr txBox="1"/>
          <p:nvPr/>
        </p:nvSpPr>
        <p:spPr>
          <a:xfrm>
            <a:off x="1710866" y="3561674"/>
            <a:ext cx="877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699BB58-B4E7-7F02-A774-7E55A2B1C987}"/>
              </a:ext>
            </a:extLst>
          </p:cNvPr>
          <p:cNvSpPr txBox="1"/>
          <p:nvPr/>
        </p:nvSpPr>
        <p:spPr>
          <a:xfrm>
            <a:off x="643616" y="5291542"/>
            <a:ext cx="8199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Студент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cs typeface="Times New Roman" panose="02020603050405020304" pitchFamily="18" charset="0"/>
              </a:rPr>
              <a:t>Хречко</a:t>
            </a:r>
            <a:r>
              <a:rPr lang="ru-RU" dirty="0" smtClean="0">
                <a:cs typeface="Times New Roman" panose="02020603050405020304" pitchFamily="18" charset="0"/>
              </a:rPr>
              <a:t> С.В.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Группа: ИКБО-03-21</a:t>
            </a:r>
            <a:endParaRPr lang="en-US" b="1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Руководитель: доцент Куликов А.А.</a:t>
            </a:r>
            <a:endParaRPr lang="ru-RU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77BD71-AB20-0616-6746-ADC145924745}"/>
              </a:ext>
            </a:extLst>
          </p:cNvPr>
          <p:cNvSpPr txBox="1"/>
          <p:nvPr/>
        </p:nvSpPr>
        <p:spPr>
          <a:xfrm>
            <a:off x="3183616" y="4106603"/>
            <a:ext cx="582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 smtClean="0">
                <a:cs typeface="Times New Roman" panose="02020603050405020304" pitchFamily="18" charset="0"/>
              </a:rPr>
              <a:t>Веб-приложение</a:t>
            </a:r>
            <a:r>
              <a:rPr lang="ru-RU" sz="2000" b="1" dirty="0" smtClean="0">
                <a:cs typeface="Times New Roman" panose="02020603050405020304" pitchFamily="18" charset="0"/>
              </a:rPr>
              <a:t> «Крестики-нолики»</a:t>
            </a:r>
            <a:endParaRPr lang="ru-RU" sz="2000" b="1" dirty="0"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92368712-9377-6A22-7115-0D10682D49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26" y="172026"/>
            <a:ext cx="1304148" cy="14417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427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E7E3CC7-841C-F0CA-8128-D9B5135F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70" y="-70711"/>
            <a:ext cx="10515600" cy="1325563"/>
          </a:xfrm>
        </p:spPr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882" y="2566694"/>
            <a:ext cx="5092794" cy="412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53036" y="1707777"/>
            <a:ext cx="4893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целом, все методы выглядят </a:t>
            </a:r>
            <a:br>
              <a:rPr lang="ru-RU" dirty="0" smtClean="0"/>
            </a:br>
            <a:r>
              <a:rPr lang="ru-RU" dirty="0" smtClean="0"/>
              <a:t>подобным образом. Разве что с другой логикой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2080" y="2339789"/>
            <a:ext cx="5350187" cy="136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4771" y="4242547"/>
            <a:ext cx="5400042" cy="152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817659" y="1828800"/>
            <a:ext cx="316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Вот так запросы отправляются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998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395C7F1-2888-8565-968B-9EDAAA8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210484"/>
            <a:ext cx="10515600" cy="1325563"/>
          </a:xfrm>
        </p:spPr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033" y="1275511"/>
            <a:ext cx="37147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336676" y="1270748"/>
            <a:ext cx="23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законченная игра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309782" y="2084294"/>
            <a:ext cx="560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Да, в </a:t>
            </a:r>
            <a:r>
              <a:rPr lang="en-US" dirty="0" smtClean="0"/>
              <a:t>API </a:t>
            </a:r>
            <a:r>
              <a:rPr lang="ru-RU" dirty="0" smtClean="0"/>
              <a:t>поле выглядит странновато,</a:t>
            </a:r>
            <a:br>
              <a:rPr lang="ru-RU" dirty="0" smtClean="0"/>
            </a:br>
            <a:r>
              <a:rPr lang="ru-RU" dirty="0" smtClean="0"/>
              <a:t>но нужно помнить, что это техническое представление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77018" y="3334871"/>
            <a:ext cx="6062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 не будет видеть игру именно таким образом.</a:t>
            </a:r>
            <a:br>
              <a:rPr lang="ru-RU" dirty="0" smtClean="0"/>
            </a:br>
            <a:r>
              <a:rPr lang="ru-RU" dirty="0" smtClean="0"/>
              <a:t>Но это остается на стороне клиента </a:t>
            </a:r>
            <a:br>
              <a:rPr lang="ru-RU" dirty="0" smtClean="0"/>
            </a:br>
            <a:r>
              <a:rPr lang="ru-RU" dirty="0" smtClean="0"/>
              <a:t>(что не подлежит разработке в этой курсовой)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612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1F04E9-E9A5-81EA-EFC8-0D637894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82" y="0"/>
            <a:ext cx="10515600" cy="1325563"/>
          </a:xfrm>
        </p:spPr>
        <p:txBody>
          <a:bodyPr/>
          <a:lstStyle/>
          <a:p>
            <a:r>
              <a:rPr lang="ru-RU" dirty="0" smtClean="0"/>
              <a:t>Перезапуск игры</a:t>
            </a:r>
            <a:endParaRPr lang="ru-RU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033" y="1275511"/>
            <a:ext cx="37147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657600" y="4908177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Кстати, эта игра закончена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rot="10800000" flipV="1">
            <a:off x="2111190" y="5304864"/>
            <a:ext cx="2057398" cy="5513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0490" y="1210236"/>
            <a:ext cx="5004168" cy="194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197288" y="874059"/>
            <a:ext cx="290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Давайте перезапустим игру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22978" y="2383782"/>
            <a:ext cx="3014382" cy="411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6555441" y="6266329"/>
            <a:ext cx="279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Теперь игра снова активна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8209429" y="5889812"/>
            <a:ext cx="1082489" cy="369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3955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73EBCCA-0A18-EF14-25D4-9FD54E2B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Победа, ура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285" y="1770810"/>
            <a:ext cx="32099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874559" y="1983442"/>
            <a:ext cx="457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Вот так выглядит сообщение, отправляемое,</a:t>
            </a:r>
            <a:br>
              <a:rPr lang="ru-RU" dirty="0" smtClean="0"/>
            </a:br>
            <a:r>
              <a:rPr lang="ru-RU" dirty="0" smtClean="0"/>
              <a:t>когда игра оканчивается победой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7411" y="5102599"/>
            <a:ext cx="4133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59706" y="4578724"/>
            <a:ext cx="33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конца игры ходить нельзя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6875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5766E3-1462-31E9-3870-E4009358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2" y="560498"/>
            <a:ext cx="10515600" cy="1325563"/>
          </a:xfrm>
        </p:spPr>
        <p:txBody>
          <a:bodyPr/>
          <a:lstStyle/>
          <a:p>
            <a:r>
              <a:rPr lang="ru-RU" dirty="0" smtClean="0"/>
              <a:t>А ничья?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493" y="2101944"/>
            <a:ext cx="31146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020671" y="2292724"/>
            <a:ext cx="2142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Заполнили все поля</a:t>
            </a:r>
            <a:br>
              <a:rPr lang="ru-RU" dirty="0" smtClean="0"/>
            </a:br>
            <a:r>
              <a:rPr lang="ru-RU" dirty="0" smtClean="0"/>
              <a:t>значит – ничья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1995" y="704010"/>
            <a:ext cx="37052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862918" y="5049371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игра не активна</a:t>
            </a:r>
          </a:p>
        </p:txBody>
      </p:sp>
    </p:spTree>
    <p:extLst>
      <p:ext uri="{BB962C8B-B14F-4D97-AF65-F5344CB8AC3E}">
        <p14:creationId xmlns="" xmlns:p14="http://schemas.microsoft.com/office/powerpoint/2010/main" val="155137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AF163C-2E1B-5264-FB04-16A67EAA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рекордов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5271" y="537153"/>
            <a:ext cx="4362263" cy="583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61466" y="2124636"/>
            <a:ext cx="3630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запросу на получение </a:t>
            </a:r>
            <a:br>
              <a:rPr lang="ru-RU" dirty="0" smtClean="0"/>
            </a:br>
            <a:r>
              <a:rPr lang="ru-RU" dirty="0" smtClean="0"/>
              <a:t>таблицы рекордов будет получена</a:t>
            </a:r>
            <a:br>
              <a:rPr lang="ru-RU" dirty="0" smtClean="0"/>
            </a:br>
            <a:r>
              <a:rPr lang="ru-RU" dirty="0" smtClean="0"/>
              <a:t>таблица со всеми пользователями,</a:t>
            </a:r>
            <a:br>
              <a:rPr lang="ru-RU" dirty="0" smtClean="0"/>
            </a:br>
            <a:r>
              <a:rPr lang="ru-RU" dirty="0" smtClean="0"/>
              <a:t>отсортированными по победам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0585" y="5536291"/>
            <a:ext cx="4615609" cy="37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2689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E6ECA3-0C54-FDFE-0EEA-B3C5972A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EE4A403-2FF6-315A-8E4A-5B079A9C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7272"/>
          </a:xfrm>
        </p:spPr>
        <p:txBody>
          <a:bodyPr/>
          <a:lstStyle/>
          <a:p>
            <a:r>
              <a:rPr lang="ru-RU" dirty="0" smtClean="0"/>
              <a:t>Разработано </a:t>
            </a:r>
            <a:r>
              <a:rPr lang="ru-RU" dirty="0" err="1" smtClean="0"/>
              <a:t>веб-приложение</a:t>
            </a:r>
            <a:r>
              <a:rPr lang="ru-RU" dirty="0" smtClean="0"/>
              <a:t> «Крестики-нолики»</a:t>
            </a:r>
            <a:endParaRPr lang="ru-RU" dirty="0"/>
          </a:p>
          <a:p>
            <a:r>
              <a:rPr lang="ru-RU" dirty="0"/>
              <a:t>Реализован </a:t>
            </a:r>
            <a:r>
              <a:rPr lang="ru-RU" dirty="0" smtClean="0"/>
              <a:t>паттерн Чистая архитектура</a:t>
            </a:r>
            <a:endParaRPr lang="en-US" dirty="0"/>
          </a:p>
          <a:p>
            <a:r>
              <a:rPr lang="ru-RU" dirty="0"/>
              <a:t>База данных работает корректно</a:t>
            </a:r>
          </a:p>
          <a:p>
            <a:r>
              <a:rPr lang="ru-RU" dirty="0"/>
              <a:t>Получен опыт веб-разработки серверных частей</a:t>
            </a:r>
          </a:p>
          <a:p>
            <a:pPr lvl="7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2A9D35-F404-781B-3D31-3DACEE6573C1}"/>
              </a:ext>
            </a:extLst>
          </p:cNvPr>
          <p:cNvSpPr txBox="1"/>
          <p:nvPr/>
        </p:nvSpPr>
        <p:spPr>
          <a:xfrm>
            <a:off x="4178893" y="3918954"/>
            <a:ext cx="2050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GitHub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C5DFD6-73C4-70F7-42F0-BF5D075D5A5F}"/>
              </a:ext>
            </a:extLst>
          </p:cNvPr>
          <p:cNvSpPr txBox="1"/>
          <p:nvPr/>
        </p:nvSpPr>
        <p:spPr>
          <a:xfrm>
            <a:off x="658025" y="4865992"/>
            <a:ext cx="10340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Ссылка на исходный код: </a:t>
            </a:r>
            <a:r>
              <a:rPr lang="ru-RU" sz="3200" dirty="0" smtClean="0"/>
              <a:t>https</a:t>
            </a:r>
            <a:r>
              <a:rPr lang="ru-RU" sz="3200" dirty="0" smtClean="0"/>
              <a:t>://github.com/sergkhr/tictactoeKur</a:t>
            </a:r>
            <a:endParaRPr lang="ru-RU" sz="3200" dirty="0"/>
          </a:p>
          <a:p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5782" y="678797"/>
            <a:ext cx="30956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4018107"/>
            <a:ext cx="4385981" cy="226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545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B3CE17-E457-A82E-85EF-97E30DBF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042" y="2749151"/>
            <a:ext cx="6759011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="" xmlns:p14="http://schemas.microsoft.com/office/powerpoint/2010/main" val="35626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7BCF1D-75BB-45E5-8FD1-C53B9E7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F223E71-57A4-383B-329B-3656363A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14"/>
            <a:ext cx="10515600" cy="112267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серверную часть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 «Крестики-нолики»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EA33FB-F38F-15E5-AB64-4A14B26D9AAF}"/>
              </a:ext>
            </a:extLst>
          </p:cNvPr>
          <p:cNvSpPr txBox="1"/>
          <p:nvPr/>
        </p:nvSpPr>
        <p:spPr>
          <a:xfrm>
            <a:off x="1102407" y="2298129"/>
            <a:ext cx="949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2FF586-FBC2-82A7-7CB3-7E888CD86DB0}"/>
              </a:ext>
            </a:extLst>
          </p:cNvPr>
          <p:cNvSpPr txBox="1"/>
          <p:nvPr/>
        </p:nvSpPr>
        <p:spPr>
          <a:xfrm>
            <a:off x="1273323" y="3273729"/>
            <a:ext cx="10776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Провести анализ предметной области по тематике разработки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Обосновать выбор технологий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Разработать архитектуру приложения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Реализовать слой логики базы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Разработать слой серверной логики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Провести тестирование </a:t>
            </a:r>
            <a:r>
              <a:rPr lang="ru-RU" sz="2400" dirty="0" smtClean="0"/>
              <a:t>разработанного </a:t>
            </a:r>
            <a:r>
              <a:rPr lang="ru-RU" sz="2400" dirty="0" err="1" smtClean="0"/>
              <a:t>веб-приложения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Составить отчёт и </a:t>
            </a:r>
            <a:r>
              <a:rPr lang="ru-RU" sz="2400" dirty="0" smtClean="0"/>
              <a:t>презентацию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26257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BAA027C-BDE0-E1F8-70B8-6A1F8C3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6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Технологии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04E5523-0024-BB9C-A160-7CBE6AD07427}"/>
              </a:ext>
            </a:extLst>
          </p:cNvPr>
          <p:cNvSpPr txBox="1"/>
          <p:nvPr/>
        </p:nvSpPr>
        <p:spPr>
          <a:xfrm>
            <a:off x="316194" y="2902870"/>
            <a:ext cx="31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Хранение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F59ECC-D38D-289B-BAF5-9B4F6D4EC6B1}"/>
              </a:ext>
            </a:extLst>
          </p:cNvPr>
          <p:cNvSpPr txBox="1"/>
          <p:nvPr/>
        </p:nvSpPr>
        <p:spPr>
          <a:xfrm>
            <a:off x="4324549" y="3108345"/>
            <a:ext cx="51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Разработка серверной части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D8BBB8-4FA6-4E1C-EAEB-F6919950176C}"/>
              </a:ext>
            </a:extLst>
          </p:cNvPr>
          <p:cNvSpPr txBox="1"/>
          <p:nvPr/>
        </p:nvSpPr>
        <p:spPr>
          <a:xfrm>
            <a:off x="8039034" y="5906900"/>
            <a:ext cx="251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1BA8B58-35B6-F8B6-9997-0E3B171A53A4}"/>
              </a:ext>
            </a:extLst>
          </p:cNvPr>
          <p:cNvSpPr txBox="1"/>
          <p:nvPr/>
        </p:nvSpPr>
        <p:spPr>
          <a:xfrm>
            <a:off x="9198565" y="3661539"/>
            <a:ext cx="274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 Studio Code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E975956-A7E0-D06D-EC85-4075FC93FF7F}"/>
              </a:ext>
            </a:extLst>
          </p:cNvPr>
          <p:cNvSpPr txBox="1"/>
          <p:nvPr/>
        </p:nvSpPr>
        <p:spPr>
          <a:xfrm>
            <a:off x="9682007" y="767865"/>
            <a:ext cx="21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7001" y="4746811"/>
            <a:ext cx="1852392" cy="167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0643" y="1305484"/>
            <a:ext cx="4093972" cy="178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509" y="735106"/>
            <a:ext cx="21431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84342" y="1089328"/>
            <a:ext cx="2441201" cy="24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750" y="3298733"/>
            <a:ext cx="3387444" cy="98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93676" y="4499649"/>
            <a:ext cx="3328708" cy="203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141694" y="4040842"/>
            <a:ext cx="205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Настройка проекта</a:t>
            </a:r>
          </a:p>
        </p:txBody>
      </p:sp>
    </p:spTree>
    <p:extLst>
      <p:ext uri="{BB962C8B-B14F-4D97-AF65-F5344CB8AC3E}">
        <p14:creationId xmlns="" xmlns:p14="http://schemas.microsoft.com/office/powerpoint/2010/main" val="89143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99BCD1-2861-CB74-4B1E-5BD770FF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0BBA659-130A-80CB-15A3-DD0B22BC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двух человек</a:t>
            </a:r>
            <a:endParaRPr lang="ru-RU" dirty="0"/>
          </a:p>
          <a:p>
            <a:r>
              <a:rPr lang="ru-RU" dirty="0" smtClean="0"/>
              <a:t>Сохранение результатов</a:t>
            </a:r>
            <a:endParaRPr lang="ru-RU" dirty="0"/>
          </a:p>
          <a:p>
            <a:r>
              <a:rPr lang="ru-RU" dirty="0" smtClean="0"/>
              <a:t>Вывод таблицы рекордов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492" y="3703266"/>
            <a:ext cx="4591034" cy="23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7188" y="3287806"/>
            <a:ext cx="2402511" cy="281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63317" y="445951"/>
            <a:ext cx="2719668" cy="330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574306" y="385258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Странные ошибки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9688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805D87-5E0A-5DF9-69BD-3DAB3710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5417" y="2229159"/>
            <a:ext cx="5562133" cy="320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646458" y="3381936"/>
            <a:ext cx="244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Здесь будут </a:t>
            </a:r>
            <a:br>
              <a:rPr lang="ru-RU" dirty="0" smtClean="0"/>
            </a:br>
            <a:r>
              <a:rPr lang="ru-RU" dirty="0" smtClean="0"/>
              <a:t>небольшие изменения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033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45B092-F871-3F32-06B0-C8824DA2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Чистая архитектура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163" y="1849531"/>
            <a:ext cx="4051947" cy="392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638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30F0EF-5F94-6158-CA6C-12D8EE47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Ядро – основная логика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4521" y="3045421"/>
            <a:ext cx="4222378" cy="324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506" y="2191186"/>
            <a:ext cx="3600170" cy="410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77970" y="2218765"/>
            <a:ext cx="303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не зависит от внешних </a:t>
            </a:r>
            <a:br>
              <a:rPr lang="ru-RU" dirty="0" smtClean="0"/>
            </a:br>
            <a:r>
              <a:rPr lang="ru-RU" dirty="0" smtClean="0"/>
              <a:t>сущностей, логики и прочего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540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863FB6-4042-F282-CFBC-029453F3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храним данные?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138" y="2620777"/>
            <a:ext cx="6201305" cy="182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39588" y="2144806"/>
            <a:ext cx="16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Пользователей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4817" y="1949823"/>
            <a:ext cx="4467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483288" y="143211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Игры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7340" y="3986492"/>
            <a:ext cx="46101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олилиния 12"/>
          <p:cNvSpPr/>
          <p:nvPr/>
        </p:nvSpPr>
        <p:spPr>
          <a:xfrm>
            <a:off x="6606988" y="2435039"/>
            <a:ext cx="1078006" cy="1545290"/>
          </a:xfrm>
          <a:custGeom>
            <a:avLst/>
            <a:gdLst>
              <a:gd name="connsiteX0" fmla="*/ 1078006 w 1078006"/>
              <a:gd name="connsiteY0" fmla="*/ 1545290 h 1545290"/>
              <a:gd name="connsiteX1" fmla="*/ 177053 w 1078006"/>
              <a:gd name="connsiteY1" fmla="*/ 1148602 h 1545290"/>
              <a:gd name="connsiteX2" fmla="*/ 49306 w 1078006"/>
              <a:gd name="connsiteY2" fmla="*/ 570379 h 1545290"/>
              <a:gd name="connsiteX3" fmla="*/ 472888 w 1078006"/>
              <a:gd name="connsiteY3" fmla="*/ 86285 h 1545290"/>
              <a:gd name="connsiteX4" fmla="*/ 526677 w 1078006"/>
              <a:gd name="connsiteY4" fmla="*/ 52667 h 154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006" h="1545290">
                <a:moveTo>
                  <a:pt x="1078006" y="1545290"/>
                </a:moveTo>
                <a:cubicBezTo>
                  <a:pt x="713254" y="1428188"/>
                  <a:pt x="348503" y="1311087"/>
                  <a:pt x="177053" y="1148602"/>
                </a:cubicBezTo>
                <a:cubicBezTo>
                  <a:pt x="5603" y="986117"/>
                  <a:pt x="0" y="747432"/>
                  <a:pt x="49306" y="570379"/>
                </a:cubicBezTo>
                <a:cubicBezTo>
                  <a:pt x="98612" y="393326"/>
                  <a:pt x="393326" y="172570"/>
                  <a:pt x="472888" y="86285"/>
                </a:cubicBezTo>
                <a:cubicBezTo>
                  <a:pt x="552450" y="0"/>
                  <a:pt x="539563" y="26333"/>
                  <a:pt x="526677" y="52667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13" idx="4"/>
          </p:cNvCxnSpPr>
          <p:nvPr/>
        </p:nvCxnSpPr>
        <p:spPr>
          <a:xfrm flipH="1">
            <a:off x="6790765" y="2487706"/>
            <a:ext cx="342900" cy="537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3" idx="4"/>
          </p:cNvCxnSpPr>
          <p:nvPr/>
        </p:nvCxnSpPr>
        <p:spPr>
          <a:xfrm flipH="1">
            <a:off x="7032812" y="2487706"/>
            <a:ext cx="100853" cy="322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1718" y="5082988"/>
            <a:ext cx="295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вот и те самые изменения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5612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37DF00-7A91-D856-5E05-DB117D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03" y="153042"/>
            <a:ext cx="10755594" cy="1325563"/>
          </a:xfrm>
        </p:spPr>
        <p:txBody>
          <a:bodyPr/>
          <a:lstStyle/>
          <a:p>
            <a:r>
              <a:rPr lang="ru-RU" dirty="0" smtClean="0"/>
              <a:t>Слой работы с данными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698" y="3158314"/>
            <a:ext cx="5920254" cy="302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2184" y="1123389"/>
            <a:ext cx="51911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82488" y="2003612"/>
            <a:ext cx="390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Позволяет отделить логику от данных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8399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266</Words>
  <Application>Microsoft Office PowerPoint</Application>
  <PresentationFormat>Произвольный</PresentationFormat>
  <Paragraphs>71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Цель</vt:lpstr>
      <vt:lpstr>Технологии разработки</vt:lpstr>
      <vt:lpstr>Анализ предметной области</vt:lpstr>
      <vt:lpstr>Структура базы данных</vt:lpstr>
      <vt:lpstr>Чистая архитектура</vt:lpstr>
      <vt:lpstr>Ядро – основная логика</vt:lpstr>
      <vt:lpstr>Как храним данные?</vt:lpstr>
      <vt:lpstr>Слой работы с данными</vt:lpstr>
      <vt:lpstr>API</vt:lpstr>
      <vt:lpstr>Игра</vt:lpstr>
      <vt:lpstr>Перезапуск игры</vt:lpstr>
      <vt:lpstr>Победа, ура</vt:lpstr>
      <vt:lpstr>А ничья?</vt:lpstr>
      <vt:lpstr>Таблица рекордов</vt:lpstr>
      <vt:lpstr>Результаты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Комолов</dc:creator>
  <cp:lastModifiedBy>Admin</cp:lastModifiedBy>
  <cp:revision>46</cp:revision>
  <dcterms:created xsi:type="dcterms:W3CDTF">2023-12-18T01:27:04Z</dcterms:created>
  <dcterms:modified xsi:type="dcterms:W3CDTF">2023-12-22T00:32:59Z</dcterms:modified>
</cp:coreProperties>
</file>