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8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1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C0DB-12FE-4AF3-B2D9-13562504199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48453C-5E26-4904-8B3A-64B31849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 полёт </a:t>
            </a:r>
            <a:r>
              <a:rPr lang="en-US" dirty="0"/>
              <a:t>KSP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3CF11AC-FF2E-4E17-A49E-9491CEAE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364" y="4050836"/>
            <a:ext cx="2063639" cy="1096899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Сулимов Сергей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1628B2-D40F-4CD3-8B50-7C2A5343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542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Тема и задачи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51400D-477A-4020-B459-B59724E0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Главная задача проекта – показать насколько хорошо я овладел изученными мной технологиями.</a:t>
            </a:r>
          </a:p>
          <a:p>
            <a:pPr marL="0" indent="0">
              <a:buNone/>
            </a:pPr>
            <a:r>
              <a:rPr lang="ru-RU" dirty="0"/>
              <a:t>В ходе проекта были реализованы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Чтение и запись файлов или баз данных</a:t>
            </a:r>
          </a:p>
          <a:p>
            <a:r>
              <a:rPr lang="ru-RU" dirty="0"/>
              <a:t>Интерфейс с помощью </a:t>
            </a:r>
            <a:r>
              <a:rPr lang="en-US" dirty="0"/>
              <a:t>PyQt5</a:t>
            </a:r>
          </a:p>
          <a:p>
            <a:r>
              <a:rPr lang="ru-RU" dirty="0"/>
              <a:t>Рисование с помощью </a:t>
            </a:r>
            <a:r>
              <a:rPr lang="en-US" dirty="0"/>
              <a:t>Qpainter</a:t>
            </a:r>
          </a:p>
          <a:p>
            <a:r>
              <a:rPr lang="ru-RU" dirty="0"/>
              <a:t>Обработчик исключений</a:t>
            </a:r>
          </a:p>
          <a:p>
            <a:r>
              <a:rPr lang="ru-RU" dirty="0"/>
              <a:t>Взаимодействие с пользователем с помощью диалогов</a:t>
            </a:r>
          </a:p>
          <a:p>
            <a:r>
              <a:rPr lang="ru-RU" dirty="0"/>
              <a:t>Обработка клавиш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Подсчитывать удобное расположение планет для экономии топлива в игре </a:t>
            </a:r>
            <a:r>
              <a:rPr lang="en-US" dirty="0" err="1" smtClean="0"/>
              <a:t>Kerbal</a:t>
            </a:r>
            <a:r>
              <a:rPr lang="en-US" dirty="0" smtClean="0"/>
              <a:t> Space Program.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71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DBA316-61C3-4EF8-A53B-8218F483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PyQt5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001019D-4732-4D3B-BDF7-061A3AB7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46" y="1840258"/>
            <a:ext cx="4159030" cy="32675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E387349-8ECD-485B-B18B-0FDC3120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66" y="1840258"/>
            <a:ext cx="4201606" cy="3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38270C-1D3D-4B40-AB7F-674AB465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Чтение и Запись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2C61FA-0815-4348-A957-D7462E1F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72F350E-6FFC-48CA-BAB7-D829493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5" y="2821220"/>
            <a:ext cx="4201606" cy="326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FDCD85A-941D-429A-940A-2283B403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27" y="2316179"/>
            <a:ext cx="5072881" cy="3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36C699-A272-4942-9848-7A6E7AF1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QPainter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87C9BD61-FCB8-40C7-872D-728C91E2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5" y="1385116"/>
            <a:ext cx="5044708" cy="5252527"/>
          </a:xfrm>
        </p:spPr>
      </p:pic>
    </p:spTree>
    <p:extLst>
      <p:ext uri="{BB962C8B-B14F-4D97-AF65-F5344CB8AC3E}">
        <p14:creationId xmlns:p14="http://schemas.microsoft.com/office/powerpoint/2010/main" val="19361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9E077C-11B4-4E6E-9F96-C2A80AE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4462AE-97AC-46F9-92BA-B80B041D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666280C-23AD-4C99-BBFA-390A7BB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3899140" cy="3006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FA76665-0C6F-44B7-9D09-F4FE0F0B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32" y="1269999"/>
            <a:ext cx="3899141" cy="30474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883C4B3-2486-4A1B-A149-9F97E1B4CB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3" y="4506372"/>
            <a:ext cx="3562618" cy="2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9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AA724A-623F-4D9F-82E6-BE1BADC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E90647-A606-4AB0-A961-724F352B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D367225-B96C-4225-8AB6-A2DF6E92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1" y="1786924"/>
            <a:ext cx="5136237" cy="4024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8C91373-D782-40ED-8BAF-7616682A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55" y="1786924"/>
            <a:ext cx="5136238" cy="40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AF71F-5CB9-4D2E-A0E8-4F23C9E8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и реализация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42C73890-1DBB-4856-A879-931DCFD7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3" y="2182070"/>
            <a:ext cx="4719657" cy="25912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63FE8F0-2F9C-4700-A768-86411877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77" y="2182070"/>
            <a:ext cx="4699876" cy="2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88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82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Калькулятор полёт KSP</vt:lpstr>
      <vt:lpstr>Тема и задачи проекта</vt:lpstr>
      <vt:lpstr>Суть проекта</vt:lpstr>
      <vt:lpstr>PyQt5</vt:lpstr>
      <vt:lpstr>Чтение и Запись</vt:lpstr>
      <vt:lpstr>QPainter</vt:lpstr>
      <vt:lpstr>Исключения</vt:lpstr>
      <vt:lpstr>Диалоги</vt:lpstr>
      <vt:lpstr>Структура и реализация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полёт KSP</dc:title>
  <dc:creator>Александр Сулимов</dc:creator>
  <cp:lastModifiedBy>Ученик 1425</cp:lastModifiedBy>
  <cp:revision>8</cp:revision>
  <dcterms:created xsi:type="dcterms:W3CDTF">2023-11-06T12:30:32Z</dcterms:created>
  <dcterms:modified xsi:type="dcterms:W3CDTF">2023-11-08T12:39:34Z</dcterms:modified>
</cp:coreProperties>
</file>