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48B9-9D71-349B-77F2-EFD3FC6D8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5164664"/>
            <a:ext cx="5518066" cy="2268559"/>
          </a:xfrm>
        </p:spPr>
        <p:txBody>
          <a:bodyPr/>
          <a:lstStyle/>
          <a:p>
            <a:r>
              <a:rPr lang="ru-RU" sz="4000" dirty="0"/>
              <a:t>Нечай Д.Ю.</a:t>
            </a:r>
            <a:br>
              <a:rPr lang="ru-RU" sz="4000" dirty="0"/>
            </a:br>
            <a:r>
              <a:rPr lang="ru-RU" sz="4000" dirty="0"/>
              <a:t>Сулимов С.Н</a:t>
            </a:r>
            <a:r>
              <a:rPr lang="ru-RU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9D1A1-1CE2-9165-299D-D70781FC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75" y="3250920"/>
            <a:ext cx="5357600" cy="1160213"/>
          </a:xfrm>
        </p:spPr>
        <p:txBody>
          <a:bodyPr>
            <a:noAutofit/>
          </a:bodyPr>
          <a:lstStyle/>
          <a:p>
            <a:r>
              <a:rPr lang="en-US" sz="6600" dirty="0"/>
              <a:t>Pac-Man </a:t>
            </a:r>
            <a:r>
              <a:rPr lang="ru-RU" sz="6600" dirty="0"/>
              <a:t>на </a:t>
            </a:r>
            <a:r>
              <a:rPr lang="en-US" sz="6600" dirty="0" err="1"/>
              <a:t>PyGame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4554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D744-30F7-468D-86AD-F08B8C49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файлов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93CEE-B1A6-459B-A980-CCD2370D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F856F-C1E0-4A4E-B0CB-E06C291F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503628"/>
            <a:ext cx="603016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8FCF-2401-7E5E-32A7-7180097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321" y="808056"/>
            <a:ext cx="5113818" cy="1077229"/>
          </a:xfrm>
        </p:spPr>
        <p:txBody>
          <a:bodyPr/>
          <a:lstStyle/>
          <a:p>
            <a:r>
              <a:rPr lang="ru-RU" dirty="0"/>
              <a:t>Заключение и 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77E3-50ED-E298-798D-8ADBC4A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смогли реализовать </a:t>
            </a:r>
            <a:r>
              <a:rPr lang="en-US" dirty="0"/>
              <a:t>Pac-Man </a:t>
            </a:r>
            <a:r>
              <a:rPr lang="ru-RU" dirty="0"/>
              <a:t>с помощью изученных нами технологий с упрощённым ИИ призраков и отсутсвием некоторых игровых механик. Тем не менее, мы выполнили все требования по проекту.</a:t>
            </a:r>
          </a:p>
          <a:p>
            <a:r>
              <a:rPr lang="ru-RU" dirty="0"/>
              <a:t>Дорабатывать игру можно добавлением новых карт, механик как из оригинальной игры, так и абсолютно новых.</a:t>
            </a:r>
          </a:p>
        </p:txBody>
      </p:sp>
    </p:spTree>
    <p:extLst>
      <p:ext uri="{BB962C8B-B14F-4D97-AF65-F5344CB8AC3E}">
        <p14:creationId xmlns:p14="http://schemas.microsoft.com/office/powerpoint/2010/main" val="35623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B95-E7F5-03A8-52F1-A7CBBCFA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Идея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DD4A-C70A-CD63-EE9D-2D35205C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466" y="974888"/>
            <a:ext cx="7796540" cy="3997828"/>
          </a:xfrm>
        </p:spPr>
        <p:txBody>
          <a:bodyPr/>
          <a:lstStyle/>
          <a:p>
            <a:r>
              <a:rPr lang="ru-RU" dirty="0"/>
              <a:t>Идея проекта заключается в том, чтобы реализовать всем известную игру </a:t>
            </a:r>
            <a:r>
              <a:rPr lang="en-US" dirty="0"/>
              <a:t>Pac-Man</a:t>
            </a:r>
            <a:r>
              <a:rPr lang="ru-RU" dirty="0"/>
              <a:t>, на питоне, с помощью модуля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изученных нами технологий.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608CE-B2CD-E554-69EE-BEDB47B2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654" y="2214563"/>
            <a:ext cx="1876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5FB1-985D-3EC9-4812-9B72A3B1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56" y="629986"/>
            <a:ext cx="7958331" cy="1077229"/>
          </a:xfrm>
        </p:spPr>
        <p:txBody>
          <a:bodyPr/>
          <a:lstStyle/>
          <a:p>
            <a:r>
              <a:rPr lang="ru-RU" dirty="0"/>
              <a:t>       Описание реализации. Спрайты.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D9E4-0171-0C68-2423-84109565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66" y="536583"/>
            <a:ext cx="7796540" cy="3997828"/>
          </a:xfrm>
        </p:spPr>
        <p:txBody>
          <a:bodyPr/>
          <a:lstStyle/>
          <a:p>
            <a:r>
              <a:rPr lang="ru-RU" dirty="0"/>
              <a:t>Классы спрайтов находяться в отдельном файле </a:t>
            </a:r>
            <a:r>
              <a:rPr lang="en-US" dirty="0"/>
              <a:t>pacmancprite.py</a:t>
            </a:r>
            <a:r>
              <a:rPr lang="ru-RU" dirty="0"/>
              <a:t>. В нём находяться классы призраков, самого </a:t>
            </a:r>
            <a:r>
              <a:rPr lang="en-US" dirty="0"/>
              <a:t>“</a:t>
            </a:r>
            <a:r>
              <a:rPr lang="ru-RU" dirty="0"/>
              <a:t>пакмана</a:t>
            </a:r>
            <a:r>
              <a:rPr lang="en-US" dirty="0"/>
              <a:t>”, “</a:t>
            </a:r>
            <a:r>
              <a:rPr lang="ru-RU" dirty="0"/>
              <a:t>монеток</a:t>
            </a:r>
            <a:r>
              <a:rPr lang="en-US" dirty="0"/>
              <a:t>”</a:t>
            </a:r>
            <a:r>
              <a:rPr lang="ru-RU" dirty="0"/>
              <a:t> или коинов, и стен. За исключением стены и монет, все спрайты анимированы.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BE22A-39F7-9A81-F24A-A75F812E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94" y="3116554"/>
            <a:ext cx="4142156" cy="19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07A84-1B55-B1BB-3426-5F6B6FB9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67" y="3116554"/>
            <a:ext cx="2880025" cy="2295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6B527-A300-C4AD-C67B-CF7FE577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267" y="2877847"/>
            <a:ext cx="2456734" cy="2467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D70D70-DCAE-FC2E-F30B-58576CF3A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10" y="5345761"/>
            <a:ext cx="4176712" cy="1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36DC-3B73-2F64-B5D2-46C80CCB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Отрисовка уровня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5DC3-BBA9-A77F-D650-E2545043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99" y="808056"/>
            <a:ext cx="4888734" cy="3997828"/>
          </a:xfrm>
        </p:spPr>
        <p:txBody>
          <a:bodyPr/>
          <a:lstStyle/>
          <a:p>
            <a:r>
              <a:rPr lang="ru-RU" dirty="0"/>
              <a:t>Отрисовка уровня реализовна с помощью чтения </a:t>
            </a:r>
            <a:r>
              <a:rPr lang="en-US" dirty="0"/>
              <a:t>.txt </a:t>
            </a:r>
            <a:r>
              <a:rPr lang="ru-RU" dirty="0"/>
              <a:t>файлов. В зависимости от символа, отрисовывается нужный спрайт.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F51E3-FD8A-7A1E-A0C3-7F7543DF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330" y="1447801"/>
            <a:ext cx="3576471" cy="45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26AE-1176-C7A4-512C-21D89B5F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808056"/>
            <a:ext cx="8614339" cy="1077229"/>
          </a:xfrm>
        </p:spPr>
        <p:txBody>
          <a:bodyPr/>
          <a:lstStyle/>
          <a:p>
            <a:r>
              <a:rPr lang="ru-RU" dirty="0"/>
              <a:t>Вспомогательные функции и константы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27C2-FE68-7E3F-D68B-685A390E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399" y="0"/>
            <a:ext cx="7796540" cy="3997828"/>
          </a:xfrm>
        </p:spPr>
        <p:txBody>
          <a:bodyPr/>
          <a:lstStyle/>
          <a:p>
            <a:r>
              <a:rPr lang="ru-RU" dirty="0"/>
              <a:t>Имеется класс вспомогательных функций в отдельном файле, и отдельный файл для констант.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EB191-A209-714E-8515-6998FBA5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57" y="3715712"/>
            <a:ext cx="3548429" cy="2772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F9278-F5BA-4C54-0D06-3B576BD6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86" y="3715712"/>
            <a:ext cx="378195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660C-4DEE-5C51-44E8-EF6E9FF6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призраков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D805-C4D9-549D-03F3-40DB23F2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33" y="240249"/>
            <a:ext cx="7796540" cy="3997828"/>
          </a:xfrm>
        </p:spPr>
        <p:txBody>
          <a:bodyPr/>
          <a:lstStyle/>
          <a:p>
            <a:r>
              <a:rPr lang="ru-RU" dirty="0"/>
              <a:t>Для определения направления движения призраков использовался модуль </a:t>
            </a:r>
            <a:r>
              <a:rPr lang="en-US" dirty="0"/>
              <a:t>random</a:t>
            </a:r>
            <a:r>
              <a:rPr lang="ru-RU" dirty="0"/>
              <a:t>. То есть куда пойдёт призрак – чистая случайность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96E13-4A1E-2E92-0468-EE283715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24" y="2650066"/>
            <a:ext cx="3926409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BC43-0491-6971-712F-755B64B3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74" y="596390"/>
            <a:ext cx="7958331" cy="1077229"/>
          </a:xfrm>
        </p:spPr>
        <p:txBody>
          <a:bodyPr/>
          <a:lstStyle/>
          <a:p>
            <a:r>
              <a:rPr lang="ru-RU" dirty="0"/>
              <a:t>Счёт, Никнейм и базы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CE04-39AF-C5B3-C9DE-640CED45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066" y="434983"/>
            <a:ext cx="7796540" cy="3997828"/>
          </a:xfrm>
        </p:spPr>
        <p:txBody>
          <a:bodyPr/>
          <a:lstStyle/>
          <a:p>
            <a:r>
              <a:rPr lang="ru-RU" dirty="0"/>
              <a:t>В начале игры вам предложат ввести своё имя, оно нужно для причисления вам личного рекорда по счёту.</a:t>
            </a:r>
          </a:p>
          <a:p>
            <a:r>
              <a:rPr lang="ru-RU" dirty="0"/>
              <a:t>Счёт определяется количеством </a:t>
            </a:r>
            <a:r>
              <a:rPr lang="en-US" dirty="0"/>
              <a:t>“</a:t>
            </a:r>
            <a:r>
              <a:rPr lang="ru-RU" dirty="0"/>
              <a:t>съеденных монет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Всё это записывается в базу данных, и её содержимое можно посмотреть в отдельной вкладке в главном меню.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BCC6C-0DCD-45AE-9D60-EB723D3E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66" y="4235283"/>
            <a:ext cx="284837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0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88B00-F915-4494-9957-F7C4371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2764F-0BAB-4CCA-A175-C39B7658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957" y="-65442"/>
            <a:ext cx="7796540" cy="3997828"/>
          </a:xfrm>
        </p:spPr>
        <p:txBody>
          <a:bodyPr/>
          <a:lstStyle/>
          <a:p>
            <a:r>
              <a:rPr lang="ru-RU" dirty="0"/>
              <a:t>Меню представляет собой несколько вкладок</a:t>
            </a:r>
            <a:r>
              <a:rPr lang="en-US" dirty="0"/>
              <a:t>: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Играть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Таблица рекордов</a:t>
            </a:r>
          </a:p>
          <a:p>
            <a:pPr marL="463360" indent="-457200">
              <a:buFont typeface="+mj-lt"/>
              <a:buAutoNum type="arabicPeriod"/>
            </a:pPr>
            <a:r>
              <a:rPr lang="ru-RU" dirty="0"/>
              <a:t>Выход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2B8CA-82DB-4B8E-B1FD-F2A6B06E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57" y="3096029"/>
            <a:ext cx="1419423" cy="1876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F37512-9515-4DB8-966C-D5B40785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99" y="3096029"/>
            <a:ext cx="243874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001D-5ADA-4ECA-9815-4D223AC2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</a:t>
            </a:r>
            <a:r>
              <a:rPr lang="en-US" dirty="0"/>
              <a:t>Back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2658B-0D59-41D9-B291-1C9F4C4A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115" y="0"/>
            <a:ext cx="6713301" cy="3386158"/>
          </a:xfrm>
        </p:spPr>
        <p:txBody>
          <a:bodyPr/>
          <a:lstStyle/>
          <a:p>
            <a:r>
              <a:rPr lang="ru-RU" dirty="0"/>
              <a:t>Кнопка </a:t>
            </a:r>
            <a:r>
              <a:rPr lang="en-US" dirty="0"/>
              <a:t>“</a:t>
            </a:r>
            <a:r>
              <a:rPr lang="ru-RU" dirty="0"/>
              <a:t>назад</a:t>
            </a:r>
            <a:r>
              <a:rPr lang="en-US" dirty="0"/>
              <a:t>”</a:t>
            </a:r>
            <a:r>
              <a:rPr lang="ru-RU" dirty="0"/>
              <a:t> реализована отдельной функцией.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0B26AF-D6F7-4DFD-B5D2-055A6CE3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12" y="1885285"/>
            <a:ext cx="3586407" cy="4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1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66</TotalTime>
  <Words>270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Нечай Д.Ю. Сулимов С.Н.</vt:lpstr>
      <vt:lpstr> Идея проекта</vt:lpstr>
      <vt:lpstr>       Описание реализации. Спрайты.              </vt:lpstr>
      <vt:lpstr>Отрисовка уровня</vt:lpstr>
      <vt:lpstr>Вспомогательные функции и константы</vt:lpstr>
      <vt:lpstr>Движение призраков</vt:lpstr>
      <vt:lpstr>Счёт, Никнейм и базы данных</vt:lpstr>
      <vt:lpstr>Меню</vt:lpstr>
      <vt:lpstr>Кнопка Back</vt:lpstr>
      <vt:lpstr>Структура файлов</vt:lpstr>
      <vt:lpstr>Заключение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Нечай Д.Ю. Сулимов С.Н.</dc:title>
  <dc:creator>xBAS1K PC</dc:creator>
  <cp:lastModifiedBy>Александр</cp:lastModifiedBy>
  <cp:revision>2</cp:revision>
  <dcterms:created xsi:type="dcterms:W3CDTF">2024-01-17T00:26:41Z</dcterms:created>
  <dcterms:modified xsi:type="dcterms:W3CDTF">2024-01-17T14:53:28Z</dcterms:modified>
</cp:coreProperties>
</file>