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2" r:id="rId11"/>
    <p:sldId id="263" r:id="rId12"/>
    <p:sldId id="25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81" d="100"/>
          <a:sy n="81" d="100"/>
        </p:scale>
        <p:origin x="-1656" y="-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E2AE4A-7A07-44A2-8504-55B3B1366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3B9CDDF-4D77-49B6-801B-0FD53CD5F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92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660945-24A4-45C7-AB22-36A8447E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7539"/>
            <a:ext cx="10058400" cy="5040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/>
          </a:p>
          <a:p>
            <a:r>
              <a:rPr lang="en-US" b="1" dirty="0" smtClean="0"/>
              <a:t>checked</a:t>
            </a:r>
            <a:r>
              <a:rPr lang="ru-RU" b="1" dirty="0"/>
              <a:t> </a:t>
            </a:r>
            <a:r>
              <a:rPr lang="ru-RU" dirty="0"/>
              <a:t>- </a:t>
            </a:r>
            <a:r>
              <a:rPr lang="ru-RU" dirty="0" smtClean="0"/>
              <a:t>исключения</a:t>
            </a:r>
            <a:r>
              <a:rPr lang="ru-RU" dirty="0"/>
              <a:t>, которые должны обрабатываться блоком </a:t>
            </a:r>
            <a:r>
              <a:rPr lang="ru-RU" dirty="0" err="1" smtClean="0"/>
              <a:t>catch</a:t>
            </a:r>
            <a:r>
              <a:rPr lang="ru-RU" dirty="0" smtClean="0"/>
              <a:t> или </a:t>
            </a:r>
            <a:r>
              <a:rPr lang="ru-RU" dirty="0"/>
              <a:t>описываться в сигнатуре </a:t>
            </a:r>
            <a:r>
              <a:rPr lang="ru-RU" dirty="0" smtClean="0"/>
              <a:t>метода</a:t>
            </a:r>
            <a:r>
              <a:rPr lang="en-US" dirty="0" smtClean="0"/>
              <a:t>;</a:t>
            </a:r>
          </a:p>
          <a:p>
            <a:endParaRPr lang="ru-RU" dirty="0"/>
          </a:p>
          <a:p>
            <a:r>
              <a:rPr lang="en-US" b="1" dirty="0" smtClean="0"/>
              <a:t>unchecked </a:t>
            </a:r>
            <a:r>
              <a:rPr lang="ru-RU" b="1" dirty="0"/>
              <a:t> </a:t>
            </a:r>
            <a:r>
              <a:rPr lang="ru-RU" dirty="0"/>
              <a:t>- </a:t>
            </a:r>
            <a:r>
              <a:rPr lang="ru-RU" dirty="0" smtClean="0"/>
              <a:t>исключения, </a:t>
            </a:r>
            <a:r>
              <a:rPr lang="ru-RU" dirty="0"/>
              <a:t>которые </a:t>
            </a:r>
            <a:r>
              <a:rPr lang="ru-RU" dirty="0" smtClean="0"/>
              <a:t>не обязательно обрабатывать блоком </a:t>
            </a:r>
            <a:r>
              <a:rPr lang="en-US" dirty="0" smtClean="0"/>
              <a:t>catch</a:t>
            </a:r>
            <a:r>
              <a:rPr lang="ru-RU" dirty="0" smtClean="0"/>
              <a:t> или описывать в сигнатуре метода</a:t>
            </a:r>
            <a:r>
              <a:rPr lang="ru-RU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99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660945-24A4-45C7-AB22-36A8447E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исключений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7539"/>
            <a:ext cx="10058400" cy="5040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Принцип выбора типа исключения:</a:t>
            </a:r>
          </a:p>
          <a:p>
            <a:pPr marL="0" indent="0">
              <a:buNone/>
            </a:pPr>
            <a:endParaRPr lang="ru-RU" b="1" dirty="0"/>
          </a:p>
          <a:p>
            <a:r>
              <a:rPr lang="en-US" b="1" dirty="0" smtClean="0"/>
              <a:t>checked</a:t>
            </a:r>
            <a:r>
              <a:rPr lang="ru-RU" b="1" dirty="0"/>
              <a:t> </a:t>
            </a:r>
            <a:r>
              <a:rPr lang="ru-RU" dirty="0"/>
              <a:t>- </a:t>
            </a:r>
            <a:r>
              <a:rPr lang="ru-RU" dirty="0" smtClean="0"/>
              <a:t>предсказуемая, но неизбежная ситуация, при возникновении которой имеется возможность разумно оправиться и логически целостно продолжить работу приложения</a:t>
            </a:r>
            <a:r>
              <a:rPr lang="en-US" dirty="0" smtClean="0"/>
              <a:t>;</a:t>
            </a:r>
            <a:endParaRPr lang="en-US" dirty="0" smtClean="0"/>
          </a:p>
          <a:p>
            <a:endParaRPr lang="ru-RU" dirty="0"/>
          </a:p>
          <a:p>
            <a:r>
              <a:rPr lang="en-US" b="1" dirty="0" smtClean="0"/>
              <a:t>unchecked </a:t>
            </a:r>
            <a:r>
              <a:rPr lang="ru-RU" b="1" dirty="0"/>
              <a:t> </a:t>
            </a:r>
            <a:r>
              <a:rPr lang="ru-RU" dirty="0"/>
              <a:t>- </a:t>
            </a:r>
            <a:r>
              <a:rPr lang="ru-RU" dirty="0" smtClean="0"/>
              <a:t>все остальные ситуации.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74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39138050-4577-4896-8D2B-C76A6227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5E05960-B95D-432C-BE0D-7DD55B67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901"/>
            <a:ext cx="12192000" cy="370636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 txBox="1">
            <a:spLocks/>
          </p:cNvSpPr>
          <p:nvPr/>
        </p:nvSpPr>
        <p:spPr>
          <a:xfrm>
            <a:off x="1097280" y="234462"/>
            <a:ext cx="10058400" cy="9859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/>
              <a:t>Иерархия наследования: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6292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08186"/>
            <a:ext cx="12192000" cy="67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39138050-4577-4896-8D2B-C76A6227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 txBox="1">
            <a:spLocks/>
          </p:cNvSpPr>
          <p:nvPr/>
        </p:nvSpPr>
        <p:spPr>
          <a:xfrm>
            <a:off x="1097280" y="574430"/>
            <a:ext cx="10058400" cy="7632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/>
              <a:t>Создание собственного класса-исключения:</a:t>
            </a:r>
            <a:endParaRPr 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408187"/>
            <a:ext cx="6873240" cy="6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80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3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5E68D3-45CF-42F6-ABC9-5A2A392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5A3841-4A19-4749-935D-17240760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09601"/>
            <a:ext cx="10058400" cy="4478216"/>
          </a:xfrm>
        </p:spPr>
        <p:txBody>
          <a:bodyPr/>
          <a:lstStyle/>
          <a:p>
            <a:r>
              <a:rPr lang="ru-RU" dirty="0"/>
              <a:t>Что такое исключения?</a:t>
            </a:r>
          </a:p>
          <a:p>
            <a:r>
              <a:rPr lang="ru-RU" dirty="0"/>
              <a:t>Какова их область применения?</a:t>
            </a:r>
          </a:p>
          <a:p>
            <a:r>
              <a:rPr lang="ru-RU" dirty="0"/>
              <a:t>Какой синтаксис работы с ними?</a:t>
            </a:r>
          </a:p>
          <a:p>
            <a:r>
              <a:rPr lang="ru-RU" dirty="0"/>
              <a:t>Какие существуют виды исключений и чем они отличаются?</a:t>
            </a:r>
          </a:p>
        </p:txBody>
      </p:sp>
    </p:spTree>
    <p:extLst>
      <p:ext uri="{BB962C8B-B14F-4D97-AF65-F5344CB8AC3E}">
        <p14:creationId xmlns:p14="http://schemas.microsoft.com/office/powerpoint/2010/main" val="157103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660945-24A4-45C7-AB22-36A8447E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2647"/>
            <a:ext cx="10058400" cy="2391508"/>
          </a:xfrm>
        </p:spPr>
        <p:txBody>
          <a:bodyPr/>
          <a:lstStyle/>
          <a:p>
            <a:r>
              <a:rPr lang="ru-RU" dirty="0"/>
              <a:t>Исключение - это ошибка</a:t>
            </a:r>
            <a:r>
              <a:rPr lang="en-US" dirty="0"/>
              <a:t> (</a:t>
            </a:r>
            <a:r>
              <a:rPr lang="ru-RU" dirty="0"/>
              <a:t>исключительная ситуация</a:t>
            </a:r>
            <a:r>
              <a:rPr lang="en-US" dirty="0"/>
              <a:t>)</a:t>
            </a:r>
            <a:r>
              <a:rPr lang="ru-RU" dirty="0"/>
              <a:t>, возникающая во время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0485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660945-24A4-45C7-AB22-36A8447E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7539"/>
            <a:ext cx="10058400" cy="50409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Ключевые слова</a:t>
            </a:r>
            <a:r>
              <a:rPr lang="ru-RU" b="1" dirty="0" smtClean="0"/>
              <a:t>:</a:t>
            </a:r>
            <a:endParaRPr lang="en-US" b="1" dirty="0" smtClean="0"/>
          </a:p>
          <a:p>
            <a:pPr marL="0" indent="0">
              <a:buNone/>
            </a:pPr>
            <a:endParaRPr lang="ru-RU" b="1" dirty="0"/>
          </a:p>
          <a:p>
            <a:r>
              <a:rPr lang="ru-RU" b="1" dirty="0" err="1"/>
              <a:t>try</a:t>
            </a:r>
            <a:r>
              <a:rPr lang="ru-RU" b="1" dirty="0"/>
              <a:t> </a:t>
            </a:r>
            <a:r>
              <a:rPr lang="ru-RU" dirty="0"/>
              <a:t>- </a:t>
            </a:r>
            <a:r>
              <a:rPr lang="ru-RU" dirty="0" smtClean="0"/>
              <a:t>ключевое слово, используе</a:t>
            </a:r>
            <a:r>
              <a:rPr lang="ru-RU" dirty="0" smtClean="0"/>
              <a:t>мое</a:t>
            </a:r>
            <a:r>
              <a:rPr lang="ru-RU" dirty="0" smtClean="0"/>
              <a:t> </a:t>
            </a:r>
            <a:r>
              <a:rPr lang="ru-RU" dirty="0"/>
              <a:t>для отметки начала блока кода, который потенциально может привести к </a:t>
            </a:r>
            <a:r>
              <a:rPr lang="ru-RU" dirty="0" smtClean="0"/>
              <a:t>ошибке</a:t>
            </a:r>
            <a:r>
              <a:rPr lang="en-US" dirty="0" smtClean="0"/>
              <a:t>;</a:t>
            </a:r>
          </a:p>
          <a:p>
            <a:endParaRPr lang="ru-RU" dirty="0"/>
          </a:p>
          <a:p>
            <a:r>
              <a:rPr lang="ru-RU" b="1" dirty="0" err="1"/>
              <a:t>catch</a:t>
            </a:r>
            <a:r>
              <a:rPr lang="ru-RU" b="1" dirty="0"/>
              <a:t> </a:t>
            </a:r>
            <a:r>
              <a:rPr lang="ru-RU" dirty="0"/>
              <a:t>- ключевое слово для отметки начала блока кода, предназначенного для перехвата и обработки </a:t>
            </a:r>
            <a:r>
              <a:rPr lang="ru-RU" dirty="0" smtClean="0"/>
              <a:t>исключений</a:t>
            </a:r>
            <a:r>
              <a:rPr lang="en-US" dirty="0"/>
              <a:t>;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finally</a:t>
            </a:r>
            <a:r>
              <a:rPr lang="ru-RU" b="1" dirty="0"/>
              <a:t> </a:t>
            </a:r>
            <a:r>
              <a:rPr lang="ru-RU" dirty="0"/>
              <a:t>- ключевое слово для отметки начала блока кода, который </a:t>
            </a:r>
            <a:r>
              <a:rPr lang="ru-RU" dirty="0" smtClean="0"/>
              <a:t>исполняется после </a:t>
            </a:r>
            <a:r>
              <a:rPr lang="ru-RU" dirty="0" smtClean="0"/>
              <a:t>блока </a:t>
            </a:r>
            <a:r>
              <a:rPr lang="en-US" dirty="0" smtClean="0"/>
              <a:t>try</a:t>
            </a:r>
            <a:r>
              <a:rPr lang="ru-RU" dirty="0" smtClean="0"/>
              <a:t> (в случае отсутствия исключения) или </a:t>
            </a:r>
            <a:r>
              <a:rPr lang="en-US" dirty="0" smtClean="0"/>
              <a:t>catch </a:t>
            </a:r>
            <a:r>
              <a:rPr lang="ru-RU" dirty="0" smtClean="0"/>
              <a:t>(в случае возникновения исключения)</a:t>
            </a:r>
            <a:r>
              <a:rPr lang="en-US" dirty="0" smtClean="0"/>
              <a:t>;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throw</a:t>
            </a:r>
            <a:r>
              <a:rPr lang="ru-RU" b="1" dirty="0"/>
              <a:t> </a:t>
            </a:r>
            <a:r>
              <a:rPr lang="ru-RU" dirty="0"/>
              <a:t>- </a:t>
            </a:r>
            <a:r>
              <a:rPr lang="ru-RU" dirty="0" smtClean="0"/>
              <a:t>ключевое слово, которое служит </a:t>
            </a:r>
            <a:r>
              <a:rPr lang="ru-RU" dirty="0"/>
              <a:t>для генерации </a:t>
            </a:r>
            <a:r>
              <a:rPr lang="ru-RU" dirty="0" smtClean="0"/>
              <a:t>исключений</a:t>
            </a:r>
            <a:r>
              <a:rPr lang="en-US" dirty="0"/>
              <a:t>;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throws</a:t>
            </a:r>
            <a:r>
              <a:rPr lang="ru-RU" b="1" dirty="0"/>
              <a:t> </a:t>
            </a:r>
            <a:r>
              <a:rPr lang="ru-RU" dirty="0"/>
              <a:t>- ключевое слово, которое прописывается в сигнатуре метода, и </a:t>
            </a:r>
            <a:r>
              <a:rPr lang="ru-RU" dirty="0" smtClean="0"/>
              <a:t>обозначает </a:t>
            </a:r>
            <a:r>
              <a:rPr lang="ru-RU" dirty="0"/>
              <a:t>что метод потенциально может выбросить исключение </a:t>
            </a:r>
            <a:r>
              <a:rPr lang="ru-RU" dirty="0" smtClean="0"/>
              <a:t>указанного класс (либо его наследника).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72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65014D-6355-4B62-ACDD-CBE957B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1026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20423"/>
            <a:ext cx="12192000" cy="3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0B1E8232-3027-4644-B74D-F3A2776C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4902" y="1785475"/>
            <a:ext cx="10058400" cy="260687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 txBox="1">
            <a:spLocks/>
          </p:cNvSpPr>
          <p:nvPr/>
        </p:nvSpPr>
        <p:spPr>
          <a:xfrm>
            <a:off x="1097280" y="234462"/>
            <a:ext cx="10058400" cy="9859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/>
              <a:t>Пример конструкции: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8120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802333"/>
            <a:ext cx="12192000" cy="14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65014D-6355-4B62-ACDD-CBE957B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1026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77782"/>
            <a:ext cx="12192000" cy="18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1077782"/>
            <a:ext cx="10076033" cy="18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51" y="3869638"/>
            <a:ext cx="9973698" cy="13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 txBox="1">
            <a:spLocks/>
          </p:cNvSpPr>
          <p:nvPr/>
        </p:nvSpPr>
        <p:spPr>
          <a:xfrm>
            <a:off x="1057984" y="3247289"/>
            <a:ext cx="9000417" cy="5275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/>
              <a:t>Альтернативный способ однотипной обработки:</a:t>
            </a:r>
            <a:endParaRPr lang="en-US" b="1" dirty="0" smtClean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 txBox="1">
            <a:spLocks/>
          </p:cNvSpPr>
          <p:nvPr/>
        </p:nvSpPr>
        <p:spPr>
          <a:xfrm>
            <a:off x="1008184" y="468919"/>
            <a:ext cx="9038491" cy="5744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/>
              <a:t>Обработка нескольких исключений: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1728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548163"/>
            <a:ext cx="12192000" cy="16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65014D-6355-4B62-ACDD-CBE957B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1026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0493"/>
            <a:ext cx="12192000" cy="13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 txBox="1">
            <a:spLocks/>
          </p:cNvSpPr>
          <p:nvPr/>
        </p:nvSpPr>
        <p:spPr>
          <a:xfrm>
            <a:off x="1057984" y="3001106"/>
            <a:ext cx="9000417" cy="5275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/>
              <a:t>Реализация класса:</a:t>
            </a:r>
            <a:endParaRPr lang="en-US" b="1" dirty="0" smtClean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 txBox="1">
            <a:spLocks/>
          </p:cNvSpPr>
          <p:nvPr/>
        </p:nvSpPr>
        <p:spPr>
          <a:xfrm>
            <a:off x="1008184" y="644764"/>
            <a:ext cx="9038491" cy="5744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t</a:t>
            </a:r>
            <a:r>
              <a:rPr lang="en-US" b="1" dirty="0" smtClean="0"/>
              <a:t>ry with resources</a:t>
            </a:r>
            <a:r>
              <a:rPr lang="ru-RU" b="1" dirty="0" smtClean="0"/>
              <a:t>:</a:t>
            </a:r>
            <a:endParaRPr lang="en-US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92" y="1290493"/>
            <a:ext cx="9981570" cy="136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05" y="3548163"/>
            <a:ext cx="8194649" cy="16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65014D-6355-4B62-ACDD-CBE957B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1026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8223"/>
            <a:ext cx="12192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 txBox="1">
            <a:spLocks/>
          </p:cNvSpPr>
          <p:nvPr/>
        </p:nvSpPr>
        <p:spPr>
          <a:xfrm>
            <a:off x="1008184" y="621318"/>
            <a:ext cx="9038491" cy="5744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Наследование методов бросающих </a:t>
            </a:r>
            <a:r>
              <a:rPr lang="ru-RU" b="1" dirty="0" smtClean="0"/>
              <a:t>исключения:</a:t>
            </a:r>
            <a:endParaRPr lang="en-US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85" y="1308224"/>
            <a:ext cx="82867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19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" y="2604429"/>
            <a:ext cx="12192000" cy="244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65014D-6355-4B62-ACDD-CBE957BD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1026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8224"/>
            <a:ext cx="12192000" cy="105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0B7FA299-62C3-4F79-AFEB-C008F4E38EA4}"/>
              </a:ext>
            </a:extLst>
          </p:cNvPr>
          <p:cNvSpPr txBox="1">
            <a:spLocks/>
          </p:cNvSpPr>
          <p:nvPr/>
        </p:nvSpPr>
        <p:spPr>
          <a:xfrm>
            <a:off x="1008184" y="621318"/>
            <a:ext cx="9038491" cy="5744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Декларация исключения в сигнатуре метода:</a:t>
            </a:r>
            <a:endParaRPr lang="en-U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4" y="1349959"/>
            <a:ext cx="9387840" cy="101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13" y="2604429"/>
            <a:ext cx="6150293" cy="244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85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336</TotalTime>
  <Words>106</Words>
  <Application>Microsoft Office PowerPoint</Application>
  <PresentationFormat>Произвольный</PresentationFormat>
  <Paragraphs>48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NewsPrint</vt:lpstr>
      <vt:lpstr>Исключения</vt:lpstr>
      <vt:lpstr>Основные моменты</vt:lpstr>
      <vt:lpstr>Определение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Типы исключений</vt:lpstr>
      <vt:lpstr>Типы исключений</vt:lpstr>
      <vt:lpstr>Типы исключений</vt:lpstr>
      <vt:lpstr>Типы исключений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Исключения</dc:title>
  <dc:creator>Максим Яблоков</dc:creator>
  <cp:lastModifiedBy>Яблоков Максим Вадимович</cp:lastModifiedBy>
  <cp:revision>16</cp:revision>
  <dcterms:created xsi:type="dcterms:W3CDTF">2018-05-20T21:57:53Z</dcterms:created>
  <dcterms:modified xsi:type="dcterms:W3CDTF">2018-05-23T21:35:00Z</dcterms:modified>
</cp:coreProperties>
</file>