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9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47" r:id="rId65"/>
    <p:sldId id="351" r:id="rId66"/>
    <p:sldId id="350" r:id="rId67"/>
    <p:sldId id="349" r:id="rId68"/>
    <p:sldId id="348" r:id="rId69"/>
    <p:sldId id="352" r:id="rId70"/>
    <p:sldId id="278" r:id="rId71"/>
    <p:sldId id="354" r:id="rId72"/>
    <p:sldId id="353" r:id="rId73"/>
    <p:sldId id="368" r:id="rId74"/>
    <p:sldId id="279" r:id="rId75"/>
    <p:sldId id="357" r:id="rId76"/>
    <p:sldId id="356" r:id="rId77"/>
    <p:sldId id="355" r:id="rId78"/>
    <p:sldId id="280" r:id="rId79"/>
    <p:sldId id="360" r:id="rId80"/>
    <p:sldId id="359" r:id="rId81"/>
    <p:sldId id="358" r:id="rId82"/>
    <p:sldId id="281" r:id="rId83"/>
    <p:sldId id="282" r:id="rId84"/>
    <p:sldId id="288" r:id="rId85"/>
    <p:sldId id="283" r:id="rId86"/>
    <p:sldId id="284" r:id="rId87"/>
    <p:sldId id="364" r:id="rId88"/>
    <p:sldId id="363" r:id="rId89"/>
    <p:sldId id="362" r:id="rId90"/>
    <p:sldId id="361" r:id="rId91"/>
    <p:sldId id="285" r:id="rId92"/>
    <p:sldId id="367" r:id="rId93"/>
    <p:sldId id="366" r:id="rId94"/>
    <p:sldId id="365" r:id="rId95"/>
    <p:sldId id="369" r:id="rId96"/>
    <p:sldId id="371" r:id="rId97"/>
    <p:sldId id="287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36"/>
    <a:srgbClr val="372532"/>
    <a:srgbClr val="9E9E9E"/>
    <a:srgbClr val="332319"/>
    <a:srgbClr val="173A8D"/>
    <a:srgbClr val="003374"/>
    <a:srgbClr val="C9A093"/>
    <a:srgbClr val="F1F1F1"/>
    <a:srgbClr val="385592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4. Расползся по всему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</a:t>
            </a:r>
            <a:r>
              <a:rPr lang="ru-RU" sz="2400" dirty="0" err="1">
                <a:solidFill>
                  <a:srgbClr val="262636"/>
                </a:solidFill>
              </a:rPr>
              <a:t>трудноконтролируемый</a:t>
            </a:r>
            <a:r>
              <a:rPr lang="ru-RU" sz="2400" dirty="0">
                <a:solidFill>
                  <a:srgbClr val="262636"/>
                </a:solidFill>
              </a:rPr>
              <a:t>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i="1" dirty="0">
                <a:solidFill>
                  <a:srgbClr val="262636"/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i="1" dirty="0">
                <a:solidFill>
                  <a:srgbClr val="262636"/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i="1" dirty="0">
                <a:solidFill>
                  <a:srgbClr val="262636"/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i="1" dirty="0">
                <a:solidFill>
                  <a:srgbClr val="262636"/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i="1" dirty="0">
                <a:solidFill>
                  <a:srgbClr val="262636"/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i="1" dirty="0">
                <a:solidFill>
                  <a:srgbClr val="262636"/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observable-&gt;subscribe(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observable-&gt;subscribe(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observable-&gt;subscribe(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Ну, не совсем, хоть и похоже.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Ну, 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Ну, 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</a:t>
            </a:r>
          </a:p>
        </p:txBody>
      </p:sp>
    </p:spTree>
    <p:extLst>
      <p:ext uri="{BB962C8B-B14F-4D97-AF65-F5344CB8AC3E}">
        <p14:creationId xmlns:p14="http://schemas.microsoft.com/office/powerpoint/2010/main" val="1754975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Многопоточность, </a:t>
            </a:r>
            <a:r>
              <a:rPr lang="en-US" sz="2400" dirty="0">
                <a:solidFill>
                  <a:srgbClr val="262636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Многопоточность, </a:t>
            </a:r>
            <a:r>
              <a:rPr lang="en-US" sz="2400" dirty="0">
                <a:solidFill>
                  <a:srgbClr val="262636"/>
                </a:solidFill>
              </a:rPr>
              <a:t>welcome!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Многопоточность, </a:t>
            </a:r>
            <a:r>
              <a:rPr lang="en-US" sz="2400" dirty="0">
                <a:solidFill>
                  <a:srgbClr val="262636"/>
                </a:solidFill>
              </a:rPr>
              <a:t>welcome!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Многопоточность, </a:t>
            </a:r>
            <a:r>
              <a:rPr lang="en-US" sz="2400" dirty="0">
                <a:solidFill>
                  <a:srgbClr val="262636"/>
                </a:solidFill>
              </a:rPr>
              <a:t>welcome!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 Многопоточность, </a:t>
            </a:r>
            <a:r>
              <a:rPr lang="en-US" sz="2400" dirty="0">
                <a:solidFill>
                  <a:srgbClr val="262636"/>
                </a:solidFill>
              </a:rPr>
              <a:t>welcome!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3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К вашим услугам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rgbClr val="262636"/>
                </a:solidFill>
              </a:rPr>
              <a:t>Microsoft Blend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BEDC89-2CE2-46CA-BA64-D31EED0C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57" y="3152775"/>
            <a:ext cx="4954543" cy="31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BEDC89-2CE2-46CA-BA64-D31EED0C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57" y="3152775"/>
            <a:ext cx="4954543" cy="31888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6B5360-D629-4948-8F29-D0B90F6E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4" y="2032584"/>
            <a:ext cx="2419668" cy="44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7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движки…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1" y="2670164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видно,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вполне работает,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гонки за данными в журналировании нет за счёт выделения отдельного потока. Да, это </a:t>
            </a:r>
            <a:r>
              <a:rPr lang="en-US" sz="2400" dirty="0" err="1">
                <a:solidFill>
                  <a:srgbClr val="262636"/>
                </a:solidFill>
                <a:latin typeface="+mj-lt"/>
              </a:rPr>
              <a:t>PoC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,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но, да,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 правильное разделение сущностей, отсрочку принятия решений по выбору библиотек вследствие ослабления взаимосвязей между компонентами, ну и вообще это любопытная концепция создания гибких связей с асинхронным обменом.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4934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 правильное разделение сущностей, отсрочку принятия решений по выбору библиотек вследствие ослабления взаимосвязей между компонентами, ну и вообще это любопытная концепция создания гибких связей с асинхронным обменом.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Уже победа, если изложенные мысли позитивно отразятся на каких-то решениях в рамках текущих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2655073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Финиш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2350669"/>
            <a:ext cx="768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262636"/>
                </a:solidFill>
              </a:rPr>
              <a:t>Спасибо за внимание</a:t>
            </a:r>
            <a:endParaRPr lang="en-US" sz="3600" b="1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9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690</TotalTime>
  <Words>3904</Words>
  <Application>Microsoft Office PowerPoint</Application>
  <PresentationFormat>Экран (4:3)</PresentationFormat>
  <Paragraphs>610</Paragraphs>
  <Slides>97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103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Финиш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75</cp:revision>
  <dcterms:created xsi:type="dcterms:W3CDTF">2016-11-18T14:12:19Z</dcterms:created>
  <dcterms:modified xsi:type="dcterms:W3CDTF">2021-02-13T20:37:35Z</dcterms:modified>
</cp:coreProperties>
</file>