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4b9f24cc4d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4b9f24cc4d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4b9f24cc4d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4b9f24cc4d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4b9f24cc4d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4b9f24cc4d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4b9f24cc4d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4b9f24cc4d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4b9f24cc4d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4b9f24cc4d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Sergiusz Urbaniak	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155632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221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l" sz="2620"/>
              <a:t>Co napisałem?</a:t>
            </a:r>
            <a:endParaRPr sz="2620"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9157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pl" sz="1600">
                <a:solidFill>
                  <a:schemeClr val="dk1"/>
                </a:solidFill>
              </a:rPr>
              <a:t>Gra Monopoly z użyciem biblioteki SFML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pl" sz="1600">
                <a:solidFill>
                  <a:schemeClr val="dk1"/>
                </a:solidFill>
              </a:rPr>
              <a:t>Udało mi się zaimplementować: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pl" sz="1600">
                <a:solidFill>
                  <a:schemeClr val="dk1"/>
                </a:solidFill>
              </a:rPr>
              <a:t>generowanie planszy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pl" sz="1600">
                <a:solidFill>
                  <a:schemeClr val="dk1"/>
                </a:solidFill>
              </a:rPr>
              <a:t>interakcję z polami niewymagającymi obsługi  SFML - czyli takich, z którymi interakcja wymagałaby interakcji użytkownika z ekranem, np. usunięcie przez gracza X graczowi Y jakiegoś pola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pl" sz="1600">
                <a:solidFill>
                  <a:schemeClr val="dk1"/>
                </a:solidFill>
              </a:rPr>
              <a:t>system losowania, szóstki (wyjątek), rund, ekonomia, budynki, więzienie, kary, interakcja między graczami na polach typu “default” - kupno pola, sprzedaż, zapłata kary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00" y="197700"/>
            <a:ext cx="8958750" cy="474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l" sz="2620"/>
              <a:t>Jakie napotkałem problemy?</a:t>
            </a:r>
            <a:endParaRPr sz="2620"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l">
                <a:solidFill>
                  <a:schemeClr val="dk1"/>
                </a:solidFill>
              </a:rPr>
              <a:t>Problemy z utworzeniem systemu eventów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l">
                <a:solidFill>
                  <a:schemeClr val="dk1"/>
                </a:solidFill>
              </a:rPr>
              <a:t>Problem z utworzeniem głównej pętli gry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l">
                <a:solidFill>
                  <a:schemeClr val="dk1"/>
                </a:solidFill>
              </a:rPr>
              <a:t>Problemy z logiczną implementacją niektórych pól gry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l">
                <a:solidFill>
                  <a:schemeClr val="dk1"/>
                </a:solidFill>
              </a:rPr>
              <a:t>Obsługa SFML - toporne ustawianie obiektów na ekranie oraz połączenie wyświetlania okienek z jednoczesną obsługą eventów, które pochłonęło mi wiele czasu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l" sz="2620"/>
              <a:t>Czego nauczyłem się nowego?</a:t>
            </a:r>
            <a:endParaRPr sz="2620"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935725"/>
            <a:ext cx="8520600" cy="402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28453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pl" sz="1700">
                <a:solidFill>
                  <a:schemeClr val="dk1"/>
                </a:solidFill>
              </a:rPr>
              <a:t>Większość rzeczy było dla mnie nowych. Choć miałem do czynienia wcześniej z C#, to nie pisałem nigdy aż tak jak dla mnie skomplikowanego kodu.</a:t>
            </a:r>
            <a:br>
              <a:rPr lang="pl" sz="1700">
                <a:solidFill>
                  <a:schemeClr val="dk1"/>
                </a:solidFill>
              </a:rPr>
            </a:br>
            <a:r>
              <a:rPr lang="pl" sz="1700">
                <a:solidFill>
                  <a:schemeClr val="dk1"/>
                </a:solidFill>
              </a:rPr>
              <a:t>Napisanie tak złożonego projektu w mało znanym mi stylu programowania uważam że mogło być błędem, nie miałem nigdy wcześniej do czynienia z SFML i nie pisałem bardziej skomplikowanych programów, mimo wielu godzin nad nim spędzonym nie potrafiłem go </a:t>
            </a:r>
            <a:r>
              <a:rPr lang="pl" sz="1700">
                <a:solidFill>
                  <a:schemeClr val="dk1"/>
                </a:solidFill>
              </a:rPr>
              <a:t>ukończyć (lub w pewnym momencie przeszkodziły mi zaliczenia). </a:t>
            </a:r>
            <a:endParaRPr sz="1700">
              <a:solidFill>
                <a:schemeClr val="dk1"/>
              </a:solidFill>
            </a:endParaRPr>
          </a:p>
          <a:p>
            <a:pPr indent="-328453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pl" sz="1700">
                <a:solidFill>
                  <a:schemeClr val="dk1"/>
                </a:solidFill>
              </a:rPr>
              <a:t>Starałem się pisać kod sam i na podstawie tego, co się dowiedziałem na zajęciach, najwięcej pomocy potrzebowałem z obsługą SFML. Bardzo </a:t>
            </a:r>
            <a:r>
              <a:rPr lang="pl" sz="1700">
                <a:solidFill>
                  <a:schemeClr val="dk1"/>
                </a:solidFill>
              </a:rPr>
              <a:t>dobrze mi się nad tym projektem pracow</a:t>
            </a:r>
            <a:r>
              <a:rPr lang="pl" sz="1700">
                <a:solidFill>
                  <a:schemeClr val="dk1"/>
                </a:solidFill>
              </a:rPr>
              <a:t>ało, mimo iż niekiedy implementacja jednej funkcji zajmowałam i godziny, to czu</a:t>
            </a:r>
            <a:r>
              <a:rPr lang="pl" sz="1700">
                <a:solidFill>
                  <a:schemeClr val="dk1"/>
                </a:solidFill>
              </a:rPr>
              <a:t>ję, iż nauczyłem się w pewnym stopniu “myślenia obiektowego” i czuję satysfakcję oraz motywację, aby </a:t>
            </a:r>
            <a:r>
              <a:rPr lang="pl" sz="1700">
                <a:solidFill>
                  <a:schemeClr val="dk1"/>
                </a:solidFill>
              </a:rPr>
              <a:t>lepiej zrozumieć ten styl programowania i się w tym rozwijać.</a:t>
            </a:r>
            <a:endParaRPr sz="1700">
              <a:solidFill>
                <a:schemeClr val="dk1"/>
              </a:solidFill>
            </a:endParaRPr>
          </a:p>
          <a:p>
            <a:pPr indent="-328453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pl" sz="1700">
                <a:solidFill>
                  <a:schemeClr val="dk1"/>
                </a:solidFill>
              </a:rPr>
              <a:t>Poprawa stylu kodowania 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l" sz="2620"/>
              <a:t>Co należałoby poprawić?</a:t>
            </a:r>
            <a:endParaRPr sz="2620"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pl" sz="1500">
                <a:solidFill>
                  <a:schemeClr val="dk1"/>
                </a:solidFill>
              </a:rPr>
              <a:t>Obsługa reszty pól planszy (szczególnie te, wymagające interakcji z ekranem i obsługą SFML: pola Chance, Airport, World Championship) oraz dodanie warunku zakończenia gry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pl" sz="1500">
                <a:solidFill>
                  <a:schemeClr val="dk1"/>
                </a:solidFill>
              </a:rPr>
              <a:t>Skrócenie niektórych zapisów kodu (szczególnie klasy odpowiedzialne za rysowanie na ekranie)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pl" sz="1500">
                <a:solidFill>
                  <a:schemeClr val="dk1"/>
                </a:solidFill>
              </a:rPr>
              <a:t>Poprawienie deklaracji i definicji pól w blokach kodu odpowiedzialnych za obsługę SFML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pl" sz="1500">
                <a:solidFill>
                  <a:schemeClr val="dk1"/>
                </a:solidFill>
              </a:rPr>
              <a:t>Poprawa obsługi eventów (podczas pisania obsługa zdarzeń zajęła mi bardzo dużo czasu z powodu braku sensownego pomysłu na utworzenie klas, kilkukrotnie przebudowywałem ten system)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pl" sz="1500">
                <a:solidFill>
                  <a:schemeClr val="dk1"/>
                </a:solidFill>
              </a:rPr>
              <a:t>Dodanie testów</a:t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