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78" r:id="rId25"/>
    <p:sldId id="279" r:id="rId26"/>
    <p:sldId id="280" r:id="rId27"/>
    <p:sldId id="28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ABE3-892C-4126-8F61-0DB5BC0E745C}" type="datetimeFigureOut">
              <a:rPr lang="ru-RU" smtClean="0"/>
              <a:t>25.10.2011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8934-67F5-4109-8D45-492869DAA8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ABE3-892C-4126-8F61-0DB5BC0E745C}" type="datetimeFigureOut">
              <a:rPr lang="ru-RU" smtClean="0"/>
              <a:t>25.10.2011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8934-67F5-4109-8D45-492869DAA8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ABE3-892C-4126-8F61-0DB5BC0E745C}" type="datetimeFigureOut">
              <a:rPr lang="ru-RU" smtClean="0"/>
              <a:t>25.10.2011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8934-67F5-4109-8D45-492869DAA8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ABE3-892C-4126-8F61-0DB5BC0E745C}" type="datetimeFigureOut">
              <a:rPr lang="ru-RU" smtClean="0"/>
              <a:t>25.10.2011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8934-67F5-4109-8D45-492869DAA8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ABE3-892C-4126-8F61-0DB5BC0E745C}" type="datetimeFigureOut">
              <a:rPr lang="ru-RU" smtClean="0"/>
              <a:t>25.10.2011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8934-67F5-4109-8D45-492869DAA8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ABE3-892C-4126-8F61-0DB5BC0E745C}" type="datetimeFigureOut">
              <a:rPr lang="ru-RU" smtClean="0"/>
              <a:t>25.10.2011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8934-67F5-4109-8D45-492869DAA8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ABE3-892C-4126-8F61-0DB5BC0E745C}" type="datetimeFigureOut">
              <a:rPr lang="ru-RU" smtClean="0"/>
              <a:t>25.10.2011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8934-67F5-4109-8D45-492869DAA8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ABE3-892C-4126-8F61-0DB5BC0E745C}" type="datetimeFigureOut">
              <a:rPr lang="ru-RU" smtClean="0"/>
              <a:t>25.10.2011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8934-67F5-4109-8D45-492869DAA8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ABE3-892C-4126-8F61-0DB5BC0E745C}" type="datetimeFigureOut">
              <a:rPr lang="ru-RU" smtClean="0"/>
              <a:t>25.10.2011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8934-67F5-4109-8D45-492869DAA8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ABE3-892C-4126-8F61-0DB5BC0E745C}" type="datetimeFigureOut">
              <a:rPr lang="ru-RU" smtClean="0"/>
              <a:t>25.10.2011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8934-67F5-4109-8D45-492869DAA8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ABE3-892C-4126-8F61-0DB5BC0E745C}" type="datetimeFigureOut">
              <a:rPr lang="ru-RU" smtClean="0"/>
              <a:t>25.10.2011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8934-67F5-4109-8D45-492869DAA83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ABE3-892C-4126-8F61-0DB5BC0E745C}" type="datetimeFigureOut">
              <a:rPr lang="ru-RU" smtClean="0"/>
              <a:t>25.10.2011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8934-67F5-4109-8D45-492869DAA83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Экран (4:3)</PresentationFormat>
  <Paragraphs>0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home</dc:creator>
  <cp:lastModifiedBy>home</cp:lastModifiedBy>
  <cp:revision>2</cp:revision>
  <dcterms:created xsi:type="dcterms:W3CDTF">2011-10-25T17:02:44Z</dcterms:created>
  <dcterms:modified xsi:type="dcterms:W3CDTF">2011-10-25T17:15:37Z</dcterms:modified>
</cp:coreProperties>
</file>