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9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19B60-D8B3-428E-A230-2B7BAD2E9AF5}" type="datetimeFigureOut">
              <a:rPr lang="ru-RU" smtClean="0"/>
              <a:pPr/>
              <a:t>25.10.2011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C525B-15A8-4C30-AC2D-70E3B46F2B1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C525B-15A8-4C30-AC2D-70E3B46F2B1A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2D3A-D29C-4C58-8FC8-7ACE8467DF8B}" type="datetimeFigureOut">
              <a:rPr lang="ru-RU" smtClean="0"/>
              <a:pPr/>
              <a:t>25.10.2011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704A-7FAC-42D9-8918-842C229166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2D3A-D29C-4C58-8FC8-7ACE8467DF8B}" type="datetimeFigureOut">
              <a:rPr lang="ru-RU" smtClean="0"/>
              <a:pPr/>
              <a:t>25.10.2011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704A-7FAC-42D9-8918-842C229166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2D3A-D29C-4C58-8FC8-7ACE8467DF8B}" type="datetimeFigureOut">
              <a:rPr lang="ru-RU" smtClean="0"/>
              <a:pPr/>
              <a:t>25.10.2011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704A-7FAC-42D9-8918-842C229166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2D3A-D29C-4C58-8FC8-7ACE8467DF8B}" type="datetimeFigureOut">
              <a:rPr lang="ru-RU" smtClean="0"/>
              <a:pPr/>
              <a:t>25.10.2011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704A-7FAC-42D9-8918-842C229166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2D3A-D29C-4C58-8FC8-7ACE8467DF8B}" type="datetimeFigureOut">
              <a:rPr lang="ru-RU" smtClean="0"/>
              <a:pPr/>
              <a:t>25.10.2011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704A-7FAC-42D9-8918-842C229166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2D3A-D29C-4C58-8FC8-7ACE8467DF8B}" type="datetimeFigureOut">
              <a:rPr lang="ru-RU" smtClean="0"/>
              <a:pPr/>
              <a:t>25.10.2011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704A-7FAC-42D9-8918-842C229166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2D3A-D29C-4C58-8FC8-7ACE8467DF8B}" type="datetimeFigureOut">
              <a:rPr lang="ru-RU" smtClean="0"/>
              <a:pPr/>
              <a:t>25.10.2011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704A-7FAC-42D9-8918-842C229166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2D3A-D29C-4C58-8FC8-7ACE8467DF8B}" type="datetimeFigureOut">
              <a:rPr lang="ru-RU" smtClean="0"/>
              <a:pPr/>
              <a:t>25.10.2011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704A-7FAC-42D9-8918-842C229166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2D3A-D29C-4C58-8FC8-7ACE8467DF8B}" type="datetimeFigureOut">
              <a:rPr lang="ru-RU" smtClean="0"/>
              <a:pPr/>
              <a:t>25.10.2011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704A-7FAC-42D9-8918-842C229166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2D3A-D29C-4C58-8FC8-7ACE8467DF8B}" type="datetimeFigureOut">
              <a:rPr lang="ru-RU" smtClean="0"/>
              <a:pPr/>
              <a:t>25.10.2011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704A-7FAC-42D9-8918-842C229166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2D3A-D29C-4C58-8FC8-7ACE8467DF8B}" type="datetimeFigureOut">
              <a:rPr lang="ru-RU" smtClean="0"/>
              <a:pPr/>
              <a:t>25.10.2011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704A-7FAC-42D9-8918-842C229166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2D3A-D29C-4C58-8FC8-7ACE8467DF8B}" type="datetimeFigureOut">
              <a:rPr lang="ru-RU" smtClean="0"/>
              <a:pPr/>
              <a:t>25.10.2011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B704A-7FAC-42D9-8918-842C2291666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Экран (4:3)</PresentationFormat>
  <Paragraphs>1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home</dc:creator>
  <cp:lastModifiedBy>home</cp:lastModifiedBy>
  <cp:revision>2</cp:revision>
  <dcterms:created xsi:type="dcterms:W3CDTF">2011-10-25T19:39:51Z</dcterms:created>
  <dcterms:modified xsi:type="dcterms:W3CDTF">2011-10-25T19:48:43Z</dcterms:modified>
</cp:coreProperties>
</file>