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3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B795-8202-43C1-A72B-27BA5FCC74FA}" type="datetimeFigureOut">
              <a:rPr lang="tr-TR" smtClean="0"/>
              <a:t>14.02.2020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4E1233DF-B6D0-4628-A855-3C86FB47E5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915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B795-8202-43C1-A72B-27BA5FCC74FA}" type="datetimeFigureOut">
              <a:rPr lang="tr-TR" smtClean="0"/>
              <a:t>14.02.2020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E1233DF-B6D0-4628-A855-3C86FB47E5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008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B795-8202-43C1-A72B-27BA5FCC74FA}" type="datetimeFigureOut">
              <a:rPr lang="tr-TR" smtClean="0"/>
              <a:t>14.02.2020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E1233DF-B6D0-4628-A855-3C86FB47E574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3801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B795-8202-43C1-A72B-27BA5FCC74FA}" type="datetimeFigureOut">
              <a:rPr lang="tr-TR" smtClean="0"/>
              <a:t>14.02.2020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E1233DF-B6D0-4628-A855-3C86FB47E5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9896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B795-8202-43C1-A72B-27BA5FCC74FA}" type="datetimeFigureOut">
              <a:rPr lang="tr-TR" smtClean="0"/>
              <a:t>14.02.2020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E1233DF-B6D0-4628-A855-3C86FB47E574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5945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B795-8202-43C1-A72B-27BA5FCC74FA}" type="datetimeFigureOut">
              <a:rPr lang="tr-TR" smtClean="0"/>
              <a:t>14.02.2020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E1233DF-B6D0-4628-A855-3C86FB47E5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0014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B795-8202-43C1-A72B-27BA5FCC74FA}" type="datetimeFigureOut">
              <a:rPr lang="tr-TR" smtClean="0"/>
              <a:t>14.02.2020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33DF-B6D0-4628-A855-3C86FB47E5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6076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B795-8202-43C1-A72B-27BA5FCC74FA}" type="datetimeFigureOut">
              <a:rPr lang="tr-TR" smtClean="0"/>
              <a:t>14.02.2020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33DF-B6D0-4628-A855-3C86FB47E5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389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B795-8202-43C1-A72B-27BA5FCC74FA}" type="datetimeFigureOut">
              <a:rPr lang="tr-TR" smtClean="0"/>
              <a:t>14.02.2020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33DF-B6D0-4628-A855-3C86FB47E5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129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B795-8202-43C1-A72B-27BA5FCC74FA}" type="datetimeFigureOut">
              <a:rPr lang="tr-TR" smtClean="0"/>
              <a:t>14.02.2020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E1233DF-B6D0-4628-A855-3C86FB47E5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027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B795-8202-43C1-A72B-27BA5FCC74FA}" type="datetimeFigureOut">
              <a:rPr lang="tr-TR" smtClean="0"/>
              <a:t>14.02.2020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E1233DF-B6D0-4628-A855-3C86FB47E5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317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B795-8202-43C1-A72B-27BA5FCC74FA}" type="datetimeFigureOut">
              <a:rPr lang="tr-TR" smtClean="0"/>
              <a:t>14.02.2020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E1233DF-B6D0-4628-A855-3C86FB47E5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871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B795-8202-43C1-A72B-27BA5FCC74FA}" type="datetimeFigureOut">
              <a:rPr lang="tr-TR" smtClean="0"/>
              <a:t>14.02.2020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33DF-B6D0-4628-A855-3C86FB47E5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132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B795-8202-43C1-A72B-27BA5FCC74FA}" type="datetimeFigureOut">
              <a:rPr lang="tr-TR" smtClean="0"/>
              <a:t>14.02.2020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33DF-B6D0-4628-A855-3C86FB47E5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869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B795-8202-43C1-A72B-27BA5FCC74FA}" type="datetimeFigureOut">
              <a:rPr lang="tr-TR" smtClean="0"/>
              <a:t>14.02.2020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33DF-B6D0-4628-A855-3C86FB47E5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8458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B795-8202-43C1-A72B-27BA5FCC74FA}" type="datetimeFigureOut">
              <a:rPr lang="tr-TR" smtClean="0"/>
              <a:t>14.02.2020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E1233DF-B6D0-4628-A855-3C86FB47E5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482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3B795-8202-43C1-A72B-27BA5FCC74FA}" type="datetimeFigureOut">
              <a:rPr lang="tr-TR" smtClean="0"/>
              <a:t>14.02.2020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E1233DF-B6D0-4628-A855-3C86FB47E5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479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IBM – Data </a:t>
            </a:r>
            <a:r>
              <a:rPr lang="tr-TR" dirty="0" err="1" smtClean="0"/>
              <a:t>Science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 smtClean="0"/>
              <a:t>Capstone</a:t>
            </a:r>
            <a:r>
              <a:rPr lang="tr-TR" dirty="0" smtClean="0"/>
              <a:t> Project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3071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INTRODUCTION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err="1"/>
              <a:t>This</a:t>
            </a:r>
            <a:r>
              <a:rPr lang="tr-TR" sz="2400" dirty="0"/>
              <a:t> Project is </a:t>
            </a:r>
            <a:r>
              <a:rPr lang="tr-TR" sz="2400" dirty="0" err="1"/>
              <a:t>for</a:t>
            </a:r>
            <a:r>
              <a:rPr lang="tr-TR" sz="2400" dirty="0"/>
              <a:t> IBM Data </a:t>
            </a:r>
            <a:r>
              <a:rPr lang="tr-TR" sz="2400" dirty="0" err="1"/>
              <a:t>Science</a:t>
            </a:r>
            <a:r>
              <a:rPr lang="tr-TR" sz="2400" dirty="0"/>
              <a:t> Professional </a:t>
            </a:r>
            <a:r>
              <a:rPr lang="tr-TR" sz="2400" dirty="0" err="1"/>
              <a:t>Certificate</a:t>
            </a:r>
            <a:r>
              <a:rPr lang="tr-TR" sz="2400" dirty="0"/>
              <a:t> </a:t>
            </a:r>
            <a:r>
              <a:rPr lang="tr-TR" sz="2400" dirty="0" err="1"/>
              <a:t>Program’s</a:t>
            </a:r>
            <a:r>
              <a:rPr lang="tr-TR" sz="2400" dirty="0"/>
              <a:t> </a:t>
            </a:r>
            <a:r>
              <a:rPr lang="tr-TR" sz="2400" dirty="0" err="1"/>
              <a:t>Capstone</a:t>
            </a:r>
            <a:r>
              <a:rPr lang="tr-TR" sz="2400" dirty="0"/>
              <a:t>.  </a:t>
            </a:r>
            <a:r>
              <a:rPr lang="tr-TR" sz="2400" dirty="0" err="1"/>
              <a:t>In</a:t>
            </a:r>
            <a:r>
              <a:rPr lang="tr-TR" sz="2400" dirty="0"/>
              <a:t> </a:t>
            </a:r>
            <a:r>
              <a:rPr lang="tr-TR" sz="2400" dirty="0" err="1"/>
              <a:t>this</a:t>
            </a:r>
            <a:r>
              <a:rPr lang="tr-TR" sz="2400" dirty="0"/>
              <a:t> Project, </a:t>
            </a:r>
            <a:r>
              <a:rPr lang="tr-TR" sz="2400" dirty="0" err="1"/>
              <a:t>hypothetical</a:t>
            </a:r>
            <a:r>
              <a:rPr lang="tr-TR" sz="2400" dirty="0"/>
              <a:t> </a:t>
            </a:r>
            <a:r>
              <a:rPr lang="tr-TR" sz="2400" dirty="0" err="1"/>
              <a:t>case</a:t>
            </a:r>
            <a:r>
              <a:rPr lang="tr-TR" sz="2400" dirty="0"/>
              <a:t>  is </a:t>
            </a:r>
            <a:r>
              <a:rPr lang="tr-TR" sz="2400" dirty="0" err="1"/>
              <a:t>created</a:t>
            </a:r>
            <a:r>
              <a:rPr lang="tr-TR" sz="2400" dirty="0"/>
              <a:t> </a:t>
            </a:r>
            <a:r>
              <a:rPr lang="tr-TR" sz="2400" dirty="0" err="1"/>
              <a:t>by</a:t>
            </a:r>
            <a:r>
              <a:rPr lang="tr-TR" sz="2400" dirty="0"/>
              <a:t> me </a:t>
            </a:r>
            <a:r>
              <a:rPr lang="tr-TR" sz="2400" dirty="0" err="1"/>
              <a:t>that</a:t>
            </a:r>
            <a:r>
              <a:rPr lang="tr-TR" sz="2400" dirty="0"/>
              <a:t> Toronto </a:t>
            </a:r>
            <a:r>
              <a:rPr lang="tr-TR" sz="2400" dirty="0" err="1"/>
              <a:t>Area</a:t>
            </a:r>
            <a:r>
              <a:rPr lang="tr-TR" sz="2400" dirty="0"/>
              <a:t> </a:t>
            </a:r>
            <a:r>
              <a:rPr lang="tr-TR" sz="2400" dirty="0" err="1"/>
              <a:t>needs</a:t>
            </a:r>
            <a:r>
              <a:rPr lang="tr-TR" sz="2400" dirty="0"/>
              <a:t> </a:t>
            </a:r>
            <a:r>
              <a:rPr lang="tr-TR" sz="2400" dirty="0" err="1"/>
              <a:t>more</a:t>
            </a:r>
            <a:r>
              <a:rPr lang="tr-TR" sz="2400" dirty="0"/>
              <a:t> </a:t>
            </a:r>
            <a:r>
              <a:rPr lang="tr-TR" sz="2400" dirty="0" err="1" smtClean="0"/>
              <a:t>Thai</a:t>
            </a:r>
            <a:r>
              <a:rPr lang="tr-TR" sz="2400" dirty="0" smtClean="0"/>
              <a:t> </a:t>
            </a:r>
            <a:r>
              <a:rPr lang="tr-TR" sz="2400" dirty="0" err="1"/>
              <a:t>Restaurant.So</a:t>
            </a:r>
            <a:r>
              <a:rPr lang="tr-TR" sz="2400" dirty="0"/>
              <a:t>, I </a:t>
            </a:r>
            <a:r>
              <a:rPr lang="tr-TR" sz="2400" dirty="0" err="1"/>
              <a:t>will</a:t>
            </a:r>
            <a:r>
              <a:rPr lang="tr-TR" sz="2400" dirty="0"/>
              <a:t> </a:t>
            </a:r>
            <a:r>
              <a:rPr lang="tr-TR" sz="2400" dirty="0" err="1"/>
              <a:t>design</a:t>
            </a:r>
            <a:r>
              <a:rPr lang="tr-TR" sz="2400" dirty="0"/>
              <a:t> </a:t>
            </a:r>
            <a:r>
              <a:rPr lang="tr-TR" sz="2400" dirty="0" err="1"/>
              <a:t>this</a:t>
            </a:r>
            <a:r>
              <a:rPr lang="tr-TR" sz="2400" dirty="0"/>
              <a:t> </a:t>
            </a:r>
            <a:r>
              <a:rPr lang="tr-TR" sz="2400" dirty="0" err="1"/>
              <a:t>project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help</a:t>
            </a:r>
            <a:r>
              <a:rPr lang="tr-TR" sz="2400" dirty="0"/>
              <a:t> me </a:t>
            </a:r>
            <a:r>
              <a:rPr lang="tr-TR" sz="2400" dirty="0" err="1"/>
              <a:t>find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most</a:t>
            </a:r>
            <a:r>
              <a:rPr lang="tr-TR" sz="2400" dirty="0"/>
              <a:t> </a:t>
            </a:r>
            <a:r>
              <a:rPr lang="tr-TR" sz="2400" dirty="0" err="1"/>
              <a:t>suitable</a:t>
            </a:r>
            <a:r>
              <a:rPr lang="tr-TR" sz="2400" dirty="0"/>
              <a:t> </a:t>
            </a:r>
            <a:r>
              <a:rPr lang="tr-TR" sz="2400" dirty="0" err="1"/>
              <a:t>location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my</a:t>
            </a:r>
            <a:r>
              <a:rPr lang="tr-TR" sz="2400" dirty="0"/>
              <a:t> </a:t>
            </a:r>
            <a:r>
              <a:rPr lang="tr-TR" sz="2400" dirty="0" err="1" smtClean="0"/>
              <a:t>Thai</a:t>
            </a:r>
            <a:r>
              <a:rPr lang="tr-TR" sz="2400" dirty="0" smtClean="0"/>
              <a:t> </a:t>
            </a:r>
            <a:r>
              <a:rPr lang="tr-TR" sz="2400" dirty="0" err="1"/>
              <a:t>Restaurant</a:t>
            </a:r>
            <a:r>
              <a:rPr lang="tr-TR" sz="2400" dirty="0" smtClean="0"/>
              <a:t>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72735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BUSINESS UNDERSTANDING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000" i="1" dirty="0"/>
              <a:t>Problem</a:t>
            </a:r>
            <a:r>
              <a:rPr lang="tr-TR" sz="2000" dirty="0"/>
              <a:t> : I </a:t>
            </a:r>
            <a:r>
              <a:rPr lang="tr-TR" sz="2000" dirty="0" err="1"/>
              <a:t>want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open</a:t>
            </a:r>
            <a:r>
              <a:rPr lang="tr-TR" sz="2000" dirty="0"/>
              <a:t> a </a:t>
            </a:r>
            <a:r>
              <a:rPr lang="tr-TR" sz="2000" dirty="0" err="1"/>
              <a:t>new</a:t>
            </a:r>
            <a:r>
              <a:rPr lang="tr-TR" sz="2000" dirty="0"/>
              <a:t> </a:t>
            </a:r>
            <a:r>
              <a:rPr lang="tr-TR" sz="2000" dirty="0" err="1" smtClean="0"/>
              <a:t>Thai</a:t>
            </a:r>
            <a:r>
              <a:rPr lang="tr-TR" sz="2000" dirty="0" smtClean="0"/>
              <a:t> </a:t>
            </a:r>
            <a:r>
              <a:rPr lang="tr-TR" sz="2000" dirty="0" err="1"/>
              <a:t>Restaurant</a:t>
            </a:r>
            <a:r>
              <a:rPr lang="tr-TR" sz="2000" dirty="0"/>
              <a:t> in Toronto, </a:t>
            </a:r>
            <a:r>
              <a:rPr lang="tr-TR" sz="2000" dirty="0" err="1"/>
              <a:t>Canada</a:t>
            </a:r>
            <a:r>
              <a:rPr lang="tr-TR" sz="2000" dirty="0"/>
              <a:t>.</a:t>
            </a:r>
          </a:p>
          <a:p>
            <a:r>
              <a:rPr lang="tr-TR" sz="2000" i="1" dirty="0" err="1"/>
              <a:t>Question</a:t>
            </a:r>
            <a:r>
              <a:rPr lang="tr-TR" sz="2000" dirty="0"/>
              <a:t> : </a:t>
            </a:r>
            <a:r>
              <a:rPr lang="tr-TR" sz="2000" dirty="0" err="1"/>
              <a:t>If</a:t>
            </a:r>
            <a:r>
              <a:rPr lang="tr-TR" sz="2000" dirty="0"/>
              <a:t> </a:t>
            </a:r>
            <a:r>
              <a:rPr lang="tr-TR" sz="2000" dirty="0" err="1"/>
              <a:t>anybody</a:t>
            </a:r>
            <a:r>
              <a:rPr lang="tr-TR" sz="2000" dirty="0"/>
              <a:t> </a:t>
            </a:r>
            <a:r>
              <a:rPr lang="tr-TR" sz="2000" dirty="0" err="1"/>
              <a:t>wants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open</a:t>
            </a:r>
            <a:r>
              <a:rPr lang="tr-TR" sz="2000" dirty="0"/>
              <a:t> an </a:t>
            </a:r>
            <a:r>
              <a:rPr lang="tr-TR" sz="2000" dirty="0" err="1" smtClean="0"/>
              <a:t>Thai</a:t>
            </a:r>
            <a:r>
              <a:rPr lang="tr-TR" sz="2000" dirty="0" smtClean="0"/>
              <a:t> </a:t>
            </a:r>
            <a:r>
              <a:rPr lang="tr-TR" sz="2000" dirty="0" err="1"/>
              <a:t>Restaurant</a:t>
            </a:r>
            <a:r>
              <a:rPr lang="tr-TR" sz="2000" dirty="0"/>
              <a:t> in Toronto, </a:t>
            </a:r>
            <a:r>
              <a:rPr lang="tr-TR" sz="2000" dirty="0" err="1"/>
              <a:t>where</a:t>
            </a:r>
            <a:r>
              <a:rPr lang="tr-TR" sz="2000" dirty="0"/>
              <a:t> </a:t>
            </a:r>
            <a:r>
              <a:rPr lang="tr-TR" sz="2000" dirty="0" err="1"/>
              <a:t>should</a:t>
            </a:r>
            <a:r>
              <a:rPr lang="tr-TR" sz="2000" dirty="0"/>
              <a:t> </a:t>
            </a:r>
            <a:r>
              <a:rPr lang="tr-TR" sz="2000" dirty="0" err="1"/>
              <a:t>they</a:t>
            </a:r>
            <a:r>
              <a:rPr lang="tr-TR" sz="2000" dirty="0"/>
              <a:t> </a:t>
            </a:r>
            <a:r>
              <a:rPr lang="tr-TR" sz="2000" dirty="0" err="1"/>
              <a:t>consider</a:t>
            </a:r>
            <a:r>
              <a:rPr lang="tr-TR" sz="2000" dirty="0"/>
              <a:t> </a:t>
            </a:r>
            <a:r>
              <a:rPr lang="tr-TR" sz="2000" dirty="0" err="1"/>
              <a:t>openning</a:t>
            </a:r>
            <a:r>
              <a:rPr lang="tr-TR" sz="2000" dirty="0"/>
              <a:t> it?</a:t>
            </a:r>
          </a:p>
          <a:p>
            <a:r>
              <a:rPr lang="tr-TR" sz="2000" i="1" dirty="0" err="1"/>
              <a:t>Method</a:t>
            </a:r>
            <a:r>
              <a:rPr lang="tr-TR" sz="2000" dirty="0"/>
              <a:t> : Data </a:t>
            </a:r>
            <a:r>
              <a:rPr lang="tr-TR" sz="2000" dirty="0" err="1"/>
              <a:t>Science</a:t>
            </a:r>
            <a:r>
              <a:rPr lang="tr-TR" sz="2000" dirty="0"/>
              <a:t> </a:t>
            </a:r>
            <a:r>
              <a:rPr lang="tr-TR" sz="2000" dirty="0" err="1"/>
              <a:t>Methodology</a:t>
            </a:r>
            <a:endParaRPr lang="tr-TR" sz="2000" dirty="0"/>
          </a:p>
          <a:p>
            <a:r>
              <a:rPr lang="tr-TR" sz="2000" i="1" dirty="0" err="1"/>
              <a:t>Algorithm</a:t>
            </a:r>
            <a:r>
              <a:rPr lang="tr-TR" sz="2000" dirty="0"/>
              <a:t> : Machine Learning </a:t>
            </a:r>
            <a:r>
              <a:rPr lang="tr-TR" sz="2000" dirty="0" err="1"/>
              <a:t>Algorithm</a:t>
            </a:r>
            <a:r>
              <a:rPr lang="tr-TR" sz="2000" dirty="0"/>
              <a:t> </a:t>
            </a:r>
            <a:r>
              <a:rPr lang="tr-TR" sz="2000" dirty="0" err="1"/>
              <a:t>such</a:t>
            </a:r>
            <a:r>
              <a:rPr lang="tr-TR" sz="2000" dirty="0"/>
              <a:t> as </a:t>
            </a:r>
            <a:r>
              <a:rPr lang="tr-TR" sz="2000" dirty="0" err="1"/>
              <a:t>clustering</a:t>
            </a:r>
            <a:endParaRPr lang="tr-TR" sz="20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5450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Data &amp; SOURCE</a:t>
            </a: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884733"/>
              </p:ext>
            </p:extLst>
          </p:nvPr>
        </p:nvGraphicFramePr>
        <p:xfrm>
          <a:off x="899592" y="1412776"/>
          <a:ext cx="7521575" cy="2934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43080">
                <a:tc>
                  <a:txBody>
                    <a:bodyPr/>
                    <a:lstStyle/>
                    <a:p>
                      <a:pPr lvl="0"/>
                      <a:r>
                        <a:rPr lang="tr-TR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tr-TR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tr-TR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neighborhoods</a:t>
                      </a:r>
                      <a:r>
                        <a:rPr lang="tr-TR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Toronto, </a:t>
                      </a:r>
                      <a:r>
                        <a:rPr lang="tr-TR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Canada</a:t>
                      </a:r>
                      <a:r>
                        <a:rPr lang="tr-TR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lvl="0"/>
                      <a:r>
                        <a:rPr lang="tr-TR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Latitude</a:t>
                      </a:r>
                      <a:r>
                        <a:rPr lang="tr-TR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tr-TR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Longitude</a:t>
                      </a:r>
                      <a:r>
                        <a:rPr lang="tr-TR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tr-TR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these</a:t>
                      </a:r>
                      <a:r>
                        <a:rPr lang="tr-TR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neighborhoods</a:t>
                      </a:r>
                      <a:r>
                        <a:rPr lang="tr-TR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lvl="0"/>
                      <a:r>
                        <a:rPr lang="tr-TR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Venue</a:t>
                      </a:r>
                      <a:r>
                        <a:rPr lang="tr-TR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</a:t>
                      </a:r>
                      <a:r>
                        <a:rPr lang="tr-TR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related</a:t>
                      </a:r>
                      <a:r>
                        <a:rPr lang="tr-TR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tr-TR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Thai</a:t>
                      </a:r>
                      <a:r>
                        <a:rPr lang="tr-TR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restaurants</a:t>
                      </a:r>
                      <a:r>
                        <a:rPr lang="tr-TR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0992">
                <a:tc>
                  <a:txBody>
                    <a:bodyPr/>
                    <a:lstStyle/>
                    <a:p>
                      <a:pPr lvl="0"/>
                      <a:r>
                        <a:rPr lang="tr-TR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Toronto </a:t>
                      </a:r>
                      <a:r>
                        <a:rPr lang="tr-TR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neighborhoods</a:t>
                      </a:r>
                      <a:r>
                        <a:rPr lang="tr-TR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according</a:t>
                      </a:r>
                      <a:r>
                        <a:rPr lang="tr-TR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tr-TR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Wikipedia</a:t>
                      </a:r>
                      <a:endParaRPr lang="tr-TR" sz="2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tr-TR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Geocoder</a:t>
                      </a:r>
                      <a:r>
                        <a:rPr lang="tr-TR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  <a:endParaRPr lang="tr-TR" sz="2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tr-TR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Foursquare</a:t>
                      </a:r>
                      <a:r>
                        <a:rPr lang="tr-TR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01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METHODOLOGY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12548"/>
          </a:xfrm>
        </p:spPr>
        <p:txBody>
          <a:bodyPr>
            <a:normAutofit fontScale="85000" lnSpcReduction="10000"/>
          </a:bodyPr>
          <a:lstStyle/>
          <a:p>
            <a:pPr lvl="0">
              <a:buFont typeface="Arial" pitchFamily="34" charset="0"/>
              <a:buChar char="•"/>
            </a:pPr>
            <a:r>
              <a:rPr lang="tr-TR" sz="1700" dirty="0" err="1"/>
              <a:t>Get</a:t>
            </a:r>
            <a:r>
              <a:rPr lang="tr-TR" sz="1700" dirty="0"/>
              <a:t> </a:t>
            </a:r>
            <a:r>
              <a:rPr lang="tr-TR" sz="1700" dirty="0" err="1"/>
              <a:t>the</a:t>
            </a:r>
            <a:r>
              <a:rPr lang="tr-TR" sz="1700" dirty="0"/>
              <a:t> </a:t>
            </a:r>
            <a:r>
              <a:rPr lang="tr-TR" sz="1700" dirty="0" err="1"/>
              <a:t>list</a:t>
            </a:r>
            <a:r>
              <a:rPr lang="tr-TR" sz="1700" dirty="0"/>
              <a:t> of </a:t>
            </a:r>
            <a:r>
              <a:rPr lang="tr-TR" sz="1700" dirty="0" err="1"/>
              <a:t>neighborhoods</a:t>
            </a:r>
            <a:r>
              <a:rPr lang="tr-TR" sz="1700" dirty="0"/>
              <a:t> </a:t>
            </a:r>
            <a:r>
              <a:rPr lang="tr-TR" sz="1700" dirty="0" err="1"/>
              <a:t>from</a:t>
            </a:r>
            <a:r>
              <a:rPr lang="tr-TR" sz="1700" dirty="0"/>
              <a:t> </a:t>
            </a:r>
            <a:r>
              <a:rPr lang="tr-TR" sz="1700" dirty="0" err="1"/>
              <a:t>Wikipedia</a:t>
            </a:r>
            <a:r>
              <a:rPr lang="tr-TR" sz="1700" dirty="0"/>
              <a:t>.</a:t>
            </a:r>
          </a:p>
          <a:p>
            <a:pPr lvl="0">
              <a:buFont typeface="Arial" pitchFamily="34" charset="0"/>
              <a:buChar char="•"/>
            </a:pPr>
            <a:r>
              <a:rPr lang="tr-TR" sz="1700" dirty="0" err="1"/>
              <a:t>Scraping</a:t>
            </a:r>
            <a:r>
              <a:rPr lang="tr-TR" sz="1700" dirty="0"/>
              <a:t> </a:t>
            </a:r>
            <a:r>
              <a:rPr lang="tr-TR" sz="1700" dirty="0" err="1"/>
              <a:t>the</a:t>
            </a:r>
            <a:r>
              <a:rPr lang="tr-TR" sz="1700" dirty="0"/>
              <a:t> data </a:t>
            </a:r>
            <a:r>
              <a:rPr lang="tr-TR" sz="1700" dirty="0" err="1"/>
              <a:t>with</a:t>
            </a:r>
            <a:r>
              <a:rPr lang="tr-TR" sz="1700" dirty="0"/>
              <a:t> </a:t>
            </a:r>
            <a:r>
              <a:rPr lang="tr-TR" sz="1700" dirty="0" err="1"/>
              <a:t>Pandas</a:t>
            </a:r>
            <a:r>
              <a:rPr lang="tr-TR" sz="1700" dirty="0"/>
              <a:t> HTML.</a:t>
            </a:r>
          </a:p>
          <a:p>
            <a:pPr lvl="0">
              <a:buFont typeface="Arial" pitchFamily="34" charset="0"/>
              <a:buChar char="•"/>
            </a:pPr>
            <a:r>
              <a:rPr lang="tr-TR" sz="1700" dirty="0" err="1"/>
              <a:t>Match</a:t>
            </a:r>
            <a:r>
              <a:rPr lang="tr-TR" sz="1700" dirty="0"/>
              <a:t> </a:t>
            </a:r>
            <a:r>
              <a:rPr lang="tr-TR" sz="1700" dirty="0" err="1"/>
              <a:t>the</a:t>
            </a:r>
            <a:r>
              <a:rPr lang="tr-TR" sz="1700" dirty="0"/>
              <a:t> </a:t>
            </a:r>
            <a:r>
              <a:rPr lang="tr-TR" sz="1700" dirty="0" err="1"/>
              <a:t>coordinates</a:t>
            </a:r>
            <a:r>
              <a:rPr lang="tr-TR" sz="1700" dirty="0"/>
              <a:t> of Toronto </a:t>
            </a:r>
            <a:r>
              <a:rPr lang="tr-TR" sz="1700" dirty="0" err="1"/>
              <a:t>Neighborhoods</a:t>
            </a:r>
            <a:r>
              <a:rPr lang="tr-TR" sz="1700" dirty="0"/>
              <a:t> </a:t>
            </a:r>
            <a:r>
              <a:rPr lang="tr-TR" sz="1700" dirty="0" err="1"/>
              <a:t>with</a:t>
            </a:r>
            <a:r>
              <a:rPr lang="tr-TR" sz="1700" dirty="0"/>
              <a:t> </a:t>
            </a:r>
            <a:r>
              <a:rPr lang="tr-TR" sz="1700" dirty="0" err="1"/>
              <a:t>Geocoder</a:t>
            </a:r>
            <a:r>
              <a:rPr lang="tr-TR" sz="1700" dirty="0"/>
              <a:t> </a:t>
            </a:r>
            <a:r>
              <a:rPr lang="tr-TR" sz="1700" dirty="0" err="1"/>
              <a:t>Package</a:t>
            </a:r>
            <a:r>
              <a:rPr lang="tr-TR" sz="1700" dirty="0"/>
              <a:t>.</a:t>
            </a:r>
          </a:p>
          <a:p>
            <a:pPr lvl="0">
              <a:buFont typeface="Arial" pitchFamily="34" charset="0"/>
              <a:buChar char="•"/>
            </a:pPr>
            <a:r>
              <a:rPr lang="tr-TR" sz="1700" dirty="0" err="1"/>
              <a:t>Visualize</a:t>
            </a:r>
            <a:r>
              <a:rPr lang="tr-TR" sz="1700" dirty="0"/>
              <a:t> </a:t>
            </a:r>
            <a:r>
              <a:rPr lang="tr-TR" sz="1700" dirty="0" err="1"/>
              <a:t>the</a:t>
            </a:r>
            <a:r>
              <a:rPr lang="tr-TR" sz="1700" dirty="0"/>
              <a:t> </a:t>
            </a:r>
            <a:r>
              <a:rPr lang="tr-TR" sz="1700" dirty="0" err="1"/>
              <a:t>map</a:t>
            </a:r>
            <a:r>
              <a:rPr lang="tr-TR" sz="1700" dirty="0"/>
              <a:t> of Toronto </a:t>
            </a:r>
            <a:r>
              <a:rPr lang="tr-TR" sz="1700" dirty="0" err="1"/>
              <a:t>using</a:t>
            </a:r>
            <a:r>
              <a:rPr lang="tr-TR" sz="1700" dirty="0"/>
              <a:t> </a:t>
            </a:r>
            <a:r>
              <a:rPr lang="tr-TR" sz="1700" dirty="0" err="1"/>
              <a:t>Folium</a:t>
            </a:r>
            <a:r>
              <a:rPr lang="tr-TR" sz="1700" dirty="0"/>
              <a:t> </a:t>
            </a:r>
            <a:r>
              <a:rPr lang="tr-TR" sz="1700" dirty="0" err="1"/>
              <a:t>Package</a:t>
            </a:r>
            <a:r>
              <a:rPr lang="tr-TR" sz="1700" dirty="0"/>
              <a:t> </a:t>
            </a:r>
            <a:r>
              <a:rPr lang="tr-TR" sz="1700" dirty="0" err="1"/>
              <a:t>to</a:t>
            </a:r>
            <a:r>
              <a:rPr lang="tr-TR" sz="1700" dirty="0"/>
              <a:t> </a:t>
            </a:r>
            <a:r>
              <a:rPr lang="tr-TR" sz="1700" dirty="0" err="1"/>
              <a:t>verify</a:t>
            </a:r>
            <a:r>
              <a:rPr lang="tr-TR" sz="1700" dirty="0"/>
              <a:t> </a:t>
            </a:r>
            <a:r>
              <a:rPr lang="tr-TR" sz="1700" dirty="0" err="1"/>
              <a:t>correct</a:t>
            </a:r>
            <a:r>
              <a:rPr lang="tr-TR" sz="1700" dirty="0"/>
              <a:t> </a:t>
            </a:r>
            <a:r>
              <a:rPr lang="tr-TR" sz="1700" dirty="0" err="1"/>
              <a:t>coordinates</a:t>
            </a:r>
            <a:r>
              <a:rPr lang="tr-TR" sz="1700" dirty="0"/>
              <a:t>.</a:t>
            </a:r>
          </a:p>
          <a:p>
            <a:pPr lvl="0">
              <a:buFont typeface="Arial" pitchFamily="34" charset="0"/>
              <a:buChar char="•"/>
            </a:pPr>
            <a:r>
              <a:rPr lang="tr-TR" sz="1700" dirty="0" err="1"/>
              <a:t>Create</a:t>
            </a:r>
            <a:r>
              <a:rPr lang="tr-TR" sz="1700" dirty="0"/>
              <a:t> </a:t>
            </a:r>
            <a:r>
              <a:rPr lang="tr-TR" sz="1700" dirty="0" err="1"/>
              <a:t>Foursquare</a:t>
            </a:r>
            <a:r>
              <a:rPr lang="tr-TR" sz="1700" dirty="0"/>
              <a:t> </a:t>
            </a:r>
            <a:r>
              <a:rPr lang="tr-TR" sz="1700" dirty="0" err="1"/>
              <a:t>developer</a:t>
            </a:r>
            <a:r>
              <a:rPr lang="tr-TR" sz="1700" dirty="0"/>
              <a:t> </a:t>
            </a:r>
            <a:r>
              <a:rPr lang="tr-TR" sz="1700" dirty="0" err="1"/>
              <a:t>account</a:t>
            </a:r>
            <a:r>
              <a:rPr lang="tr-TR" sz="1700" dirty="0"/>
              <a:t>.</a:t>
            </a:r>
          </a:p>
          <a:p>
            <a:pPr lvl="0">
              <a:buFont typeface="Arial" pitchFamily="34" charset="0"/>
              <a:buChar char="•"/>
            </a:pPr>
            <a:r>
              <a:rPr lang="tr-TR" sz="1700" dirty="0" err="1"/>
              <a:t>Use</a:t>
            </a:r>
            <a:r>
              <a:rPr lang="tr-TR" sz="1700" dirty="0"/>
              <a:t> </a:t>
            </a:r>
            <a:r>
              <a:rPr lang="tr-TR" sz="1700" dirty="0" err="1"/>
              <a:t>Foursquare</a:t>
            </a:r>
            <a:r>
              <a:rPr lang="tr-TR" sz="1700" dirty="0"/>
              <a:t> API </a:t>
            </a:r>
            <a:r>
              <a:rPr lang="tr-TR" sz="1700" dirty="0" err="1"/>
              <a:t>to</a:t>
            </a:r>
            <a:r>
              <a:rPr lang="tr-TR" sz="1700" dirty="0"/>
              <a:t> </a:t>
            </a:r>
            <a:r>
              <a:rPr lang="tr-TR" sz="1700" dirty="0" err="1"/>
              <a:t>pull</a:t>
            </a:r>
            <a:r>
              <a:rPr lang="tr-TR" sz="1700" dirty="0"/>
              <a:t> </a:t>
            </a:r>
            <a:r>
              <a:rPr lang="tr-TR" sz="1700" dirty="0" err="1"/>
              <a:t>the</a:t>
            </a:r>
            <a:r>
              <a:rPr lang="tr-TR" sz="1700" dirty="0"/>
              <a:t> </a:t>
            </a:r>
            <a:r>
              <a:rPr lang="tr-TR" sz="1700" dirty="0" err="1"/>
              <a:t>list</a:t>
            </a:r>
            <a:r>
              <a:rPr lang="tr-TR" sz="1700" dirty="0"/>
              <a:t> of top 100 </a:t>
            </a:r>
            <a:r>
              <a:rPr lang="tr-TR" sz="1700" dirty="0" err="1"/>
              <a:t>venues</a:t>
            </a:r>
            <a:r>
              <a:rPr lang="tr-TR" sz="1700" dirty="0"/>
              <a:t>  </a:t>
            </a:r>
            <a:r>
              <a:rPr lang="tr-TR" sz="1700" dirty="0" err="1"/>
              <a:t>within</a:t>
            </a:r>
            <a:r>
              <a:rPr lang="tr-TR" sz="1700" dirty="0"/>
              <a:t> 500 </a:t>
            </a:r>
            <a:r>
              <a:rPr lang="tr-TR" sz="1700" dirty="0" err="1"/>
              <a:t>meters</a:t>
            </a:r>
            <a:r>
              <a:rPr lang="tr-TR" sz="1700" dirty="0"/>
              <a:t> Radius.</a:t>
            </a:r>
          </a:p>
          <a:p>
            <a:pPr lvl="0">
              <a:buFont typeface="Arial" pitchFamily="34" charset="0"/>
              <a:buChar char="•"/>
            </a:pPr>
            <a:r>
              <a:rPr lang="tr-TR" sz="1700" dirty="0" err="1"/>
              <a:t>Analyze</a:t>
            </a:r>
            <a:r>
              <a:rPr lang="tr-TR" sz="1700" dirty="0"/>
              <a:t> </a:t>
            </a:r>
            <a:r>
              <a:rPr lang="tr-TR" sz="1700" dirty="0" err="1"/>
              <a:t>each</a:t>
            </a:r>
            <a:r>
              <a:rPr lang="tr-TR" sz="1700" dirty="0"/>
              <a:t> </a:t>
            </a:r>
            <a:r>
              <a:rPr lang="tr-TR" sz="1700" dirty="0" err="1"/>
              <a:t>neighborhood</a:t>
            </a:r>
            <a:r>
              <a:rPr lang="tr-TR" sz="1700" dirty="0"/>
              <a:t> </a:t>
            </a:r>
            <a:r>
              <a:rPr lang="tr-TR" sz="1700" dirty="0" err="1"/>
              <a:t>by</a:t>
            </a:r>
            <a:r>
              <a:rPr lang="tr-TR" sz="1700" dirty="0"/>
              <a:t> </a:t>
            </a:r>
            <a:r>
              <a:rPr lang="tr-TR" sz="1700" dirty="0" err="1"/>
              <a:t>grouping</a:t>
            </a:r>
            <a:r>
              <a:rPr lang="tr-TR" sz="1700" dirty="0"/>
              <a:t> </a:t>
            </a:r>
            <a:r>
              <a:rPr lang="tr-TR" sz="1700" dirty="0" err="1"/>
              <a:t>the</a:t>
            </a:r>
            <a:r>
              <a:rPr lang="tr-TR" sz="1700" dirty="0"/>
              <a:t> </a:t>
            </a:r>
            <a:r>
              <a:rPr lang="tr-TR" sz="1700" dirty="0" err="1"/>
              <a:t>rows</a:t>
            </a:r>
            <a:r>
              <a:rPr lang="tr-TR" sz="1700" dirty="0"/>
              <a:t> </a:t>
            </a:r>
            <a:r>
              <a:rPr lang="tr-TR" sz="1700" dirty="0" err="1"/>
              <a:t>by</a:t>
            </a:r>
            <a:r>
              <a:rPr lang="tr-TR" sz="1700" dirty="0"/>
              <a:t> </a:t>
            </a:r>
            <a:r>
              <a:rPr lang="tr-TR" sz="1700" dirty="0" err="1"/>
              <a:t>neighborhood</a:t>
            </a:r>
            <a:r>
              <a:rPr lang="tr-TR" sz="1700" dirty="0"/>
              <a:t> </a:t>
            </a:r>
            <a:r>
              <a:rPr lang="tr-TR" sz="1700" dirty="0" err="1"/>
              <a:t>and</a:t>
            </a:r>
            <a:r>
              <a:rPr lang="tr-TR" sz="1700" dirty="0"/>
              <a:t> </a:t>
            </a:r>
            <a:r>
              <a:rPr lang="tr-TR" sz="1700" dirty="0" err="1"/>
              <a:t>take</a:t>
            </a:r>
            <a:r>
              <a:rPr lang="tr-TR" sz="1700" dirty="0"/>
              <a:t> </a:t>
            </a:r>
            <a:r>
              <a:rPr lang="tr-TR" sz="1700" dirty="0" err="1"/>
              <a:t>the</a:t>
            </a:r>
            <a:r>
              <a:rPr lang="tr-TR" sz="1700" dirty="0"/>
              <a:t> </a:t>
            </a:r>
            <a:r>
              <a:rPr lang="tr-TR" sz="1700" dirty="0" err="1"/>
              <a:t>mean</a:t>
            </a:r>
            <a:r>
              <a:rPr lang="tr-TR" sz="1700" dirty="0"/>
              <a:t> on </a:t>
            </a:r>
            <a:r>
              <a:rPr lang="tr-TR" sz="1700" dirty="0" err="1"/>
              <a:t>the</a:t>
            </a:r>
            <a:r>
              <a:rPr lang="tr-TR" sz="1700" dirty="0"/>
              <a:t> </a:t>
            </a:r>
            <a:r>
              <a:rPr lang="tr-TR" sz="1700" dirty="0" err="1"/>
              <a:t>frequency</a:t>
            </a:r>
            <a:r>
              <a:rPr lang="tr-TR" sz="1700" dirty="0"/>
              <a:t> of </a:t>
            </a:r>
            <a:r>
              <a:rPr lang="tr-TR" sz="1700" dirty="0" err="1"/>
              <a:t>occurence</a:t>
            </a:r>
            <a:r>
              <a:rPr lang="tr-TR" sz="1700" dirty="0"/>
              <a:t> of </a:t>
            </a:r>
            <a:r>
              <a:rPr lang="tr-TR" sz="1700" dirty="0" err="1"/>
              <a:t>each</a:t>
            </a:r>
            <a:r>
              <a:rPr lang="tr-TR" sz="1700" dirty="0"/>
              <a:t> </a:t>
            </a:r>
            <a:r>
              <a:rPr lang="tr-TR" sz="1700" dirty="0" err="1"/>
              <a:t>venue</a:t>
            </a:r>
            <a:r>
              <a:rPr lang="tr-TR" sz="1700" dirty="0"/>
              <a:t> </a:t>
            </a:r>
            <a:r>
              <a:rPr lang="tr-TR" sz="1700" dirty="0" err="1"/>
              <a:t>category</a:t>
            </a:r>
            <a:r>
              <a:rPr lang="tr-TR" sz="1700" dirty="0"/>
              <a:t>.</a:t>
            </a:r>
          </a:p>
          <a:p>
            <a:pPr lvl="0">
              <a:buFont typeface="Arial" pitchFamily="34" charset="0"/>
              <a:buChar char="•"/>
            </a:pPr>
            <a:r>
              <a:rPr lang="tr-TR" sz="1700" dirty="0" err="1"/>
              <a:t>Look</a:t>
            </a:r>
            <a:r>
              <a:rPr lang="tr-TR" sz="1700" dirty="0"/>
              <a:t> </a:t>
            </a:r>
            <a:r>
              <a:rPr lang="tr-TR" sz="1700" dirty="0" err="1"/>
              <a:t>for</a:t>
            </a:r>
            <a:r>
              <a:rPr lang="tr-TR" sz="1700" dirty="0"/>
              <a:t> </a:t>
            </a:r>
            <a:r>
              <a:rPr lang="tr-TR" sz="1700" dirty="0" err="1" smtClean="0"/>
              <a:t>Thai</a:t>
            </a:r>
            <a:r>
              <a:rPr lang="tr-TR" sz="1700" dirty="0" smtClean="0"/>
              <a:t> </a:t>
            </a:r>
            <a:r>
              <a:rPr lang="tr-TR" sz="1700" dirty="0" err="1"/>
              <a:t>Restaurant</a:t>
            </a:r>
            <a:r>
              <a:rPr lang="tr-TR" sz="1700" dirty="0"/>
              <a:t>.</a:t>
            </a:r>
          </a:p>
          <a:p>
            <a:pPr lvl="0">
              <a:buFont typeface="Arial" pitchFamily="34" charset="0"/>
              <a:buChar char="•"/>
            </a:pPr>
            <a:r>
              <a:rPr lang="tr-TR" sz="1700" dirty="0" err="1"/>
              <a:t>Performe</a:t>
            </a:r>
            <a:r>
              <a:rPr lang="tr-TR" sz="1700" dirty="0"/>
              <a:t> </a:t>
            </a:r>
            <a:r>
              <a:rPr lang="tr-TR" sz="1700" dirty="0" err="1"/>
              <a:t>the</a:t>
            </a:r>
            <a:r>
              <a:rPr lang="tr-TR" sz="1700" dirty="0"/>
              <a:t> </a:t>
            </a:r>
            <a:r>
              <a:rPr lang="tr-TR" sz="1700" dirty="0" err="1"/>
              <a:t>clustering</a:t>
            </a:r>
            <a:r>
              <a:rPr lang="tr-TR" sz="1700" dirty="0"/>
              <a:t> </a:t>
            </a:r>
            <a:r>
              <a:rPr lang="tr-TR" sz="1700" dirty="0" err="1"/>
              <a:t>method</a:t>
            </a:r>
            <a:r>
              <a:rPr lang="tr-TR" sz="1700" dirty="0"/>
              <a:t> </a:t>
            </a:r>
            <a:r>
              <a:rPr lang="tr-TR" sz="1700" dirty="0" err="1"/>
              <a:t>by</a:t>
            </a:r>
            <a:r>
              <a:rPr lang="tr-TR" sz="1700" dirty="0"/>
              <a:t> </a:t>
            </a:r>
            <a:r>
              <a:rPr lang="tr-TR" sz="1700" dirty="0" err="1"/>
              <a:t>using</a:t>
            </a:r>
            <a:r>
              <a:rPr lang="tr-TR" sz="1700" dirty="0"/>
              <a:t> </a:t>
            </a:r>
            <a:r>
              <a:rPr lang="tr-TR" sz="1700" dirty="0" err="1"/>
              <a:t>KMeans</a:t>
            </a:r>
            <a:r>
              <a:rPr lang="tr-TR" sz="1700" dirty="0"/>
              <a:t>.</a:t>
            </a:r>
          </a:p>
          <a:p>
            <a:pPr lvl="0">
              <a:buFont typeface="Arial" pitchFamily="34" charset="0"/>
              <a:buChar char="•"/>
            </a:pPr>
            <a:r>
              <a:rPr lang="tr-TR" sz="1700" dirty="0"/>
              <a:t>Cluster </a:t>
            </a:r>
            <a:r>
              <a:rPr lang="tr-TR" sz="1700" dirty="0" err="1"/>
              <a:t>the</a:t>
            </a:r>
            <a:r>
              <a:rPr lang="tr-TR" sz="1700" dirty="0"/>
              <a:t> </a:t>
            </a:r>
            <a:r>
              <a:rPr lang="tr-TR" sz="1700" dirty="0" err="1"/>
              <a:t>neighborhoods</a:t>
            </a:r>
            <a:r>
              <a:rPr lang="tr-TR" sz="1700" dirty="0"/>
              <a:t> in Toronto </a:t>
            </a:r>
            <a:r>
              <a:rPr lang="tr-TR" sz="1700" dirty="0" err="1"/>
              <a:t>into</a:t>
            </a:r>
            <a:r>
              <a:rPr lang="tr-TR" sz="1700" dirty="0"/>
              <a:t> </a:t>
            </a:r>
            <a:r>
              <a:rPr lang="tr-TR" sz="1700" dirty="0" err="1"/>
              <a:t>three</a:t>
            </a:r>
            <a:r>
              <a:rPr lang="tr-TR" sz="1700" dirty="0"/>
              <a:t> </a:t>
            </a:r>
            <a:r>
              <a:rPr lang="tr-TR" sz="1700" dirty="0" err="1"/>
              <a:t>clusters</a:t>
            </a:r>
            <a:r>
              <a:rPr lang="tr-TR" sz="1700" dirty="0"/>
              <a:t> </a:t>
            </a:r>
            <a:r>
              <a:rPr lang="tr-TR" sz="1700" dirty="0" err="1"/>
              <a:t>based</a:t>
            </a:r>
            <a:r>
              <a:rPr lang="tr-TR" sz="1700" dirty="0"/>
              <a:t> on </a:t>
            </a:r>
            <a:r>
              <a:rPr lang="tr-TR" sz="1700" dirty="0" err="1"/>
              <a:t>their</a:t>
            </a:r>
            <a:r>
              <a:rPr lang="tr-TR" sz="1700" dirty="0"/>
              <a:t> </a:t>
            </a:r>
            <a:r>
              <a:rPr lang="tr-TR" sz="1700" dirty="0" err="1"/>
              <a:t>frequency</a:t>
            </a:r>
            <a:r>
              <a:rPr lang="tr-TR" sz="1700" dirty="0"/>
              <a:t> of </a:t>
            </a:r>
            <a:r>
              <a:rPr lang="tr-TR" sz="1700" dirty="0" err="1"/>
              <a:t>occurence</a:t>
            </a:r>
            <a:r>
              <a:rPr lang="tr-TR" sz="1700" dirty="0"/>
              <a:t> </a:t>
            </a:r>
            <a:r>
              <a:rPr lang="tr-TR" sz="1700" dirty="0" err="1"/>
              <a:t>for</a:t>
            </a:r>
            <a:r>
              <a:rPr lang="tr-TR" sz="1700" dirty="0"/>
              <a:t> </a:t>
            </a:r>
            <a:r>
              <a:rPr lang="tr-TR" sz="1700" dirty="0" err="1" smtClean="0"/>
              <a:t>Thai</a:t>
            </a:r>
            <a:r>
              <a:rPr lang="tr-TR" sz="1700" dirty="0" smtClean="0"/>
              <a:t> </a:t>
            </a:r>
            <a:r>
              <a:rPr lang="tr-TR" sz="1700" dirty="0" err="1"/>
              <a:t>Food</a:t>
            </a:r>
            <a:r>
              <a:rPr lang="tr-TR" sz="1700" dirty="0"/>
              <a:t> . </a:t>
            </a:r>
          </a:p>
          <a:p>
            <a:pPr lvl="0">
              <a:buFont typeface="Arial" pitchFamily="34" charset="0"/>
              <a:buChar char="•"/>
            </a:pPr>
            <a:r>
              <a:rPr lang="tr-TR" sz="1700" dirty="0" err="1"/>
              <a:t>Recommend</a:t>
            </a:r>
            <a:r>
              <a:rPr lang="tr-TR" sz="1700" dirty="0"/>
              <a:t> </a:t>
            </a:r>
            <a:r>
              <a:rPr lang="tr-TR" sz="1700" dirty="0" err="1"/>
              <a:t>the</a:t>
            </a:r>
            <a:r>
              <a:rPr lang="tr-TR" sz="1700" dirty="0"/>
              <a:t> ideal </a:t>
            </a:r>
            <a:r>
              <a:rPr lang="tr-TR" sz="1700" dirty="0" err="1"/>
              <a:t>location</a:t>
            </a:r>
            <a:r>
              <a:rPr lang="tr-TR" sz="1700" dirty="0"/>
              <a:t> </a:t>
            </a:r>
            <a:r>
              <a:rPr lang="tr-TR" sz="1700" dirty="0" err="1"/>
              <a:t>to</a:t>
            </a:r>
            <a:r>
              <a:rPr lang="tr-TR" sz="1700" dirty="0"/>
              <a:t> </a:t>
            </a:r>
            <a:r>
              <a:rPr lang="tr-TR" sz="1700" dirty="0" err="1"/>
              <a:t>open</a:t>
            </a:r>
            <a:r>
              <a:rPr lang="tr-TR" sz="1700" dirty="0"/>
              <a:t> </a:t>
            </a:r>
            <a:r>
              <a:rPr lang="tr-TR" sz="1700" dirty="0" err="1"/>
              <a:t>the</a:t>
            </a:r>
            <a:r>
              <a:rPr lang="tr-TR" sz="1700" dirty="0"/>
              <a:t> </a:t>
            </a:r>
            <a:r>
              <a:rPr lang="tr-TR" sz="1700" dirty="0" err="1"/>
              <a:t>restaurant</a:t>
            </a:r>
            <a:r>
              <a:rPr lang="tr-TR" sz="1700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3151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LIBRARIES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tr-TR" sz="2000" dirty="0" err="1" smtClean="0"/>
              <a:t>numpy</a:t>
            </a:r>
            <a:r>
              <a:rPr lang="tr-TR" sz="2000" dirty="0" smtClean="0"/>
              <a:t> </a:t>
            </a:r>
            <a:endParaRPr lang="tr-TR" sz="2000" dirty="0"/>
          </a:p>
          <a:p>
            <a:pPr marL="514350" indent="-514350">
              <a:buFont typeface="+mj-lt"/>
              <a:buAutoNum type="romanUcPeriod"/>
            </a:pPr>
            <a:r>
              <a:rPr lang="tr-TR" sz="2000" dirty="0" err="1" smtClean="0"/>
              <a:t>pandas</a:t>
            </a:r>
            <a:r>
              <a:rPr lang="tr-TR" sz="2000" dirty="0" smtClean="0"/>
              <a:t> </a:t>
            </a:r>
            <a:endParaRPr lang="tr-TR" sz="2000" dirty="0"/>
          </a:p>
          <a:p>
            <a:pPr marL="514350" indent="-514350">
              <a:buFont typeface="+mj-lt"/>
              <a:buAutoNum type="romanUcPeriod"/>
            </a:pPr>
            <a:r>
              <a:rPr lang="tr-TR" sz="2000" dirty="0" err="1" smtClean="0"/>
              <a:t>requests</a:t>
            </a:r>
            <a:endParaRPr lang="tr-TR" sz="2000" dirty="0"/>
          </a:p>
          <a:p>
            <a:pPr marL="514350" indent="-514350">
              <a:buFont typeface="+mj-lt"/>
              <a:buAutoNum type="romanUcPeriod"/>
            </a:pPr>
            <a:r>
              <a:rPr lang="tr-TR" sz="2000" dirty="0" err="1" smtClean="0"/>
              <a:t>BeautifulSoup</a:t>
            </a:r>
            <a:endParaRPr lang="tr-TR" sz="2000" dirty="0"/>
          </a:p>
          <a:p>
            <a:pPr marL="514350" indent="-514350">
              <a:buFont typeface="+mj-lt"/>
              <a:buAutoNum type="romanUcPeriod"/>
            </a:pPr>
            <a:r>
              <a:rPr lang="tr-TR" sz="2000" dirty="0" err="1" smtClean="0"/>
              <a:t>tabulate</a:t>
            </a:r>
            <a:endParaRPr lang="tr-TR" sz="2000" dirty="0" smtClean="0"/>
          </a:p>
          <a:p>
            <a:pPr marL="514350" indent="-514350">
              <a:buFont typeface="+mj-lt"/>
              <a:buAutoNum type="romanUcPeriod"/>
            </a:pPr>
            <a:r>
              <a:rPr lang="tr-TR" sz="2000" dirty="0" err="1" smtClean="0"/>
              <a:t>KMeans</a:t>
            </a:r>
            <a:endParaRPr lang="tr-TR" sz="2000" dirty="0"/>
          </a:p>
          <a:p>
            <a:pPr marL="514350" indent="-514350">
              <a:buFont typeface="+mj-lt"/>
              <a:buAutoNum type="romanUcPeriod"/>
            </a:pPr>
            <a:r>
              <a:rPr lang="tr-TR" sz="2000" dirty="0" err="1" smtClean="0"/>
              <a:t>folium</a:t>
            </a:r>
            <a:endParaRPr lang="tr-TR" sz="2000" dirty="0"/>
          </a:p>
          <a:p>
            <a:pPr marL="514350" indent="-514350">
              <a:buFont typeface="+mj-lt"/>
              <a:buAutoNum type="romanUcPeriod"/>
            </a:pPr>
            <a:r>
              <a:rPr lang="tr-TR" sz="2000" dirty="0" err="1" smtClean="0"/>
              <a:t>geocoder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195566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RESULTS</a:t>
            </a:r>
            <a:endParaRPr lang="tr-TR" dirty="0"/>
          </a:p>
        </p:txBody>
      </p:sp>
      <p:pic>
        <p:nvPicPr>
          <p:cNvPr id="4" name="İçerik Yer Tutucus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100" y="2144164"/>
            <a:ext cx="6591300" cy="375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49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RESULTS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000" i="1" dirty="0"/>
              <a:t>Cluster 0 </a:t>
            </a:r>
            <a:r>
              <a:rPr lang="tr-TR" sz="2000" dirty="0"/>
              <a:t>: </a:t>
            </a:r>
            <a:r>
              <a:rPr lang="tr-TR" sz="2000" dirty="0" err="1"/>
              <a:t>Neighborhoods</a:t>
            </a:r>
            <a:r>
              <a:rPr lang="tr-TR" sz="2000" dirty="0"/>
              <a:t> </a:t>
            </a:r>
            <a:r>
              <a:rPr lang="tr-TR" sz="2000" dirty="0" err="1"/>
              <a:t>with</a:t>
            </a:r>
            <a:r>
              <a:rPr lang="tr-TR" sz="2000" dirty="0"/>
              <a:t> </a:t>
            </a:r>
            <a:r>
              <a:rPr lang="tr-TR" sz="2000" dirty="0" err="1"/>
              <a:t>no</a:t>
            </a:r>
            <a:r>
              <a:rPr lang="tr-TR" sz="2000" dirty="0"/>
              <a:t> </a:t>
            </a:r>
            <a:r>
              <a:rPr lang="tr-TR" sz="2000" dirty="0" err="1" smtClean="0"/>
              <a:t>Thai</a:t>
            </a:r>
            <a:r>
              <a:rPr lang="tr-TR" sz="2000" dirty="0" smtClean="0"/>
              <a:t> </a:t>
            </a:r>
            <a:r>
              <a:rPr lang="tr-TR" sz="2000" dirty="0" err="1"/>
              <a:t>restaurants</a:t>
            </a:r>
            <a:r>
              <a:rPr lang="tr-TR" sz="2000" dirty="0" smtClean="0"/>
              <a:t>.</a:t>
            </a:r>
          </a:p>
          <a:p>
            <a:endParaRPr lang="tr-TR" sz="2000" dirty="0"/>
          </a:p>
          <a:p>
            <a:r>
              <a:rPr lang="tr-TR" sz="2000" i="1" dirty="0"/>
              <a:t>Cluster 1 </a:t>
            </a:r>
            <a:r>
              <a:rPr lang="tr-TR" sz="2000" dirty="0"/>
              <a:t>: </a:t>
            </a:r>
            <a:r>
              <a:rPr lang="tr-TR" sz="2000" dirty="0" err="1"/>
              <a:t>Neighborhoods</a:t>
            </a:r>
            <a:r>
              <a:rPr lang="tr-TR" sz="2000" dirty="0"/>
              <a:t> </a:t>
            </a:r>
            <a:r>
              <a:rPr lang="tr-TR" sz="2000" dirty="0" err="1"/>
              <a:t>with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more</a:t>
            </a:r>
            <a:r>
              <a:rPr lang="tr-TR" sz="2000" dirty="0"/>
              <a:t> </a:t>
            </a:r>
            <a:r>
              <a:rPr lang="tr-TR" sz="2000" dirty="0" err="1"/>
              <a:t>number</a:t>
            </a:r>
            <a:r>
              <a:rPr lang="tr-TR" sz="2000" dirty="0"/>
              <a:t> of </a:t>
            </a:r>
            <a:r>
              <a:rPr lang="tr-TR" sz="2000" dirty="0" err="1" smtClean="0"/>
              <a:t>Thai</a:t>
            </a:r>
            <a:r>
              <a:rPr lang="tr-TR" sz="2000" dirty="0" smtClean="0"/>
              <a:t> </a:t>
            </a:r>
            <a:r>
              <a:rPr lang="tr-TR" sz="2000" dirty="0" err="1"/>
              <a:t>restaurants</a:t>
            </a:r>
            <a:r>
              <a:rPr lang="tr-TR" sz="2000" dirty="0" smtClean="0"/>
              <a:t>.</a:t>
            </a:r>
          </a:p>
          <a:p>
            <a:endParaRPr lang="tr-TR" sz="2000" dirty="0"/>
          </a:p>
          <a:p>
            <a:r>
              <a:rPr lang="tr-TR" sz="2000" i="1" dirty="0"/>
              <a:t>Cluster 2 </a:t>
            </a:r>
            <a:r>
              <a:rPr lang="tr-TR" sz="2000" dirty="0"/>
              <a:t>: </a:t>
            </a:r>
            <a:r>
              <a:rPr lang="tr-TR" sz="2000" dirty="0" err="1"/>
              <a:t>Neighborhoods</a:t>
            </a:r>
            <a:r>
              <a:rPr lang="tr-TR" sz="2000" dirty="0"/>
              <a:t> </a:t>
            </a:r>
            <a:r>
              <a:rPr lang="tr-TR" sz="2000" dirty="0" err="1"/>
              <a:t>with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less</a:t>
            </a:r>
            <a:r>
              <a:rPr lang="tr-TR" sz="2000" dirty="0"/>
              <a:t> </a:t>
            </a:r>
            <a:r>
              <a:rPr lang="tr-TR" sz="2000" dirty="0" err="1"/>
              <a:t>number</a:t>
            </a:r>
            <a:r>
              <a:rPr lang="tr-TR" sz="2000" dirty="0"/>
              <a:t> of </a:t>
            </a:r>
            <a:r>
              <a:rPr lang="tr-TR" sz="2000" dirty="0" err="1" smtClean="0"/>
              <a:t>Thai</a:t>
            </a:r>
            <a:r>
              <a:rPr lang="tr-TR" sz="2000" dirty="0" smtClean="0"/>
              <a:t> </a:t>
            </a:r>
            <a:r>
              <a:rPr lang="tr-TR" sz="2000" dirty="0" err="1"/>
              <a:t>restaurants</a:t>
            </a:r>
            <a:r>
              <a:rPr lang="tr-TR" sz="2000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36535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RECOMMENDATIONS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itchFamily="34" charset="0"/>
              <a:buChar char="•"/>
            </a:pPr>
            <a:r>
              <a:rPr lang="tr-TR" sz="2000" dirty="0" err="1"/>
              <a:t>Most</a:t>
            </a:r>
            <a:r>
              <a:rPr lang="tr-TR" sz="2000" dirty="0"/>
              <a:t> of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Indian</a:t>
            </a:r>
            <a:r>
              <a:rPr lang="tr-TR" sz="2000" dirty="0"/>
              <a:t> </a:t>
            </a:r>
            <a:r>
              <a:rPr lang="tr-TR" sz="2000" dirty="0" err="1"/>
              <a:t>restaurants</a:t>
            </a:r>
            <a:r>
              <a:rPr lang="tr-TR" sz="2000" dirty="0"/>
              <a:t> </a:t>
            </a:r>
            <a:r>
              <a:rPr lang="tr-TR" sz="2000" dirty="0" err="1"/>
              <a:t>are</a:t>
            </a:r>
            <a:r>
              <a:rPr lang="tr-TR" sz="2000" dirty="0"/>
              <a:t> in </a:t>
            </a:r>
            <a:r>
              <a:rPr lang="tr-TR" sz="2000" dirty="0" err="1"/>
              <a:t>cluster</a:t>
            </a:r>
            <a:r>
              <a:rPr lang="tr-TR" sz="2000" dirty="0"/>
              <a:t> 1.</a:t>
            </a:r>
          </a:p>
          <a:p>
            <a:pPr lvl="0">
              <a:buFont typeface="Arial" pitchFamily="34" charset="0"/>
              <a:buChar char="•"/>
            </a:pPr>
            <a:r>
              <a:rPr lang="tr-TR" sz="2000" dirty="0" err="1"/>
              <a:t>Lowest</a:t>
            </a:r>
            <a:r>
              <a:rPr lang="tr-TR" sz="2000" dirty="0"/>
              <a:t> in Cluster 0 </a:t>
            </a:r>
            <a:r>
              <a:rPr lang="tr-TR" sz="2000" dirty="0" err="1"/>
              <a:t>which</a:t>
            </a:r>
            <a:r>
              <a:rPr lang="tr-TR" sz="2000" dirty="0"/>
              <a:t> </a:t>
            </a:r>
            <a:r>
              <a:rPr lang="tr-TR" sz="2000" dirty="0" err="1"/>
              <a:t>are</a:t>
            </a:r>
            <a:r>
              <a:rPr lang="tr-TR" sz="2000" dirty="0"/>
              <a:t> in North Toronto.  </a:t>
            </a:r>
            <a:r>
              <a:rPr lang="tr-TR" sz="2000" dirty="0" err="1"/>
              <a:t>Also</a:t>
            </a:r>
            <a:r>
              <a:rPr lang="tr-TR" sz="2000" dirty="0"/>
              <a:t>, </a:t>
            </a:r>
            <a:r>
              <a:rPr lang="tr-TR" sz="2000" dirty="0" err="1"/>
              <a:t>there</a:t>
            </a:r>
            <a:r>
              <a:rPr lang="tr-TR" sz="2000" dirty="0"/>
              <a:t> </a:t>
            </a:r>
            <a:r>
              <a:rPr lang="tr-TR" sz="2000" dirty="0" err="1"/>
              <a:t>are</a:t>
            </a:r>
            <a:r>
              <a:rPr lang="tr-TR" sz="2000" dirty="0"/>
              <a:t> </a:t>
            </a:r>
            <a:r>
              <a:rPr lang="tr-TR" sz="2000" dirty="0" err="1"/>
              <a:t>good</a:t>
            </a:r>
            <a:r>
              <a:rPr lang="tr-TR" sz="2000" dirty="0"/>
              <a:t> </a:t>
            </a:r>
            <a:r>
              <a:rPr lang="tr-TR" sz="2000" dirty="0" err="1"/>
              <a:t>opportunities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open</a:t>
            </a:r>
            <a:r>
              <a:rPr lang="tr-TR" sz="2000" dirty="0"/>
              <a:t>.</a:t>
            </a:r>
          </a:p>
          <a:p>
            <a:pPr lvl="0">
              <a:buFont typeface="Arial" pitchFamily="34" charset="0"/>
              <a:buChar char="•"/>
            </a:pPr>
            <a:r>
              <a:rPr lang="tr-TR" sz="2000" dirty="0" err="1"/>
              <a:t>Looking</a:t>
            </a:r>
            <a:r>
              <a:rPr lang="tr-TR" sz="2000" dirty="0"/>
              <a:t> at </a:t>
            </a:r>
            <a:r>
              <a:rPr lang="tr-TR" sz="2000" dirty="0" err="1"/>
              <a:t>nearby</a:t>
            </a:r>
            <a:r>
              <a:rPr lang="tr-TR" sz="2000" dirty="0"/>
              <a:t> </a:t>
            </a:r>
            <a:r>
              <a:rPr lang="tr-TR" sz="2000" dirty="0" err="1"/>
              <a:t>venues</a:t>
            </a:r>
            <a:r>
              <a:rPr lang="tr-TR" sz="2000" dirty="0"/>
              <a:t> it </a:t>
            </a:r>
            <a:r>
              <a:rPr lang="tr-TR" sz="2000" dirty="0" err="1"/>
              <a:t>seems</a:t>
            </a:r>
            <a:r>
              <a:rPr lang="tr-TR" sz="2000" dirty="0"/>
              <a:t> </a:t>
            </a:r>
            <a:r>
              <a:rPr lang="tr-TR" sz="2000" dirty="0" err="1"/>
              <a:t>cluster</a:t>
            </a:r>
            <a:r>
              <a:rPr lang="tr-TR" sz="2000" dirty="0"/>
              <a:t> 2 </a:t>
            </a:r>
            <a:r>
              <a:rPr lang="tr-TR" sz="2000" dirty="0" err="1"/>
              <a:t>might</a:t>
            </a:r>
            <a:r>
              <a:rPr lang="tr-TR" sz="2000" dirty="0"/>
              <a:t> be a </a:t>
            </a:r>
            <a:r>
              <a:rPr lang="tr-TR" sz="2000" dirty="0" err="1"/>
              <a:t>good</a:t>
            </a:r>
            <a:r>
              <a:rPr lang="tr-TR" sz="2000" dirty="0"/>
              <a:t> </a:t>
            </a:r>
            <a:r>
              <a:rPr lang="tr-TR" sz="2000" dirty="0" err="1"/>
              <a:t>location</a:t>
            </a:r>
            <a:r>
              <a:rPr lang="tr-TR" sz="2000" dirty="0"/>
              <a:t> as </a:t>
            </a:r>
            <a:r>
              <a:rPr lang="tr-TR" sz="2000" dirty="0" err="1"/>
              <a:t>there</a:t>
            </a:r>
            <a:r>
              <a:rPr lang="tr-TR" sz="2000" dirty="0"/>
              <a:t> </a:t>
            </a:r>
            <a:r>
              <a:rPr lang="tr-TR" sz="2000" dirty="0" err="1"/>
              <a:t>are</a:t>
            </a:r>
            <a:r>
              <a:rPr lang="tr-TR" sz="2000" dirty="0"/>
              <a:t> not a lot of </a:t>
            </a:r>
            <a:r>
              <a:rPr lang="tr-TR" sz="2000" dirty="0" err="1" smtClean="0"/>
              <a:t>Thai</a:t>
            </a:r>
            <a:r>
              <a:rPr lang="tr-TR" sz="2000" dirty="0" smtClean="0"/>
              <a:t> </a:t>
            </a:r>
            <a:r>
              <a:rPr lang="tr-TR" sz="2000" dirty="0" err="1"/>
              <a:t>restaurants</a:t>
            </a:r>
            <a:r>
              <a:rPr lang="tr-TR" sz="2000" dirty="0"/>
              <a:t> in </a:t>
            </a:r>
            <a:r>
              <a:rPr lang="tr-TR" sz="2000" dirty="0" err="1"/>
              <a:t>these</a:t>
            </a:r>
            <a:r>
              <a:rPr lang="tr-TR" sz="2000" dirty="0"/>
              <a:t> </a:t>
            </a:r>
            <a:r>
              <a:rPr lang="tr-TR" sz="2000" dirty="0" err="1"/>
              <a:t>areas</a:t>
            </a:r>
            <a:r>
              <a:rPr lang="tr-TR" sz="2000" dirty="0"/>
              <a:t>. </a:t>
            </a:r>
            <a:r>
              <a:rPr lang="tr-TR" sz="2000" dirty="0" err="1"/>
              <a:t>Therefore</a:t>
            </a:r>
            <a:r>
              <a:rPr lang="tr-TR" sz="2000" dirty="0"/>
              <a:t>, </a:t>
            </a:r>
            <a:r>
              <a:rPr lang="tr-TR" sz="2000" dirty="0" err="1"/>
              <a:t>this</a:t>
            </a:r>
            <a:r>
              <a:rPr lang="tr-TR" sz="2000" dirty="0"/>
              <a:t> </a:t>
            </a:r>
            <a:r>
              <a:rPr lang="tr-TR" sz="2000" dirty="0" err="1"/>
              <a:t>project</a:t>
            </a:r>
            <a:r>
              <a:rPr lang="tr-TR" sz="2000" dirty="0"/>
              <a:t> </a:t>
            </a:r>
            <a:r>
              <a:rPr lang="tr-TR" sz="2000" dirty="0" err="1"/>
              <a:t>recommends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entrepreneur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open</a:t>
            </a:r>
            <a:r>
              <a:rPr lang="tr-TR" sz="2000" dirty="0"/>
              <a:t> an </a:t>
            </a:r>
            <a:r>
              <a:rPr lang="tr-TR" sz="2000" dirty="0" err="1" smtClean="0"/>
              <a:t>Thai</a:t>
            </a:r>
            <a:r>
              <a:rPr lang="tr-TR" sz="2000" dirty="0" smtClean="0"/>
              <a:t> </a:t>
            </a:r>
            <a:r>
              <a:rPr lang="tr-TR" sz="2000" dirty="0" err="1"/>
              <a:t>restaurant</a:t>
            </a:r>
            <a:r>
              <a:rPr lang="tr-TR" sz="2000" dirty="0"/>
              <a:t> in </a:t>
            </a:r>
            <a:r>
              <a:rPr lang="tr-TR" sz="2000" dirty="0" err="1"/>
              <a:t>these</a:t>
            </a:r>
            <a:r>
              <a:rPr lang="tr-TR" sz="2000" dirty="0"/>
              <a:t> </a:t>
            </a:r>
            <a:r>
              <a:rPr lang="tr-TR" sz="2000" dirty="0" err="1"/>
              <a:t>locations</a:t>
            </a:r>
            <a:r>
              <a:rPr lang="tr-TR" sz="2000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26981583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</TotalTime>
  <Words>376</Words>
  <Application>Microsoft Office PowerPoint</Application>
  <PresentationFormat>Ekran Gösterisi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Duman</vt:lpstr>
      <vt:lpstr>IBM – Data Science</vt:lpstr>
      <vt:lpstr>INTRODUCTION</vt:lpstr>
      <vt:lpstr>BUSINESS UNDERSTANDING</vt:lpstr>
      <vt:lpstr>Data &amp; SOURCE</vt:lpstr>
      <vt:lpstr>METHODOLOGY</vt:lpstr>
      <vt:lpstr>LIBRARIES</vt:lpstr>
      <vt:lpstr>RESULTS</vt:lpstr>
      <vt:lpstr>RESULTS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– Data Science</dc:title>
  <dc:creator>pc</dc:creator>
  <cp:lastModifiedBy>Serhat Say</cp:lastModifiedBy>
  <cp:revision>3</cp:revision>
  <dcterms:created xsi:type="dcterms:W3CDTF">2020-02-09T20:20:08Z</dcterms:created>
  <dcterms:modified xsi:type="dcterms:W3CDTF">2020-02-14T14:15:02Z</dcterms:modified>
</cp:coreProperties>
</file>