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3654" r:id="rId2"/>
  </p:sldMasterIdLst>
  <p:notesMasterIdLst>
    <p:notesMasterId r:id="rId20"/>
  </p:notesMasterIdLst>
  <p:handoutMasterIdLst>
    <p:handoutMasterId r:id="rId21"/>
  </p:handoutMasterIdLst>
  <p:sldIdLst>
    <p:sldId id="434" r:id="rId3"/>
    <p:sldId id="504" r:id="rId4"/>
    <p:sldId id="566" r:id="rId5"/>
    <p:sldId id="571" r:id="rId6"/>
    <p:sldId id="554" r:id="rId7"/>
    <p:sldId id="570" r:id="rId8"/>
    <p:sldId id="560" r:id="rId9"/>
    <p:sldId id="553" r:id="rId10"/>
    <p:sldId id="569" r:id="rId11"/>
    <p:sldId id="564" r:id="rId12"/>
    <p:sldId id="568" r:id="rId13"/>
    <p:sldId id="567" r:id="rId14"/>
    <p:sldId id="563" r:id="rId15"/>
    <p:sldId id="557" r:id="rId16"/>
    <p:sldId id="558" r:id="rId17"/>
    <p:sldId id="559" r:id="rId18"/>
    <p:sldId id="552" r:id="rId19"/>
  </p:sldIdLst>
  <p:sldSz cx="12192000" cy="6858000"/>
  <p:notesSz cx="6797675" cy="9926638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Yaza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D5E"/>
    <a:srgbClr val="4CC25A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5480" autoAdjust="0"/>
  </p:normalViewPr>
  <p:slideViewPr>
    <p:cSldViewPr>
      <p:cViewPr varScale="1">
        <p:scale>
          <a:sx n="110" d="100"/>
          <a:sy n="110" d="100"/>
        </p:scale>
        <p:origin x="576" y="108"/>
      </p:cViewPr>
      <p:guideLst>
        <p:guide orient="horz" pos="211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3288" y="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41BC11-5A65-49E5-B5BC-58977163D40C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tr-TR"/>
        </a:p>
      </dgm:t>
    </dgm:pt>
    <dgm:pt modelId="{7ECBCE69-48C0-487A-B4C8-5B8D87F80984}">
      <dgm:prSet phldrT="[Metin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sz="1600" dirty="0"/>
            <a:t>En kolay şarj edilebilecek stokların görüntülenebilmesi</a:t>
          </a:r>
        </a:p>
      </dgm:t>
    </dgm:pt>
    <dgm:pt modelId="{70A6BD94-F3AB-4E46-8B5E-6E1A2805449A}" type="parTrans" cxnId="{36D249AD-7E24-47FD-9FC5-4D7910C8053F}">
      <dgm:prSet/>
      <dgm:spPr/>
      <dgm:t>
        <a:bodyPr/>
        <a:lstStyle/>
        <a:p>
          <a:endParaRPr lang="tr-TR" sz="2400"/>
        </a:p>
      </dgm:t>
    </dgm:pt>
    <dgm:pt modelId="{971F6687-1FF4-4281-9547-3537CA87AB82}" type="sibTrans" cxnId="{36D249AD-7E24-47FD-9FC5-4D7910C8053F}">
      <dgm:prSet custT="1"/>
      <dgm:spPr/>
      <dgm:t>
        <a:bodyPr/>
        <a:lstStyle/>
        <a:p>
          <a:endParaRPr lang="tr-TR" sz="1100"/>
        </a:p>
      </dgm:t>
    </dgm:pt>
    <dgm:pt modelId="{D3A60A51-7DA8-40FF-B271-EAB664E4B678}">
      <dgm:prSet phldrT="[Metin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sz="1600" dirty="0"/>
            <a:t>Kalite, ürün tipi, tesis ve depo yeri bazında stok raporlarının alınabilmesi</a:t>
          </a:r>
        </a:p>
      </dgm:t>
    </dgm:pt>
    <dgm:pt modelId="{B216B5C0-AE0B-4378-BF8F-74B3739A68E7}" type="parTrans" cxnId="{782A6A9D-0F52-48AA-BC7A-E2EE4C0D3B1D}">
      <dgm:prSet/>
      <dgm:spPr/>
      <dgm:t>
        <a:bodyPr/>
        <a:lstStyle/>
        <a:p>
          <a:endParaRPr lang="tr-TR" sz="2400"/>
        </a:p>
      </dgm:t>
    </dgm:pt>
    <dgm:pt modelId="{895E2CD3-6A28-48A0-95A7-BA153E6E7C63}" type="sibTrans" cxnId="{782A6A9D-0F52-48AA-BC7A-E2EE4C0D3B1D}">
      <dgm:prSet custT="1"/>
      <dgm:spPr/>
      <dgm:t>
        <a:bodyPr/>
        <a:lstStyle/>
        <a:p>
          <a:endParaRPr lang="tr-TR" sz="1100"/>
        </a:p>
      </dgm:t>
    </dgm:pt>
    <dgm:pt modelId="{08CFB326-B5D6-4823-A933-4509AF0ED753}">
      <dgm:prSet phldrT="[Metin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sz="1600" dirty="0"/>
            <a:t>Hurdaya ayrılabilmesi</a:t>
          </a:r>
        </a:p>
      </dgm:t>
    </dgm:pt>
    <dgm:pt modelId="{0C737596-DE21-4BEE-B4F8-B6E8F30193F4}" type="parTrans" cxnId="{D0313D96-9284-4DC9-B6E8-83CD255C2740}">
      <dgm:prSet/>
      <dgm:spPr/>
      <dgm:t>
        <a:bodyPr/>
        <a:lstStyle/>
        <a:p>
          <a:endParaRPr lang="tr-TR" sz="2400"/>
        </a:p>
      </dgm:t>
    </dgm:pt>
    <dgm:pt modelId="{E1C4A1A0-9C3C-42AC-9901-C4C1BF5E8650}" type="sibTrans" cxnId="{D0313D96-9284-4DC9-B6E8-83CD255C2740}">
      <dgm:prSet custT="1"/>
      <dgm:spPr/>
      <dgm:t>
        <a:bodyPr/>
        <a:lstStyle/>
        <a:p>
          <a:endParaRPr lang="tr-TR" sz="1100"/>
        </a:p>
      </dgm:t>
    </dgm:pt>
    <dgm:pt modelId="{1813DFB4-82B4-4310-8067-DEDAF0DB274A}">
      <dgm:prSet phldrT="[Metin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sz="1600" dirty="0"/>
            <a:t>Yer değiştirme işlemlerinin yapılabilmesi</a:t>
          </a:r>
        </a:p>
      </dgm:t>
    </dgm:pt>
    <dgm:pt modelId="{E56CE7B1-6E9C-4BE7-8993-1CBAAAB5B0CB}" type="parTrans" cxnId="{EBEE0CCB-F930-473F-9EA8-8DA1A394DD02}">
      <dgm:prSet/>
      <dgm:spPr/>
      <dgm:t>
        <a:bodyPr/>
        <a:lstStyle/>
        <a:p>
          <a:endParaRPr lang="tr-TR" sz="2400"/>
        </a:p>
      </dgm:t>
    </dgm:pt>
    <dgm:pt modelId="{6B78946B-BA98-407E-81E2-DBF74B3C2E90}" type="sibTrans" cxnId="{EBEE0CCB-F930-473F-9EA8-8DA1A394DD02}">
      <dgm:prSet custT="1"/>
      <dgm:spPr/>
      <dgm:t>
        <a:bodyPr/>
        <a:lstStyle/>
        <a:p>
          <a:endParaRPr lang="tr-TR" sz="1100"/>
        </a:p>
      </dgm:t>
    </dgm:pt>
    <dgm:pt modelId="{4DCF7E13-AFB1-40D2-8A32-D5DDFF23CCD1}">
      <dgm:prSet phldrT="[Metin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sz="1600" dirty="0"/>
            <a:t>Hareketlerinin izlenmesi</a:t>
          </a:r>
        </a:p>
      </dgm:t>
    </dgm:pt>
    <dgm:pt modelId="{DE4E3D84-873D-4C27-847C-9E255070E8D1}" type="parTrans" cxnId="{72E2E53B-C4E1-4EF1-AA84-BD6A91EF2342}">
      <dgm:prSet/>
      <dgm:spPr/>
      <dgm:t>
        <a:bodyPr/>
        <a:lstStyle/>
        <a:p>
          <a:endParaRPr lang="tr-TR" sz="2400"/>
        </a:p>
      </dgm:t>
    </dgm:pt>
    <dgm:pt modelId="{D32F117D-29FF-405A-A0AA-B86AA0413112}" type="sibTrans" cxnId="{72E2E53B-C4E1-4EF1-AA84-BD6A91EF2342}">
      <dgm:prSet/>
      <dgm:spPr/>
      <dgm:t>
        <a:bodyPr/>
        <a:lstStyle/>
        <a:p>
          <a:endParaRPr lang="tr-TR" sz="2400"/>
        </a:p>
      </dgm:t>
    </dgm:pt>
    <dgm:pt modelId="{AFC0B9CE-D3E5-48BF-A11B-277BE677444E}" type="pres">
      <dgm:prSet presAssocID="{2941BC11-5A65-49E5-B5BC-58977163D40C}" presName="Name0" presStyleCnt="0">
        <dgm:presLayoutVars>
          <dgm:dir/>
          <dgm:resizeHandles val="exact"/>
        </dgm:presLayoutVars>
      </dgm:prSet>
      <dgm:spPr/>
    </dgm:pt>
    <dgm:pt modelId="{BF53F249-6D26-4CE3-8FF9-FB771A6F5E0A}" type="pres">
      <dgm:prSet presAssocID="{7ECBCE69-48C0-487A-B4C8-5B8D87F80984}" presName="node" presStyleLbl="node1" presStyleIdx="0" presStyleCnt="5">
        <dgm:presLayoutVars>
          <dgm:bulletEnabled val="1"/>
        </dgm:presLayoutVars>
      </dgm:prSet>
      <dgm:spPr/>
    </dgm:pt>
    <dgm:pt modelId="{2AEB553E-2D8C-412D-BF07-463735400EF9}" type="pres">
      <dgm:prSet presAssocID="{971F6687-1FF4-4281-9547-3537CA87AB82}" presName="sibTrans" presStyleLbl="sibTrans2D1" presStyleIdx="0" presStyleCnt="4"/>
      <dgm:spPr/>
    </dgm:pt>
    <dgm:pt modelId="{435D0007-C5EF-4F91-A5DB-29923916C6E7}" type="pres">
      <dgm:prSet presAssocID="{971F6687-1FF4-4281-9547-3537CA87AB82}" presName="connectorText" presStyleLbl="sibTrans2D1" presStyleIdx="0" presStyleCnt="4"/>
      <dgm:spPr/>
    </dgm:pt>
    <dgm:pt modelId="{BA3F9C22-8FE1-4FC3-93E9-1879D30351E1}" type="pres">
      <dgm:prSet presAssocID="{D3A60A51-7DA8-40FF-B271-EAB664E4B678}" presName="node" presStyleLbl="node1" presStyleIdx="1" presStyleCnt="5">
        <dgm:presLayoutVars>
          <dgm:bulletEnabled val="1"/>
        </dgm:presLayoutVars>
      </dgm:prSet>
      <dgm:spPr/>
    </dgm:pt>
    <dgm:pt modelId="{C50371F0-C3BB-4973-8E9A-0CABF2C09A23}" type="pres">
      <dgm:prSet presAssocID="{895E2CD3-6A28-48A0-95A7-BA153E6E7C63}" presName="sibTrans" presStyleLbl="sibTrans2D1" presStyleIdx="1" presStyleCnt="4"/>
      <dgm:spPr/>
    </dgm:pt>
    <dgm:pt modelId="{AA07D3E7-CC5D-450F-80EA-5802574ED643}" type="pres">
      <dgm:prSet presAssocID="{895E2CD3-6A28-48A0-95A7-BA153E6E7C63}" presName="connectorText" presStyleLbl="sibTrans2D1" presStyleIdx="1" presStyleCnt="4"/>
      <dgm:spPr/>
    </dgm:pt>
    <dgm:pt modelId="{DBE05739-9F91-494C-B1D8-10921DD60099}" type="pres">
      <dgm:prSet presAssocID="{08CFB326-B5D6-4823-A933-4509AF0ED753}" presName="node" presStyleLbl="node1" presStyleIdx="2" presStyleCnt="5">
        <dgm:presLayoutVars>
          <dgm:bulletEnabled val="1"/>
        </dgm:presLayoutVars>
      </dgm:prSet>
      <dgm:spPr/>
    </dgm:pt>
    <dgm:pt modelId="{AE4E6A35-1143-4D77-9C59-58261D6076D1}" type="pres">
      <dgm:prSet presAssocID="{E1C4A1A0-9C3C-42AC-9901-C4C1BF5E8650}" presName="sibTrans" presStyleLbl="sibTrans2D1" presStyleIdx="2" presStyleCnt="4"/>
      <dgm:spPr/>
    </dgm:pt>
    <dgm:pt modelId="{F7CF1669-E09E-4928-8FE1-36E0A2A8AC06}" type="pres">
      <dgm:prSet presAssocID="{E1C4A1A0-9C3C-42AC-9901-C4C1BF5E8650}" presName="connectorText" presStyleLbl="sibTrans2D1" presStyleIdx="2" presStyleCnt="4"/>
      <dgm:spPr/>
    </dgm:pt>
    <dgm:pt modelId="{E97CB3F4-7C7A-4D06-B810-009FE68BEFC8}" type="pres">
      <dgm:prSet presAssocID="{1813DFB4-82B4-4310-8067-DEDAF0DB274A}" presName="node" presStyleLbl="node1" presStyleIdx="3" presStyleCnt="5">
        <dgm:presLayoutVars>
          <dgm:bulletEnabled val="1"/>
        </dgm:presLayoutVars>
      </dgm:prSet>
      <dgm:spPr/>
    </dgm:pt>
    <dgm:pt modelId="{F925871A-D2AF-4832-91FA-11F23276B068}" type="pres">
      <dgm:prSet presAssocID="{6B78946B-BA98-407E-81E2-DBF74B3C2E90}" presName="sibTrans" presStyleLbl="sibTrans2D1" presStyleIdx="3" presStyleCnt="4"/>
      <dgm:spPr/>
    </dgm:pt>
    <dgm:pt modelId="{7F178B09-88A3-480F-BF0D-CE7D10523D61}" type="pres">
      <dgm:prSet presAssocID="{6B78946B-BA98-407E-81E2-DBF74B3C2E90}" presName="connectorText" presStyleLbl="sibTrans2D1" presStyleIdx="3" presStyleCnt="4"/>
      <dgm:spPr/>
    </dgm:pt>
    <dgm:pt modelId="{96A246C7-E152-411E-BD29-28715F09CA9F}" type="pres">
      <dgm:prSet presAssocID="{4DCF7E13-AFB1-40D2-8A32-D5DDFF23CCD1}" presName="node" presStyleLbl="node1" presStyleIdx="4" presStyleCnt="5">
        <dgm:presLayoutVars>
          <dgm:bulletEnabled val="1"/>
        </dgm:presLayoutVars>
      </dgm:prSet>
      <dgm:spPr/>
    </dgm:pt>
  </dgm:ptLst>
  <dgm:cxnLst>
    <dgm:cxn modelId="{7F48F00D-4A86-45CD-B4F6-0EB471248B5F}" type="presOf" srcId="{971F6687-1FF4-4281-9547-3537CA87AB82}" destId="{2AEB553E-2D8C-412D-BF07-463735400EF9}" srcOrd="0" destOrd="0" presId="urn:microsoft.com/office/officeart/2005/8/layout/process1"/>
    <dgm:cxn modelId="{FF7A8C28-2441-471F-9DCA-483CCF89CA55}" type="presOf" srcId="{D3A60A51-7DA8-40FF-B271-EAB664E4B678}" destId="{BA3F9C22-8FE1-4FC3-93E9-1879D30351E1}" srcOrd="0" destOrd="0" presId="urn:microsoft.com/office/officeart/2005/8/layout/process1"/>
    <dgm:cxn modelId="{0214CA34-C024-4D7A-BE90-06577E45F8EA}" type="presOf" srcId="{971F6687-1FF4-4281-9547-3537CA87AB82}" destId="{435D0007-C5EF-4F91-A5DB-29923916C6E7}" srcOrd="1" destOrd="0" presId="urn:microsoft.com/office/officeart/2005/8/layout/process1"/>
    <dgm:cxn modelId="{72E2E53B-C4E1-4EF1-AA84-BD6A91EF2342}" srcId="{2941BC11-5A65-49E5-B5BC-58977163D40C}" destId="{4DCF7E13-AFB1-40D2-8A32-D5DDFF23CCD1}" srcOrd="4" destOrd="0" parTransId="{DE4E3D84-873D-4C27-847C-9E255070E8D1}" sibTransId="{D32F117D-29FF-405A-A0AA-B86AA0413112}"/>
    <dgm:cxn modelId="{7E8E0452-FC13-49AB-BB62-A2B9E8420B51}" type="presOf" srcId="{08CFB326-B5D6-4823-A933-4509AF0ED753}" destId="{DBE05739-9F91-494C-B1D8-10921DD60099}" srcOrd="0" destOrd="0" presId="urn:microsoft.com/office/officeart/2005/8/layout/process1"/>
    <dgm:cxn modelId="{1925CD58-9183-4DF8-A701-5342F91A033E}" type="presOf" srcId="{895E2CD3-6A28-48A0-95A7-BA153E6E7C63}" destId="{AA07D3E7-CC5D-450F-80EA-5802574ED643}" srcOrd="1" destOrd="0" presId="urn:microsoft.com/office/officeart/2005/8/layout/process1"/>
    <dgm:cxn modelId="{E5644E87-EC8E-4BF3-A629-80FD3BA70346}" type="presOf" srcId="{4DCF7E13-AFB1-40D2-8A32-D5DDFF23CCD1}" destId="{96A246C7-E152-411E-BD29-28715F09CA9F}" srcOrd="0" destOrd="0" presId="urn:microsoft.com/office/officeart/2005/8/layout/process1"/>
    <dgm:cxn modelId="{BE22CB89-2F0B-44A5-932C-0F5252E1C63B}" type="presOf" srcId="{E1C4A1A0-9C3C-42AC-9901-C4C1BF5E8650}" destId="{AE4E6A35-1143-4D77-9C59-58261D6076D1}" srcOrd="0" destOrd="0" presId="urn:microsoft.com/office/officeart/2005/8/layout/process1"/>
    <dgm:cxn modelId="{D0313D96-9284-4DC9-B6E8-83CD255C2740}" srcId="{2941BC11-5A65-49E5-B5BC-58977163D40C}" destId="{08CFB326-B5D6-4823-A933-4509AF0ED753}" srcOrd="2" destOrd="0" parTransId="{0C737596-DE21-4BEE-B4F8-B6E8F30193F4}" sibTransId="{E1C4A1A0-9C3C-42AC-9901-C4C1BF5E8650}"/>
    <dgm:cxn modelId="{67317A99-5BF1-476E-9B33-EB9018F853AD}" type="presOf" srcId="{6B78946B-BA98-407E-81E2-DBF74B3C2E90}" destId="{F925871A-D2AF-4832-91FA-11F23276B068}" srcOrd="0" destOrd="0" presId="urn:microsoft.com/office/officeart/2005/8/layout/process1"/>
    <dgm:cxn modelId="{782A6A9D-0F52-48AA-BC7A-E2EE4C0D3B1D}" srcId="{2941BC11-5A65-49E5-B5BC-58977163D40C}" destId="{D3A60A51-7DA8-40FF-B271-EAB664E4B678}" srcOrd="1" destOrd="0" parTransId="{B216B5C0-AE0B-4378-BF8F-74B3739A68E7}" sibTransId="{895E2CD3-6A28-48A0-95A7-BA153E6E7C63}"/>
    <dgm:cxn modelId="{DBF13B9F-5428-4D0C-98A3-6707418E4165}" type="presOf" srcId="{895E2CD3-6A28-48A0-95A7-BA153E6E7C63}" destId="{C50371F0-C3BB-4973-8E9A-0CABF2C09A23}" srcOrd="0" destOrd="0" presId="urn:microsoft.com/office/officeart/2005/8/layout/process1"/>
    <dgm:cxn modelId="{AFFB0DA1-EE00-46DF-8CA0-DB616FF1B7AF}" type="presOf" srcId="{E1C4A1A0-9C3C-42AC-9901-C4C1BF5E8650}" destId="{F7CF1669-E09E-4928-8FE1-36E0A2A8AC06}" srcOrd="1" destOrd="0" presId="urn:microsoft.com/office/officeart/2005/8/layout/process1"/>
    <dgm:cxn modelId="{E50692A7-64BA-46EF-B8FD-85D2B145C6D8}" type="presOf" srcId="{2941BC11-5A65-49E5-B5BC-58977163D40C}" destId="{AFC0B9CE-D3E5-48BF-A11B-277BE677444E}" srcOrd="0" destOrd="0" presId="urn:microsoft.com/office/officeart/2005/8/layout/process1"/>
    <dgm:cxn modelId="{36D249AD-7E24-47FD-9FC5-4D7910C8053F}" srcId="{2941BC11-5A65-49E5-B5BC-58977163D40C}" destId="{7ECBCE69-48C0-487A-B4C8-5B8D87F80984}" srcOrd="0" destOrd="0" parTransId="{70A6BD94-F3AB-4E46-8B5E-6E1A2805449A}" sibTransId="{971F6687-1FF4-4281-9547-3537CA87AB82}"/>
    <dgm:cxn modelId="{DE2634C0-2BE5-44FE-8F70-3DB0B9013732}" type="presOf" srcId="{6B78946B-BA98-407E-81E2-DBF74B3C2E90}" destId="{7F178B09-88A3-480F-BF0D-CE7D10523D61}" srcOrd="1" destOrd="0" presId="urn:microsoft.com/office/officeart/2005/8/layout/process1"/>
    <dgm:cxn modelId="{EBEE0CCB-F930-473F-9EA8-8DA1A394DD02}" srcId="{2941BC11-5A65-49E5-B5BC-58977163D40C}" destId="{1813DFB4-82B4-4310-8067-DEDAF0DB274A}" srcOrd="3" destOrd="0" parTransId="{E56CE7B1-6E9C-4BE7-8993-1CBAAAB5B0CB}" sibTransId="{6B78946B-BA98-407E-81E2-DBF74B3C2E90}"/>
    <dgm:cxn modelId="{69A61BE9-D0CB-4BF8-9EA1-691CAD456A95}" type="presOf" srcId="{1813DFB4-82B4-4310-8067-DEDAF0DB274A}" destId="{E97CB3F4-7C7A-4D06-B810-009FE68BEFC8}" srcOrd="0" destOrd="0" presId="urn:microsoft.com/office/officeart/2005/8/layout/process1"/>
    <dgm:cxn modelId="{9695C8F9-8E7F-401F-B6AB-8E878D66CCDB}" type="presOf" srcId="{7ECBCE69-48C0-487A-B4C8-5B8D87F80984}" destId="{BF53F249-6D26-4CE3-8FF9-FB771A6F5E0A}" srcOrd="0" destOrd="0" presId="urn:microsoft.com/office/officeart/2005/8/layout/process1"/>
    <dgm:cxn modelId="{6B56F280-5C07-44A4-945B-56CCA72E001D}" type="presParOf" srcId="{AFC0B9CE-D3E5-48BF-A11B-277BE677444E}" destId="{BF53F249-6D26-4CE3-8FF9-FB771A6F5E0A}" srcOrd="0" destOrd="0" presId="urn:microsoft.com/office/officeart/2005/8/layout/process1"/>
    <dgm:cxn modelId="{821AE630-5433-4518-AE84-3D07B43D88B8}" type="presParOf" srcId="{AFC0B9CE-D3E5-48BF-A11B-277BE677444E}" destId="{2AEB553E-2D8C-412D-BF07-463735400EF9}" srcOrd="1" destOrd="0" presId="urn:microsoft.com/office/officeart/2005/8/layout/process1"/>
    <dgm:cxn modelId="{67532918-F569-4976-9D1B-30A375561663}" type="presParOf" srcId="{2AEB553E-2D8C-412D-BF07-463735400EF9}" destId="{435D0007-C5EF-4F91-A5DB-29923916C6E7}" srcOrd="0" destOrd="0" presId="urn:microsoft.com/office/officeart/2005/8/layout/process1"/>
    <dgm:cxn modelId="{B71FE2CB-7A71-4EC9-8E65-1F4CBBC70EF9}" type="presParOf" srcId="{AFC0B9CE-D3E5-48BF-A11B-277BE677444E}" destId="{BA3F9C22-8FE1-4FC3-93E9-1879D30351E1}" srcOrd="2" destOrd="0" presId="urn:microsoft.com/office/officeart/2005/8/layout/process1"/>
    <dgm:cxn modelId="{8C052A53-F805-4399-A576-A4FC1D43B74A}" type="presParOf" srcId="{AFC0B9CE-D3E5-48BF-A11B-277BE677444E}" destId="{C50371F0-C3BB-4973-8E9A-0CABF2C09A23}" srcOrd="3" destOrd="0" presId="urn:microsoft.com/office/officeart/2005/8/layout/process1"/>
    <dgm:cxn modelId="{CD7B9E23-AFCF-49D8-8029-8AD065E455C5}" type="presParOf" srcId="{C50371F0-C3BB-4973-8E9A-0CABF2C09A23}" destId="{AA07D3E7-CC5D-450F-80EA-5802574ED643}" srcOrd="0" destOrd="0" presId="urn:microsoft.com/office/officeart/2005/8/layout/process1"/>
    <dgm:cxn modelId="{6C9E1574-3FFD-4620-87E4-B2664FF2ED38}" type="presParOf" srcId="{AFC0B9CE-D3E5-48BF-A11B-277BE677444E}" destId="{DBE05739-9F91-494C-B1D8-10921DD60099}" srcOrd="4" destOrd="0" presId="urn:microsoft.com/office/officeart/2005/8/layout/process1"/>
    <dgm:cxn modelId="{F8ADC33D-2CE0-4E7B-8DC4-371F14ECFCDC}" type="presParOf" srcId="{AFC0B9CE-D3E5-48BF-A11B-277BE677444E}" destId="{AE4E6A35-1143-4D77-9C59-58261D6076D1}" srcOrd="5" destOrd="0" presId="urn:microsoft.com/office/officeart/2005/8/layout/process1"/>
    <dgm:cxn modelId="{62A5EC4A-72D2-4815-904A-226F81A3A8E6}" type="presParOf" srcId="{AE4E6A35-1143-4D77-9C59-58261D6076D1}" destId="{F7CF1669-E09E-4928-8FE1-36E0A2A8AC06}" srcOrd="0" destOrd="0" presId="urn:microsoft.com/office/officeart/2005/8/layout/process1"/>
    <dgm:cxn modelId="{275E78F1-757B-416B-B813-B3F20B918CA0}" type="presParOf" srcId="{AFC0B9CE-D3E5-48BF-A11B-277BE677444E}" destId="{E97CB3F4-7C7A-4D06-B810-009FE68BEFC8}" srcOrd="6" destOrd="0" presId="urn:microsoft.com/office/officeart/2005/8/layout/process1"/>
    <dgm:cxn modelId="{AF62AF0B-3016-4D17-9CCC-E03249589C99}" type="presParOf" srcId="{AFC0B9CE-D3E5-48BF-A11B-277BE677444E}" destId="{F925871A-D2AF-4832-91FA-11F23276B068}" srcOrd="7" destOrd="0" presId="urn:microsoft.com/office/officeart/2005/8/layout/process1"/>
    <dgm:cxn modelId="{481C8893-4027-40EC-95F7-C795ABBE28AF}" type="presParOf" srcId="{F925871A-D2AF-4832-91FA-11F23276B068}" destId="{7F178B09-88A3-480F-BF0D-CE7D10523D61}" srcOrd="0" destOrd="0" presId="urn:microsoft.com/office/officeart/2005/8/layout/process1"/>
    <dgm:cxn modelId="{02C19A8E-B0CA-45E6-A07F-76965C687093}" type="presParOf" srcId="{AFC0B9CE-D3E5-48BF-A11B-277BE677444E}" destId="{96A246C7-E152-411E-BD29-28715F09CA9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3C85AB-FD49-4AF3-94BB-62BDB904F4C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</dgm:pt>
    <dgm:pt modelId="{37C86B63-977A-497E-AC93-9C80CA8F20E0}">
      <dgm:prSet phldrT="[Metin]" custT="1"/>
      <dgm:spPr/>
      <dgm:t>
        <a:bodyPr/>
        <a:lstStyle/>
        <a:p>
          <a:pPr>
            <a:buFont typeface="+mj-lt"/>
            <a:buAutoNum type="arabicPeriod"/>
          </a:pPr>
          <a:r>
            <a:rPr lang="tr-TR" sz="1050" dirty="0"/>
            <a:t>Vinç veya taşıma aracı ile malzeme kabul sahasına(sehpaya) indirilir.</a:t>
          </a:r>
        </a:p>
      </dgm:t>
    </dgm:pt>
    <dgm:pt modelId="{A1A4440D-7E1E-425A-B3F9-0B72B8456A6A}" type="parTrans" cxnId="{E94AC8D0-C22C-4BC4-A764-D5832D998D70}">
      <dgm:prSet/>
      <dgm:spPr/>
      <dgm:t>
        <a:bodyPr/>
        <a:lstStyle/>
        <a:p>
          <a:endParaRPr lang="tr-TR" sz="2400"/>
        </a:p>
      </dgm:t>
    </dgm:pt>
    <dgm:pt modelId="{BE6D66D0-CB99-490A-963F-C49EA3A514E0}" type="sibTrans" cxnId="{E94AC8D0-C22C-4BC4-A764-D5832D998D70}">
      <dgm:prSet/>
      <dgm:spPr/>
      <dgm:t>
        <a:bodyPr/>
        <a:lstStyle/>
        <a:p>
          <a:endParaRPr lang="tr-TR" sz="2400"/>
        </a:p>
      </dgm:t>
    </dgm:pt>
    <dgm:pt modelId="{44A06666-09D9-4B41-AF79-D8B9025F8DF0}">
      <dgm:prSet phldrT="[Metin]" custT="1"/>
      <dgm:spPr/>
      <dgm:t>
        <a:bodyPr/>
        <a:lstStyle/>
        <a:p>
          <a:pPr>
            <a:buFont typeface="+mj-lt"/>
            <a:buAutoNum type="arabicPeriod"/>
          </a:pPr>
          <a:r>
            <a:rPr lang="tr-TR" sz="1050" dirty="0"/>
            <a:t>Kabul edilen malzeme, </a:t>
          </a:r>
          <a:r>
            <a:rPr lang="tr-TR" sz="1050" b="0" dirty="0"/>
            <a:t>tablet/terminal üzerinden sisteme kaydedilir.</a:t>
          </a:r>
        </a:p>
      </dgm:t>
    </dgm:pt>
    <dgm:pt modelId="{691823ED-7185-4DE3-B0A5-DE20D9EB0C7C}" type="parTrans" cxnId="{D74F1659-348B-4951-82FB-5A8BD9499DDF}">
      <dgm:prSet/>
      <dgm:spPr/>
      <dgm:t>
        <a:bodyPr/>
        <a:lstStyle/>
        <a:p>
          <a:endParaRPr lang="tr-TR" sz="2400"/>
        </a:p>
      </dgm:t>
    </dgm:pt>
    <dgm:pt modelId="{DF6AB64B-C5E1-494B-BA8E-5709EB744E4E}" type="sibTrans" cxnId="{D74F1659-348B-4951-82FB-5A8BD9499DDF}">
      <dgm:prSet/>
      <dgm:spPr/>
      <dgm:t>
        <a:bodyPr/>
        <a:lstStyle/>
        <a:p>
          <a:endParaRPr lang="tr-TR" sz="2400"/>
        </a:p>
      </dgm:t>
    </dgm:pt>
    <dgm:pt modelId="{E736BC49-5914-41E4-A694-286ECEC36906}">
      <dgm:prSet phldrT="[Metin]" custT="1"/>
      <dgm:spPr/>
      <dgm:t>
        <a:bodyPr/>
        <a:lstStyle/>
        <a:p>
          <a:pPr>
            <a:buFont typeface="+mj-lt"/>
            <a:buAutoNum type="arabicPeriod"/>
          </a:pPr>
          <a:r>
            <a:rPr lang="tr-TR" sz="1050" dirty="0"/>
            <a:t>Depo yeri ve adresi seçilir.</a:t>
          </a:r>
        </a:p>
      </dgm:t>
    </dgm:pt>
    <dgm:pt modelId="{3DF545C5-F8E0-4EE3-8E42-2404E0B9F91D}" type="parTrans" cxnId="{50CCA568-0569-4AA6-B109-D0C54A642679}">
      <dgm:prSet/>
      <dgm:spPr/>
      <dgm:t>
        <a:bodyPr/>
        <a:lstStyle/>
        <a:p>
          <a:endParaRPr lang="tr-TR" sz="2400"/>
        </a:p>
      </dgm:t>
    </dgm:pt>
    <dgm:pt modelId="{1BBA3AD3-2036-4E59-A3F7-D9375EEC36A7}" type="sibTrans" cxnId="{50CCA568-0569-4AA6-B109-D0C54A642679}">
      <dgm:prSet/>
      <dgm:spPr/>
      <dgm:t>
        <a:bodyPr/>
        <a:lstStyle/>
        <a:p>
          <a:endParaRPr lang="tr-TR" sz="2400"/>
        </a:p>
      </dgm:t>
    </dgm:pt>
    <dgm:pt modelId="{46D2C303-BB16-4FA0-B347-FE8DA24A68F3}">
      <dgm:prSet phldrT="[Metin]" custT="1"/>
      <dgm:spPr/>
      <dgm:t>
        <a:bodyPr/>
        <a:lstStyle/>
        <a:p>
          <a:pPr>
            <a:buFont typeface="+mj-lt"/>
            <a:buAutoNum type="arabicPeriod"/>
          </a:pPr>
          <a:r>
            <a:rPr lang="tr-TR" sz="1050" dirty="0"/>
            <a:t>Tanımlı depo alanına yönlendirilir.</a:t>
          </a:r>
        </a:p>
      </dgm:t>
    </dgm:pt>
    <dgm:pt modelId="{6F842D63-165D-438A-A9A9-D9D60C38BE47}" type="parTrans" cxnId="{FA67075A-6582-41ED-81E9-DD9F40077982}">
      <dgm:prSet/>
      <dgm:spPr/>
      <dgm:t>
        <a:bodyPr/>
        <a:lstStyle/>
        <a:p>
          <a:endParaRPr lang="tr-TR" sz="2400"/>
        </a:p>
      </dgm:t>
    </dgm:pt>
    <dgm:pt modelId="{48160508-29CA-477D-949E-76FD2A007819}" type="sibTrans" cxnId="{FA67075A-6582-41ED-81E9-DD9F40077982}">
      <dgm:prSet/>
      <dgm:spPr/>
      <dgm:t>
        <a:bodyPr/>
        <a:lstStyle/>
        <a:p>
          <a:endParaRPr lang="tr-TR" sz="2400"/>
        </a:p>
      </dgm:t>
    </dgm:pt>
    <dgm:pt modelId="{1BC2C975-D21D-490B-92E3-C5BD5CA44E9F}">
      <dgm:prSet phldrT="[Metin]" custT="1"/>
      <dgm:spPr/>
      <dgm:t>
        <a:bodyPr/>
        <a:lstStyle/>
        <a:p>
          <a:pPr>
            <a:buFont typeface="+mj-lt"/>
            <a:buAutoNum type="arabicPeriod"/>
          </a:pPr>
          <a:r>
            <a:rPr lang="tr-TR" sz="1050" dirty="0" err="1"/>
            <a:t>Forklift</a:t>
          </a:r>
          <a:r>
            <a:rPr lang="tr-TR" sz="1050" dirty="0"/>
            <a:t>/vinç ile yerine konur.</a:t>
          </a:r>
        </a:p>
      </dgm:t>
    </dgm:pt>
    <dgm:pt modelId="{F6167055-50EB-4EF9-BA86-B45CE4B5887B}" type="parTrans" cxnId="{764DEFCA-FD66-4199-8500-972CF65D264B}">
      <dgm:prSet/>
      <dgm:spPr/>
      <dgm:t>
        <a:bodyPr/>
        <a:lstStyle/>
        <a:p>
          <a:endParaRPr lang="tr-TR" sz="2400"/>
        </a:p>
      </dgm:t>
    </dgm:pt>
    <dgm:pt modelId="{C12C498E-8FEC-4000-9758-3E6BF727BA5A}" type="sibTrans" cxnId="{764DEFCA-FD66-4199-8500-972CF65D264B}">
      <dgm:prSet/>
      <dgm:spPr/>
      <dgm:t>
        <a:bodyPr/>
        <a:lstStyle/>
        <a:p>
          <a:endParaRPr lang="tr-TR" sz="2400"/>
        </a:p>
      </dgm:t>
    </dgm:pt>
    <dgm:pt modelId="{BA48EED9-CA95-4FA7-A9E2-BD150077AD90}">
      <dgm:prSet phldrT="[Metin]" custT="1"/>
      <dgm:spPr/>
      <dgm:t>
        <a:bodyPr/>
        <a:lstStyle/>
        <a:p>
          <a:pPr>
            <a:buFont typeface="+mj-lt"/>
            <a:buAutoNum type="arabicPeriod"/>
          </a:pPr>
          <a:r>
            <a:rPr lang="tr-TR" sz="1050" dirty="0"/>
            <a:t>Kabul işlemi onaylanır.</a:t>
          </a:r>
        </a:p>
      </dgm:t>
    </dgm:pt>
    <dgm:pt modelId="{556D7482-D285-4B15-8F93-0B3F16E1968E}" type="parTrans" cxnId="{930968D3-ED27-4492-911D-D9D9780989B2}">
      <dgm:prSet/>
      <dgm:spPr/>
      <dgm:t>
        <a:bodyPr/>
        <a:lstStyle/>
        <a:p>
          <a:endParaRPr lang="tr-TR" sz="2400"/>
        </a:p>
      </dgm:t>
    </dgm:pt>
    <dgm:pt modelId="{A7C3092C-CE1F-4DF6-8F15-8F7146D78CAD}" type="sibTrans" cxnId="{930968D3-ED27-4492-911D-D9D9780989B2}">
      <dgm:prSet/>
      <dgm:spPr/>
      <dgm:t>
        <a:bodyPr/>
        <a:lstStyle/>
        <a:p>
          <a:endParaRPr lang="tr-TR" sz="2400"/>
        </a:p>
      </dgm:t>
    </dgm:pt>
    <dgm:pt modelId="{FCA07EAC-499C-4E99-840D-7AE5B3F40C97}">
      <dgm:prSet phldrT="[Metin]" custT="1"/>
      <dgm:spPr/>
      <dgm:t>
        <a:bodyPr/>
        <a:lstStyle/>
        <a:p>
          <a:pPr>
            <a:buFont typeface="+mj-lt"/>
            <a:buAutoNum type="arabicPeriod"/>
          </a:pPr>
          <a:r>
            <a:rPr lang="tr-TR" sz="1050"/>
            <a:t>Sistemde stok miktarı otomatik güncellenir.</a:t>
          </a:r>
          <a:endParaRPr lang="tr-TR" sz="1050" dirty="0"/>
        </a:p>
      </dgm:t>
    </dgm:pt>
    <dgm:pt modelId="{6B9DB110-84E0-4BDE-9727-4B66D48268FC}" type="parTrans" cxnId="{6F2F1610-6EE0-46D9-8D35-D2D5D7FE3667}">
      <dgm:prSet/>
      <dgm:spPr/>
      <dgm:t>
        <a:bodyPr/>
        <a:lstStyle/>
        <a:p>
          <a:endParaRPr lang="tr-TR" sz="2400"/>
        </a:p>
      </dgm:t>
    </dgm:pt>
    <dgm:pt modelId="{A55B6F5E-33C6-4B67-AFC5-C4A58F312E81}" type="sibTrans" cxnId="{6F2F1610-6EE0-46D9-8D35-D2D5D7FE3667}">
      <dgm:prSet/>
      <dgm:spPr/>
      <dgm:t>
        <a:bodyPr/>
        <a:lstStyle/>
        <a:p>
          <a:endParaRPr lang="tr-TR" sz="2400"/>
        </a:p>
      </dgm:t>
    </dgm:pt>
    <dgm:pt modelId="{5956F6E4-0086-4E93-9137-C787D68F56D8}" type="pres">
      <dgm:prSet presAssocID="{D33C85AB-FD49-4AF3-94BB-62BDB904F4C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847BC76-C81F-4777-B860-63FCE468CE94}" type="pres">
      <dgm:prSet presAssocID="{37C86B63-977A-497E-AC93-9C80CA8F20E0}" presName="hierRoot1" presStyleCnt="0"/>
      <dgm:spPr/>
    </dgm:pt>
    <dgm:pt modelId="{1877CA54-A1DA-4270-B581-7CF0202A6715}" type="pres">
      <dgm:prSet presAssocID="{37C86B63-977A-497E-AC93-9C80CA8F20E0}" presName="composite" presStyleCnt="0"/>
      <dgm:spPr/>
    </dgm:pt>
    <dgm:pt modelId="{63181B26-8DF8-4E5B-A1AE-42E9D80E3B14}" type="pres">
      <dgm:prSet presAssocID="{37C86B63-977A-497E-AC93-9C80CA8F20E0}" presName="background" presStyleLbl="node0" presStyleIdx="0" presStyleCnt="7"/>
      <dgm:spPr/>
    </dgm:pt>
    <dgm:pt modelId="{0117EF88-6697-49C2-8E09-32C812BCF904}" type="pres">
      <dgm:prSet presAssocID="{37C86B63-977A-497E-AC93-9C80CA8F20E0}" presName="text" presStyleLbl="fgAcc0" presStyleIdx="0" presStyleCnt="7">
        <dgm:presLayoutVars>
          <dgm:chPref val="3"/>
        </dgm:presLayoutVars>
      </dgm:prSet>
      <dgm:spPr/>
    </dgm:pt>
    <dgm:pt modelId="{0BB5D054-27F6-47E3-98CB-C48D64FF917A}" type="pres">
      <dgm:prSet presAssocID="{37C86B63-977A-497E-AC93-9C80CA8F20E0}" presName="hierChild2" presStyleCnt="0"/>
      <dgm:spPr/>
    </dgm:pt>
    <dgm:pt modelId="{9A2FB125-3F34-44A1-84F3-82AE773F2C8F}" type="pres">
      <dgm:prSet presAssocID="{44A06666-09D9-4B41-AF79-D8B9025F8DF0}" presName="hierRoot1" presStyleCnt="0"/>
      <dgm:spPr/>
    </dgm:pt>
    <dgm:pt modelId="{AADB04CF-F033-4034-A7A2-255BA0DC817C}" type="pres">
      <dgm:prSet presAssocID="{44A06666-09D9-4B41-AF79-D8B9025F8DF0}" presName="composite" presStyleCnt="0"/>
      <dgm:spPr/>
    </dgm:pt>
    <dgm:pt modelId="{2F279F47-1B1A-47D2-B37B-BA0F74BFDED8}" type="pres">
      <dgm:prSet presAssocID="{44A06666-09D9-4B41-AF79-D8B9025F8DF0}" presName="background" presStyleLbl="node0" presStyleIdx="1" presStyleCnt="7"/>
      <dgm:spPr/>
    </dgm:pt>
    <dgm:pt modelId="{EB656C75-202E-4F81-8FBC-23393CB97819}" type="pres">
      <dgm:prSet presAssocID="{44A06666-09D9-4B41-AF79-D8B9025F8DF0}" presName="text" presStyleLbl="fgAcc0" presStyleIdx="1" presStyleCnt="7">
        <dgm:presLayoutVars>
          <dgm:chPref val="3"/>
        </dgm:presLayoutVars>
      </dgm:prSet>
      <dgm:spPr/>
    </dgm:pt>
    <dgm:pt modelId="{676CBEB4-0A1F-4F57-8BA8-63D94C1802A4}" type="pres">
      <dgm:prSet presAssocID="{44A06666-09D9-4B41-AF79-D8B9025F8DF0}" presName="hierChild2" presStyleCnt="0"/>
      <dgm:spPr/>
    </dgm:pt>
    <dgm:pt modelId="{3F3053C1-1C2B-4643-9436-5844FBB73099}" type="pres">
      <dgm:prSet presAssocID="{E736BC49-5914-41E4-A694-286ECEC36906}" presName="hierRoot1" presStyleCnt="0"/>
      <dgm:spPr/>
    </dgm:pt>
    <dgm:pt modelId="{0E1C7E85-ECBB-4514-92A1-FFA20C97B8AE}" type="pres">
      <dgm:prSet presAssocID="{E736BC49-5914-41E4-A694-286ECEC36906}" presName="composite" presStyleCnt="0"/>
      <dgm:spPr/>
    </dgm:pt>
    <dgm:pt modelId="{2F73E179-0081-4213-9B22-CD2235F267DF}" type="pres">
      <dgm:prSet presAssocID="{E736BC49-5914-41E4-A694-286ECEC36906}" presName="background" presStyleLbl="node0" presStyleIdx="2" presStyleCnt="7"/>
      <dgm:spPr/>
    </dgm:pt>
    <dgm:pt modelId="{8BF4F9AE-1738-4974-AA54-C0958CFD84C4}" type="pres">
      <dgm:prSet presAssocID="{E736BC49-5914-41E4-A694-286ECEC36906}" presName="text" presStyleLbl="fgAcc0" presStyleIdx="2" presStyleCnt="7">
        <dgm:presLayoutVars>
          <dgm:chPref val="3"/>
        </dgm:presLayoutVars>
      </dgm:prSet>
      <dgm:spPr/>
    </dgm:pt>
    <dgm:pt modelId="{4A8343A4-80A2-4977-9C48-CF17975BD4AC}" type="pres">
      <dgm:prSet presAssocID="{E736BC49-5914-41E4-A694-286ECEC36906}" presName="hierChild2" presStyleCnt="0"/>
      <dgm:spPr/>
    </dgm:pt>
    <dgm:pt modelId="{B1574206-8EC3-4D21-A854-8499A75C8963}" type="pres">
      <dgm:prSet presAssocID="{46D2C303-BB16-4FA0-B347-FE8DA24A68F3}" presName="hierRoot1" presStyleCnt="0"/>
      <dgm:spPr/>
    </dgm:pt>
    <dgm:pt modelId="{DCB1BAA0-49B6-4652-ADF8-39C9CEE4369A}" type="pres">
      <dgm:prSet presAssocID="{46D2C303-BB16-4FA0-B347-FE8DA24A68F3}" presName="composite" presStyleCnt="0"/>
      <dgm:spPr/>
    </dgm:pt>
    <dgm:pt modelId="{97A56AEE-E794-46A0-ADFF-89555C19A3F4}" type="pres">
      <dgm:prSet presAssocID="{46D2C303-BB16-4FA0-B347-FE8DA24A68F3}" presName="background" presStyleLbl="node0" presStyleIdx="3" presStyleCnt="7"/>
      <dgm:spPr/>
    </dgm:pt>
    <dgm:pt modelId="{086AE902-1301-42E5-B3E0-559362767EE4}" type="pres">
      <dgm:prSet presAssocID="{46D2C303-BB16-4FA0-B347-FE8DA24A68F3}" presName="text" presStyleLbl="fgAcc0" presStyleIdx="3" presStyleCnt="7">
        <dgm:presLayoutVars>
          <dgm:chPref val="3"/>
        </dgm:presLayoutVars>
      </dgm:prSet>
      <dgm:spPr/>
    </dgm:pt>
    <dgm:pt modelId="{F6E4548C-5E44-48AD-B054-48D1A1E3A974}" type="pres">
      <dgm:prSet presAssocID="{46D2C303-BB16-4FA0-B347-FE8DA24A68F3}" presName="hierChild2" presStyleCnt="0"/>
      <dgm:spPr/>
    </dgm:pt>
    <dgm:pt modelId="{399A14AC-9D7A-4781-BCBB-296F61086EEB}" type="pres">
      <dgm:prSet presAssocID="{1BC2C975-D21D-490B-92E3-C5BD5CA44E9F}" presName="hierRoot1" presStyleCnt="0"/>
      <dgm:spPr/>
    </dgm:pt>
    <dgm:pt modelId="{76F68C3C-5F3F-41F8-AB92-6C73BB31D8E6}" type="pres">
      <dgm:prSet presAssocID="{1BC2C975-D21D-490B-92E3-C5BD5CA44E9F}" presName="composite" presStyleCnt="0"/>
      <dgm:spPr/>
    </dgm:pt>
    <dgm:pt modelId="{08620548-54EA-4BB3-A0C9-2D5AC6A61CD7}" type="pres">
      <dgm:prSet presAssocID="{1BC2C975-D21D-490B-92E3-C5BD5CA44E9F}" presName="background" presStyleLbl="node0" presStyleIdx="4" presStyleCnt="7"/>
      <dgm:spPr/>
    </dgm:pt>
    <dgm:pt modelId="{3F62463D-A54E-4277-B36C-3580C70752C3}" type="pres">
      <dgm:prSet presAssocID="{1BC2C975-D21D-490B-92E3-C5BD5CA44E9F}" presName="text" presStyleLbl="fgAcc0" presStyleIdx="4" presStyleCnt="7">
        <dgm:presLayoutVars>
          <dgm:chPref val="3"/>
        </dgm:presLayoutVars>
      </dgm:prSet>
      <dgm:spPr/>
    </dgm:pt>
    <dgm:pt modelId="{2A6FA485-B1F9-4F49-A7C8-1836E4D05042}" type="pres">
      <dgm:prSet presAssocID="{1BC2C975-D21D-490B-92E3-C5BD5CA44E9F}" presName="hierChild2" presStyleCnt="0"/>
      <dgm:spPr/>
    </dgm:pt>
    <dgm:pt modelId="{F2D6E8FC-E94B-454E-BE44-E67B138A6557}" type="pres">
      <dgm:prSet presAssocID="{BA48EED9-CA95-4FA7-A9E2-BD150077AD90}" presName="hierRoot1" presStyleCnt="0"/>
      <dgm:spPr/>
    </dgm:pt>
    <dgm:pt modelId="{081512FB-3FFA-44B6-8C5B-2E9A4E92EC51}" type="pres">
      <dgm:prSet presAssocID="{BA48EED9-CA95-4FA7-A9E2-BD150077AD90}" presName="composite" presStyleCnt="0"/>
      <dgm:spPr/>
    </dgm:pt>
    <dgm:pt modelId="{D7133D05-24AA-489C-B306-718FD3DE4F0A}" type="pres">
      <dgm:prSet presAssocID="{BA48EED9-CA95-4FA7-A9E2-BD150077AD90}" presName="background" presStyleLbl="node0" presStyleIdx="5" presStyleCnt="7"/>
      <dgm:spPr/>
    </dgm:pt>
    <dgm:pt modelId="{4A417DA3-6CEF-4518-9EE2-829CF7382035}" type="pres">
      <dgm:prSet presAssocID="{BA48EED9-CA95-4FA7-A9E2-BD150077AD90}" presName="text" presStyleLbl="fgAcc0" presStyleIdx="5" presStyleCnt="7">
        <dgm:presLayoutVars>
          <dgm:chPref val="3"/>
        </dgm:presLayoutVars>
      </dgm:prSet>
      <dgm:spPr/>
    </dgm:pt>
    <dgm:pt modelId="{0953DC19-54EC-44A5-9EFE-3486A3A95089}" type="pres">
      <dgm:prSet presAssocID="{BA48EED9-CA95-4FA7-A9E2-BD150077AD90}" presName="hierChild2" presStyleCnt="0"/>
      <dgm:spPr/>
    </dgm:pt>
    <dgm:pt modelId="{C394E362-6252-4616-9AD1-7FAB44F1B8E4}" type="pres">
      <dgm:prSet presAssocID="{FCA07EAC-499C-4E99-840D-7AE5B3F40C97}" presName="hierRoot1" presStyleCnt="0"/>
      <dgm:spPr/>
    </dgm:pt>
    <dgm:pt modelId="{CDA8907D-E585-4811-A1F2-150F397842CA}" type="pres">
      <dgm:prSet presAssocID="{FCA07EAC-499C-4E99-840D-7AE5B3F40C97}" presName="composite" presStyleCnt="0"/>
      <dgm:spPr/>
    </dgm:pt>
    <dgm:pt modelId="{9060B86E-DA92-4E8B-A850-34A87A1063E1}" type="pres">
      <dgm:prSet presAssocID="{FCA07EAC-499C-4E99-840D-7AE5B3F40C97}" presName="background" presStyleLbl="node0" presStyleIdx="6" presStyleCnt="7"/>
      <dgm:spPr/>
    </dgm:pt>
    <dgm:pt modelId="{CA20A9A6-A3B2-43D6-AA6E-931AFEF79A1D}" type="pres">
      <dgm:prSet presAssocID="{FCA07EAC-499C-4E99-840D-7AE5B3F40C97}" presName="text" presStyleLbl="fgAcc0" presStyleIdx="6" presStyleCnt="7">
        <dgm:presLayoutVars>
          <dgm:chPref val="3"/>
        </dgm:presLayoutVars>
      </dgm:prSet>
      <dgm:spPr/>
    </dgm:pt>
    <dgm:pt modelId="{37A88E67-E1F5-4F48-9B14-FAF79132FC84}" type="pres">
      <dgm:prSet presAssocID="{FCA07EAC-499C-4E99-840D-7AE5B3F40C97}" presName="hierChild2" presStyleCnt="0"/>
      <dgm:spPr/>
    </dgm:pt>
  </dgm:ptLst>
  <dgm:cxnLst>
    <dgm:cxn modelId="{6F2F1610-6EE0-46D9-8D35-D2D5D7FE3667}" srcId="{D33C85AB-FD49-4AF3-94BB-62BDB904F4C9}" destId="{FCA07EAC-499C-4E99-840D-7AE5B3F40C97}" srcOrd="6" destOrd="0" parTransId="{6B9DB110-84E0-4BDE-9727-4B66D48268FC}" sibTransId="{A55B6F5E-33C6-4B67-AFC5-C4A58F312E81}"/>
    <dgm:cxn modelId="{B579F615-A2BC-4AF2-A09E-0A6C04238EE4}" type="presOf" srcId="{1BC2C975-D21D-490B-92E3-C5BD5CA44E9F}" destId="{3F62463D-A54E-4277-B36C-3580C70752C3}" srcOrd="0" destOrd="0" presId="urn:microsoft.com/office/officeart/2005/8/layout/hierarchy1"/>
    <dgm:cxn modelId="{163F4F63-275D-4C75-AA63-B96B9851F117}" type="presOf" srcId="{44A06666-09D9-4B41-AF79-D8B9025F8DF0}" destId="{EB656C75-202E-4F81-8FBC-23393CB97819}" srcOrd="0" destOrd="0" presId="urn:microsoft.com/office/officeart/2005/8/layout/hierarchy1"/>
    <dgm:cxn modelId="{50CCA568-0569-4AA6-B109-D0C54A642679}" srcId="{D33C85AB-FD49-4AF3-94BB-62BDB904F4C9}" destId="{E736BC49-5914-41E4-A694-286ECEC36906}" srcOrd="2" destOrd="0" parTransId="{3DF545C5-F8E0-4EE3-8E42-2404E0B9F91D}" sibTransId="{1BBA3AD3-2036-4E59-A3F7-D9375EEC36A7}"/>
    <dgm:cxn modelId="{8B65FD68-B127-4216-9623-F4592C7BABA0}" type="presOf" srcId="{E736BC49-5914-41E4-A694-286ECEC36906}" destId="{8BF4F9AE-1738-4974-AA54-C0958CFD84C4}" srcOrd="0" destOrd="0" presId="urn:microsoft.com/office/officeart/2005/8/layout/hierarchy1"/>
    <dgm:cxn modelId="{20ED2375-0779-45C6-BF1B-0B9F415AD008}" type="presOf" srcId="{D33C85AB-FD49-4AF3-94BB-62BDB904F4C9}" destId="{5956F6E4-0086-4E93-9137-C787D68F56D8}" srcOrd="0" destOrd="0" presId="urn:microsoft.com/office/officeart/2005/8/layout/hierarchy1"/>
    <dgm:cxn modelId="{D74F1659-348B-4951-82FB-5A8BD9499DDF}" srcId="{D33C85AB-FD49-4AF3-94BB-62BDB904F4C9}" destId="{44A06666-09D9-4B41-AF79-D8B9025F8DF0}" srcOrd="1" destOrd="0" parTransId="{691823ED-7185-4DE3-B0A5-DE20D9EB0C7C}" sibTransId="{DF6AB64B-C5E1-494B-BA8E-5709EB744E4E}"/>
    <dgm:cxn modelId="{FA67075A-6582-41ED-81E9-DD9F40077982}" srcId="{D33C85AB-FD49-4AF3-94BB-62BDB904F4C9}" destId="{46D2C303-BB16-4FA0-B347-FE8DA24A68F3}" srcOrd="3" destOrd="0" parTransId="{6F842D63-165D-438A-A9A9-D9D60C38BE47}" sibTransId="{48160508-29CA-477D-949E-76FD2A007819}"/>
    <dgm:cxn modelId="{01A5407D-E4D7-48FB-9861-108D75A94287}" type="presOf" srcId="{37C86B63-977A-497E-AC93-9C80CA8F20E0}" destId="{0117EF88-6697-49C2-8E09-32C812BCF904}" srcOrd="0" destOrd="0" presId="urn:microsoft.com/office/officeart/2005/8/layout/hierarchy1"/>
    <dgm:cxn modelId="{2ACE47B4-1238-48DF-BB3D-1384156C1CFD}" type="presOf" srcId="{BA48EED9-CA95-4FA7-A9E2-BD150077AD90}" destId="{4A417DA3-6CEF-4518-9EE2-829CF7382035}" srcOrd="0" destOrd="0" presId="urn:microsoft.com/office/officeart/2005/8/layout/hierarchy1"/>
    <dgm:cxn modelId="{764DEFCA-FD66-4199-8500-972CF65D264B}" srcId="{D33C85AB-FD49-4AF3-94BB-62BDB904F4C9}" destId="{1BC2C975-D21D-490B-92E3-C5BD5CA44E9F}" srcOrd="4" destOrd="0" parTransId="{F6167055-50EB-4EF9-BA86-B45CE4B5887B}" sibTransId="{C12C498E-8FEC-4000-9758-3E6BF727BA5A}"/>
    <dgm:cxn modelId="{E94AC8D0-C22C-4BC4-A764-D5832D998D70}" srcId="{D33C85AB-FD49-4AF3-94BB-62BDB904F4C9}" destId="{37C86B63-977A-497E-AC93-9C80CA8F20E0}" srcOrd="0" destOrd="0" parTransId="{A1A4440D-7E1E-425A-B3F9-0B72B8456A6A}" sibTransId="{BE6D66D0-CB99-490A-963F-C49EA3A514E0}"/>
    <dgm:cxn modelId="{930968D3-ED27-4492-911D-D9D9780989B2}" srcId="{D33C85AB-FD49-4AF3-94BB-62BDB904F4C9}" destId="{BA48EED9-CA95-4FA7-A9E2-BD150077AD90}" srcOrd="5" destOrd="0" parTransId="{556D7482-D285-4B15-8F93-0B3F16E1968E}" sibTransId="{A7C3092C-CE1F-4DF6-8F15-8F7146D78CAD}"/>
    <dgm:cxn modelId="{9D65FAD7-E8CF-4288-85FC-2C7BE5D39659}" type="presOf" srcId="{46D2C303-BB16-4FA0-B347-FE8DA24A68F3}" destId="{086AE902-1301-42E5-B3E0-559362767EE4}" srcOrd="0" destOrd="0" presId="urn:microsoft.com/office/officeart/2005/8/layout/hierarchy1"/>
    <dgm:cxn modelId="{6350B3E2-26EB-40D1-B36E-3DFD3E9C0F52}" type="presOf" srcId="{FCA07EAC-499C-4E99-840D-7AE5B3F40C97}" destId="{CA20A9A6-A3B2-43D6-AA6E-931AFEF79A1D}" srcOrd="0" destOrd="0" presId="urn:microsoft.com/office/officeart/2005/8/layout/hierarchy1"/>
    <dgm:cxn modelId="{98983B20-96DC-4F4C-8FB2-2F6D670F975F}" type="presParOf" srcId="{5956F6E4-0086-4E93-9137-C787D68F56D8}" destId="{7847BC76-C81F-4777-B860-63FCE468CE94}" srcOrd="0" destOrd="0" presId="urn:microsoft.com/office/officeart/2005/8/layout/hierarchy1"/>
    <dgm:cxn modelId="{5176E87A-775F-455D-89C1-515522C11075}" type="presParOf" srcId="{7847BC76-C81F-4777-B860-63FCE468CE94}" destId="{1877CA54-A1DA-4270-B581-7CF0202A6715}" srcOrd="0" destOrd="0" presId="urn:microsoft.com/office/officeart/2005/8/layout/hierarchy1"/>
    <dgm:cxn modelId="{F6B9C091-C889-42AE-9FA2-198E51F3A88F}" type="presParOf" srcId="{1877CA54-A1DA-4270-B581-7CF0202A6715}" destId="{63181B26-8DF8-4E5B-A1AE-42E9D80E3B14}" srcOrd="0" destOrd="0" presId="urn:microsoft.com/office/officeart/2005/8/layout/hierarchy1"/>
    <dgm:cxn modelId="{51643CCF-18AD-49A7-BE1B-3D5D62E4F4A8}" type="presParOf" srcId="{1877CA54-A1DA-4270-B581-7CF0202A6715}" destId="{0117EF88-6697-49C2-8E09-32C812BCF904}" srcOrd="1" destOrd="0" presId="urn:microsoft.com/office/officeart/2005/8/layout/hierarchy1"/>
    <dgm:cxn modelId="{FC12FF0B-C9F3-4D70-BA80-565316769B4E}" type="presParOf" srcId="{7847BC76-C81F-4777-B860-63FCE468CE94}" destId="{0BB5D054-27F6-47E3-98CB-C48D64FF917A}" srcOrd="1" destOrd="0" presId="urn:microsoft.com/office/officeart/2005/8/layout/hierarchy1"/>
    <dgm:cxn modelId="{07F08521-91E7-472A-AF10-3B8EED1F3121}" type="presParOf" srcId="{5956F6E4-0086-4E93-9137-C787D68F56D8}" destId="{9A2FB125-3F34-44A1-84F3-82AE773F2C8F}" srcOrd="1" destOrd="0" presId="urn:microsoft.com/office/officeart/2005/8/layout/hierarchy1"/>
    <dgm:cxn modelId="{77D71CC1-D3BC-4EDF-A0CC-1B29255069DB}" type="presParOf" srcId="{9A2FB125-3F34-44A1-84F3-82AE773F2C8F}" destId="{AADB04CF-F033-4034-A7A2-255BA0DC817C}" srcOrd="0" destOrd="0" presId="urn:microsoft.com/office/officeart/2005/8/layout/hierarchy1"/>
    <dgm:cxn modelId="{6D17B4A4-3C3E-4E05-B996-7C44259782A1}" type="presParOf" srcId="{AADB04CF-F033-4034-A7A2-255BA0DC817C}" destId="{2F279F47-1B1A-47D2-B37B-BA0F74BFDED8}" srcOrd="0" destOrd="0" presId="urn:microsoft.com/office/officeart/2005/8/layout/hierarchy1"/>
    <dgm:cxn modelId="{06A368C2-A4AE-4677-86E6-AB5F7C35F9A3}" type="presParOf" srcId="{AADB04CF-F033-4034-A7A2-255BA0DC817C}" destId="{EB656C75-202E-4F81-8FBC-23393CB97819}" srcOrd="1" destOrd="0" presId="urn:microsoft.com/office/officeart/2005/8/layout/hierarchy1"/>
    <dgm:cxn modelId="{E552991D-23EB-42DC-9F95-945C933443F9}" type="presParOf" srcId="{9A2FB125-3F34-44A1-84F3-82AE773F2C8F}" destId="{676CBEB4-0A1F-4F57-8BA8-63D94C1802A4}" srcOrd="1" destOrd="0" presId="urn:microsoft.com/office/officeart/2005/8/layout/hierarchy1"/>
    <dgm:cxn modelId="{F4D7FDC3-D172-426A-A61A-AF5FA583B16F}" type="presParOf" srcId="{5956F6E4-0086-4E93-9137-C787D68F56D8}" destId="{3F3053C1-1C2B-4643-9436-5844FBB73099}" srcOrd="2" destOrd="0" presId="urn:microsoft.com/office/officeart/2005/8/layout/hierarchy1"/>
    <dgm:cxn modelId="{C635E1F4-128D-4A69-ADEB-317BCB245859}" type="presParOf" srcId="{3F3053C1-1C2B-4643-9436-5844FBB73099}" destId="{0E1C7E85-ECBB-4514-92A1-FFA20C97B8AE}" srcOrd="0" destOrd="0" presId="urn:microsoft.com/office/officeart/2005/8/layout/hierarchy1"/>
    <dgm:cxn modelId="{F6FF6E84-27E5-43EC-BC22-0B876AA2B5FE}" type="presParOf" srcId="{0E1C7E85-ECBB-4514-92A1-FFA20C97B8AE}" destId="{2F73E179-0081-4213-9B22-CD2235F267DF}" srcOrd="0" destOrd="0" presId="urn:microsoft.com/office/officeart/2005/8/layout/hierarchy1"/>
    <dgm:cxn modelId="{B9839968-2FD8-41AB-9C91-6BF735E6F4DD}" type="presParOf" srcId="{0E1C7E85-ECBB-4514-92A1-FFA20C97B8AE}" destId="{8BF4F9AE-1738-4974-AA54-C0958CFD84C4}" srcOrd="1" destOrd="0" presId="urn:microsoft.com/office/officeart/2005/8/layout/hierarchy1"/>
    <dgm:cxn modelId="{1AEDBEC6-D39B-4E5C-8865-D4BBE9BB025F}" type="presParOf" srcId="{3F3053C1-1C2B-4643-9436-5844FBB73099}" destId="{4A8343A4-80A2-4977-9C48-CF17975BD4AC}" srcOrd="1" destOrd="0" presId="urn:microsoft.com/office/officeart/2005/8/layout/hierarchy1"/>
    <dgm:cxn modelId="{E97CCA95-C421-43B0-8A0D-7BB6F5F45A32}" type="presParOf" srcId="{5956F6E4-0086-4E93-9137-C787D68F56D8}" destId="{B1574206-8EC3-4D21-A854-8499A75C8963}" srcOrd="3" destOrd="0" presId="urn:microsoft.com/office/officeart/2005/8/layout/hierarchy1"/>
    <dgm:cxn modelId="{5F406774-14AF-4B46-B59C-662B509CCB63}" type="presParOf" srcId="{B1574206-8EC3-4D21-A854-8499A75C8963}" destId="{DCB1BAA0-49B6-4652-ADF8-39C9CEE4369A}" srcOrd="0" destOrd="0" presId="urn:microsoft.com/office/officeart/2005/8/layout/hierarchy1"/>
    <dgm:cxn modelId="{314942FB-FAEF-4F8B-9B4E-2D0EDBDAF120}" type="presParOf" srcId="{DCB1BAA0-49B6-4652-ADF8-39C9CEE4369A}" destId="{97A56AEE-E794-46A0-ADFF-89555C19A3F4}" srcOrd="0" destOrd="0" presId="urn:microsoft.com/office/officeart/2005/8/layout/hierarchy1"/>
    <dgm:cxn modelId="{B4BB9BE3-99D8-4C94-ADFE-423EF7B035C4}" type="presParOf" srcId="{DCB1BAA0-49B6-4652-ADF8-39C9CEE4369A}" destId="{086AE902-1301-42E5-B3E0-559362767EE4}" srcOrd="1" destOrd="0" presId="urn:microsoft.com/office/officeart/2005/8/layout/hierarchy1"/>
    <dgm:cxn modelId="{08BFEF5C-C1C9-4DF9-BDBE-44CE8A210E1C}" type="presParOf" srcId="{B1574206-8EC3-4D21-A854-8499A75C8963}" destId="{F6E4548C-5E44-48AD-B054-48D1A1E3A974}" srcOrd="1" destOrd="0" presId="urn:microsoft.com/office/officeart/2005/8/layout/hierarchy1"/>
    <dgm:cxn modelId="{B6248668-6324-449D-BFF0-B6F1423F9351}" type="presParOf" srcId="{5956F6E4-0086-4E93-9137-C787D68F56D8}" destId="{399A14AC-9D7A-4781-BCBB-296F61086EEB}" srcOrd="4" destOrd="0" presId="urn:microsoft.com/office/officeart/2005/8/layout/hierarchy1"/>
    <dgm:cxn modelId="{346B010C-72D2-4F63-9A54-9919F84C5C22}" type="presParOf" srcId="{399A14AC-9D7A-4781-BCBB-296F61086EEB}" destId="{76F68C3C-5F3F-41F8-AB92-6C73BB31D8E6}" srcOrd="0" destOrd="0" presId="urn:microsoft.com/office/officeart/2005/8/layout/hierarchy1"/>
    <dgm:cxn modelId="{18F17638-CD6D-4D24-BEA6-42CB26ECE3AC}" type="presParOf" srcId="{76F68C3C-5F3F-41F8-AB92-6C73BB31D8E6}" destId="{08620548-54EA-4BB3-A0C9-2D5AC6A61CD7}" srcOrd="0" destOrd="0" presId="urn:microsoft.com/office/officeart/2005/8/layout/hierarchy1"/>
    <dgm:cxn modelId="{ABBB006B-AE94-4687-888B-5736A2C2F2D3}" type="presParOf" srcId="{76F68C3C-5F3F-41F8-AB92-6C73BB31D8E6}" destId="{3F62463D-A54E-4277-B36C-3580C70752C3}" srcOrd="1" destOrd="0" presId="urn:microsoft.com/office/officeart/2005/8/layout/hierarchy1"/>
    <dgm:cxn modelId="{7DA5C4D4-21AA-4D57-962B-9155E4E5C2DE}" type="presParOf" srcId="{399A14AC-9D7A-4781-BCBB-296F61086EEB}" destId="{2A6FA485-B1F9-4F49-A7C8-1836E4D05042}" srcOrd="1" destOrd="0" presId="urn:microsoft.com/office/officeart/2005/8/layout/hierarchy1"/>
    <dgm:cxn modelId="{F53C4B22-DC1B-4B50-83FA-4C032DD54796}" type="presParOf" srcId="{5956F6E4-0086-4E93-9137-C787D68F56D8}" destId="{F2D6E8FC-E94B-454E-BE44-E67B138A6557}" srcOrd="5" destOrd="0" presId="urn:microsoft.com/office/officeart/2005/8/layout/hierarchy1"/>
    <dgm:cxn modelId="{0BB51A8C-4D80-4F35-846B-4C58FAB72B17}" type="presParOf" srcId="{F2D6E8FC-E94B-454E-BE44-E67B138A6557}" destId="{081512FB-3FFA-44B6-8C5B-2E9A4E92EC51}" srcOrd="0" destOrd="0" presId="urn:microsoft.com/office/officeart/2005/8/layout/hierarchy1"/>
    <dgm:cxn modelId="{4EF30582-08D3-4FA5-ADE8-AB4CE88FCB08}" type="presParOf" srcId="{081512FB-3FFA-44B6-8C5B-2E9A4E92EC51}" destId="{D7133D05-24AA-489C-B306-718FD3DE4F0A}" srcOrd="0" destOrd="0" presId="urn:microsoft.com/office/officeart/2005/8/layout/hierarchy1"/>
    <dgm:cxn modelId="{786C1E30-9489-4392-896F-FA0165A2396D}" type="presParOf" srcId="{081512FB-3FFA-44B6-8C5B-2E9A4E92EC51}" destId="{4A417DA3-6CEF-4518-9EE2-829CF7382035}" srcOrd="1" destOrd="0" presId="urn:microsoft.com/office/officeart/2005/8/layout/hierarchy1"/>
    <dgm:cxn modelId="{B39C3472-7AA5-4B31-98E9-3927F0B36B4E}" type="presParOf" srcId="{F2D6E8FC-E94B-454E-BE44-E67B138A6557}" destId="{0953DC19-54EC-44A5-9EFE-3486A3A95089}" srcOrd="1" destOrd="0" presId="urn:microsoft.com/office/officeart/2005/8/layout/hierarchy1"/>
    <dgm:cxn modelId="{426B7A17-1FCF-4B02-9185-3F4E857DA399}" type="presParOf" srcId="{5956F6E4-0086-4E93-9137-C787D68F56D8}" destId="{C394E362-6252-4616-9AD1-7FAB44F1B8E4}" srcOrd="6" destOrd="0" presId="urn:microsoft.com/office/officeart/2005/8/layout/hierarchy1"/>
    <dgm:cxn modelId="{5017CF4A-C86F-4075-AA68-13A69C219914}" type="presParOf" srcId="{C394E362-6252-4616-9AD1-7FAB44F1B8E4}" destId="{CDA8907D-E585-4811-A1F2-150F397842CA}" srcOrd="0" destOrd="0" presId="urn:microsoft.com/office/officeart/2005/8/layout/hierarchy1"/>
    <dgm:cxn modelId="{B3BD24E4-F808-4946-AEFC-565AA6A9B78E}" type="presParOf" srcId="{CDA8907D-E585-4811-A1F2-150F397842CA}" destId="{9060B86E-DA92-4E8B-A850-34A87A1063E1}" srcOrd="0" destOrd="0" presId="urn:microsoft.com/office/officeart/2005/8/layout/hierarchy1"/>
    <dgm:cxn modelId="{DBC78018-4B1E-439A-9BC1-972084216B38}" type="presParOf" srcId="{CDA8907D-E585-4811-A1F2-150F397842CA}" destId="{CA20A9A6-A3B2-43D6-AA6E-931AFEF79A1D}" srcOrd="1" destOrd="0" presId="urn:microsoft.com/office/officeart/2005/8/layout/hierarchy1"/>
    <dgm:cxn modelId="{C02A106B-86AD-4FB3-AFFA-EB6280375660}" type="presParOf" srcId="{C394E362-6252-4616-9AD1-7FAB44F1B8E4}" destId="{37A88E67-E1F5-4F48-9B14-FAF79132FC8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3C85AB-FD49-4AF3-94BB-62BDB904F4C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</dgm:pt>
    <dgm:pt modelId="{37C86B63-977A-497E-AC93-9C80CA8F20E0}">
      <dgm:prSet phldrT="[Metin]" custT="1"/>
      <dgm:spPr/>
      <dgm:t>
        <a:bodyPr/>
        <a:lstStyle/>
        <a:p>
          <a:pPr>
            <a:buFont typeface="+mj-lt"/>
            <a:buAutoNum type="arabicPeriod"/>
          </a:pPr>
          <a:r>
            <a:rPr lang="tr-TR" sz="1050" dirty="0"/>
            <a:t>Tablet/terminal üzerinden “Yer Değiştirme” seçilir.</a:t>
          </a:r>
        </a:p>
      </dgm:t>
    </dgm:pt>
    <dgm:pt modelId="{A1A4440D-7E1E-425A-B3F9-0B72B8456A6A}" type="parTrans" cxnId="{E94AC8D0-C22C-4BC4-A764-D5832D998D70}">
      <dgm:prSet/>
      <dgm:spPr/>
      <dgm:t>
        <a:bodyPr/>
        <a:lstStyle/>
        <a:p>
          <a:endParaRPr lang="tr-TR" sz="2400"/>
        </a:p>
      </dgm:t>
    </dgm:pt>
    <dgm:pt modelId="{BE6D66D0-CB99-490A-963F-C49EA3A514E0}" type="sibTrans" cxnId="{E94AC8D0-C22C-4BC4-A764-D5832D998D70}">
      <dgm:prSet/>
      <dgm:spPr/>
      <dgm:t>
        <a:bodyPr/>
        <a:lstStyle/>
        <a:p>
          <a:endParaRPr lang="tr-TR" sz="2400"/>
        </a:p>
      </dgm:t>
    </dgm:pt>
    <dgm:pt modelId="{44A06666-09D9-4B41-AF79-D8B9025F8DF0}">
      <dgm:prSet phldrT="[Metin]" custT="1"/>
      <dgm:spPr/>
      <dgm:t>
        <a:bodyPr/>
        <a:lstStyle/>
        <a:p>
          <a:pPr>
            <a:buFont typeface="+mj-lt"/>
            <a:buAutoNum type="arabicPeriod"/>
          </a:pPr>
          <a:r>
            <a:rPr lang="tr-TR" sz="1050" dirty="0"/>
            <a:t>Malzemenin mevcut yeri seçilir.</a:t>
          </a:r>
          <a:endParaRPr lang="tr-TR" sz="1050" b="0" dirty="0"/>
        </a:p>
      </dgm:t>
    </dgm:pt>
    <dgm:pt modelId="{691823ED-7185-4DE3-B0A5-DE20D9EB0C7C}" type="parTrans" cxnId="{D74F1659-348B-4951-82FB-5A8BD9499DDF}">
      <dgm:prSet/>
      <dgm:spPr/>
      <dgm:t>
        <a:bodyPr/>
        <a:lstStyle/>
        <a:p>
          <a:endParaRPr lang="tr-TR" sz="2400"/>
        </a:p>
      </dgm:t>
    </dgm:pt>
    <dgm:pt modelId="{DF6AB64B-C5E1-494B-BA8E-5709EB744E4E}" type="sibTrans" cxnId="{D74F1659-348B-4951-82FB-5A8BD9499DDF}">
      <dgm:prSet/>
      <dgm:spPr/>
      <dgm:t>
        <a:bodyPr/>
        <a:lstStyle/>
        <a:p>
          <a:endParaRPr lang="tr-TR" sz="2400"/>
        </a:p>
      </dgm:t>
    </dgm:pt>
    <dgm:pt modelId="{E736BC49-5914-41E4-A694-286ECEC36906}">
      <dgm:prSet phldrT="[Metin]" custT="1"/>
      <dgm:spPr/>
      <dgm:t>
        <a:bodyPr/>
        <a:lstStyle/>
        <a:p>
          <a:pPr>
            <a:buFont typeface="+mj-lt"/>
            <a:buAutoNum type="arabicPeriod"/>
          </a:pPr>
          <a:r>
            <a:rPr lang="tr-TR" sz="1050" dirty="0"/>
            <a:t>Yeni istif yeri belirlenir.</a:t>
          </a:r>
        </a:p>
      </dgm:t>
    </dgm:pt>
    <dgm:pt modelId="{3DF545C5-F8E0-4EE3-8E42-2404E0B9F91D}" type="parTrans" cxnId="{50CCA568-0569-4AA6-B109-D0C54A642679}">
      <dgm:prSet/>
      <dgm:spPr/>
      <dgm:t>
        <a:bodyPr/>
        <a:lstStyle/>
        <a:p>
          <a:endParaRPr lang="tr-TR" sz="2400"/>
        </a:p>
      </dgm:t>
    </dgm:pt>
    <dgm:pt modelId="{1BBA3AD3-2036-4E59-A3F7-D9375EEC36A7}" type="sibTrans" cxnId="{50CCA568-0569-4AA6-B109-D0C54A642679}">
      <dgm:prSet/>
      <dgm:spPr/>
      <dgm:t>
        <a:bodyPr/>
        <a:lstStyle/>
        <a:p>
          <a:endParaRPr lang="tr-TR" sz="2400"/>
        </a:p>
      </dgm:t>
    </dgm:pt>
    <dgm:pt modelId="{46D2C303-BB16-4FA0-B347-FE8DA24A68F3}">
      <dgm:prSet phldrT="[Metin]" custT="1"/>
      <dgm:spPr/>
      <dgm:t>
        <a:bodyPr/>
        <a:lstStyle/>
        <a:p>
          <a:pPr>
            <a:buFont typeface="+mj-lt"/>
            <a:buAutoNum type="arabicPeriod"/>
          </a:pPr>
          <a:r>
            <a:rPr lang="tr-TR" sz="1050" dirty="0"/>
            <a:t>Sistem üzerinde istif yeri bilgisi güncellenir.</a:t>
          </a:r>
        </a:p>
      </dgm:t>
    </dgm:pt>
    <dgm:pt modelId="{6F842D63-165D-438A-A9A9-D9D60C38BE47}" type="parTrans" cxnId="{FA67075A-6582-41ED-81E9-DD9F40077982}">
      <dgm:prSet/>
      <dgm:spPr/>
      <dgm:t>
        <a:bodyPr/>
        <a:lstStyle/>
        <a:p>
          <a:endParaRPr lang="tr-TR" sz="2400"/>
        </a:p>
      </dgm:t>
    </dgm:pt>
    <dgm:pt modelId="{48160508-29CA-477D-949E-76FD2A007819}" type="sibTrans" cxnId="{FA67075A-6582-41ED-81E9-DD9F40077982}">
      <dgm:prSet/>
      <dgm:spPr/>
      <dgm:t>
        <a:bodyPr/>
        <a:lstStyle/>
        <a:p>
          <a:endParaRPr lang="tr-TR" sz="2400"/>
        </a:p>
      </dgm:t>
    </dgm:pt>
    <dgm:pt modelId="{5956F6E4-0086-4E93-9137-C787D68F56D8}" type="pres">
      <dgm:prSet presAssocID="{D33C85AB-FD49-4AF3-94BB-62BDB904F4C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847BC76-C81F-4777-B860-63FCE468CE94}" type="pres">
      <dgm:prSet presAssocID="{37C86B63-977A-497E-AC93-9C80CA8F20E0}" presName="hierRoot1" presStyleCnt="0"/>
      <dgm:spPr/>
    </dgm:pt>
    <dgm:pt modelId="{1877CA54-A1DA-4270-B581-7CF0202A6715}" type="pres">
      <dgm:prSet presAssocID="{37C86B63-977A-497E-AC93-9C80CA8F20E0}" presName="composite" presStyleCnt="0"/>
      <dgm:spPr/>
    </dgm:pt>
    <dgm:pt modelId="{63181B26-8DF8-4E5B-A1AE-42E9D80E3B14}" type="pres">
      <dgm:prSet presAssocID="{37C86B63-977A-497E-AC93-9C80CA8F20E0}" presName="background" presStyleLbl="node0" presStyleIdx="0" presStyleCnt="4"/>
      <dgm:spPr/>
    </dgm:pt>
    <dgm:pt modelId="{0117EF88-6697-49C2-8E09-32C812BCF904}" type="pres">
      <dgm:prSet presAssocID="{37C86B63-977A-497E-AC93-9C80CA8F20E0}" presName="text" presStyleLbl="fgAcc0" presStyleIdx="0" presStyleCnt="4">
        <dgm:presLayoutVars>
          <dgm:chPref val="3"/>
        </dgm:presLayoutVars>
      </dgm:prSet>
      <dgm:spPr/>
    </dgm:pt>
    <dgm:pt modelId="{0BB5D054-27F6-47E3-98CB-C48D64FF917A}" type="pres">
      <dgm:prSet presAssocID="{37C86B63-977A-497E-AC93-9C80CA8F20E0}" presName="hierChild2" presStyleCnt="0"/>
      <dgm:spPr/>
    </dgm:pt>
    <dgm:pt modelId="{9A2FB125-3F34-44A1-84F3-82AE773F2C8F}" type="pres">
      <dgm:prSet presAssocID="{44A06666-09D9-4B41-AF79-D8B9025F8DF0}" presName="hierRoot1" presStyleCnt="0"/>
      <dgm:spPr/>
    </dgm:pt>
    <dgm:pt modelId="{AADB04CF-F033-4034-A7A2-255BA0DC817C}" type="pres">
      <dgm:prSet presAssocID="{44A06666-09D9-4B41-AF79-D8B9025F8DF0}" presName="composite" presStyleCnt="0"/>
      <dgm:spPr/>
    </dgm:pt>
    <dgm:pt modelId="{2F279F47-1B1A-47D2-B37B-BA0F74BFDED8}" type="pres">
      <dgm:prSet presAssocID="{44A06666-09D9-4B41-AF79-D8B9025F8DF0}" presName="background" presStyleLbl="node0" presStyleIdx="1" presStyleCnt="4"/>
      <dgm:spPr/>
    </dgm:pt>
    <dgm:pt modelId="{EB656C75-202E-4F81-8FBC-23393CB97819}" type="pres">
      <dgm:prSet presAssocID="{44A06666-09D9-4B41-AF79-D8B9025F8DF0}" presName="text" presStyleLbl="fgAcc0" presStyleIdx="1" presStyleCnt="4">
        <dgm:presLayoutVars>
          <dgm:chPref val="3"/>
        </dgm:presLayoutVars>
      </dgm:prSet>
      <dgm:spPr/>
    </dgm:pt>
    <dgm:pt modelId="{676CBEB4-0A1F-4F57-8BA8-63D94C1802A4}" type="pres">
      <dgm:prSet presAssocID="{44A06666-09D9-4B41-AF79-D8B9025F8DF0}" presName="hierChild2" presStyleCnt="0"/>
      <dgm:spPr/>
    </dgm:pt>
    <dgm:pt modelId="{3F3053C1-1C2B-4643-9436-5844FBB73099}" type="pres">
      <dgm:prSet presAssocID="{E736BC49-5914-41E4-A694-286ECEC36906}" presName="hierRoot1" presStyleCnt="0"/>
      <dgm:spPr/>
    </dgm:pt>
    <dgm:pt modelId="{0E1C7E85-ECBB-4514-92A1-FFA20C97B8AE}" type="pres">
      <dgm:prSet presAssocID="{E736BC49-5914-41E4-A694-286ECEC36906}" presName="composite" presStyleCnt="0"/>
      <dgm:spPr/>
    </dgm:pt>
    <dgm:pt modelId="{2F73E179-0081-4213-9B22-CD2235F267DF}" type="pres">
      <dgm:prSet presAssocID="{E736BC49-5914-41E4-A694-286ECEC36906}" presName="background" presStyleLbl="node0" presStyleIdx="2" presStyleCnt="4"/>
      <dgm:spPr/>
    </dgm:pt>
    <dgm:pt modelId="{8BF4F9AE-1738-4974-AA54-C0958CFD84C4}" type="pres">
      <dgm:prSet presAssocID="{E736BC49-5914-41E4-A694-286ECEC36906}" presName="text" presStyleLbl="fgAcc0" presStyleIdx="2" presStyleCnt="4">
        <dgm:presLayoutVars>
          <dgm:chPref val="3"/>
        </dgm:presLayoutVars>
      </dgm:prSet>
      <dgm:spPr/>
    </dgm:pt>
    <dgm:pt modelId="{4A8343A4-80A2-4977-9C48-CF17975BD4AC}" type="pres">
      <dgm:prSet presAssocID="{E736BC49-5914-41E4-A694-286ECEC36906}" presName="hierChild2" presStyleCnt="0"/>
      <dgm:spPr/>
    </dgm:pt>
    <dgm:pt modelId="{B1574206-8EC3-4D21-A854-8499A75C8963}" type="pres">
      <dgm:prSet presAssocID="{46D2C303-BB16-4FA0-B347-FE8DA24A68F3}" presName="hierRoot1" presStyleCnt="0"/>
      <dgm:spPr/>
    </dgm:pt>
    <dgm:pt modelId="{DCB1BAA0-49B6-4652-ADF8-39C9CEE4369A}" type="pres">
      <dgm:prSet presAssocID="{46D2C303-BB16-4FA0-B347-FE8DA24A68F3}" presName="composite" presStyleCnt="0"/>
      <dgm:spPr/>
    </dgm:pt>
    <dgm:pt modelId="{97A56AEE-E794-46A0-ADFF-89555C19A3F4}" type="pres">
      <dgm:prSet presAssocID="{46D2C303-BB16-4FA0-B347-FE8DA24A68F3}" presName="background" presStyleLbl="node0" presStyleIdx="3" presStyleCnt="4"/>
      <dgm:spPr/>
    </dgm:pt>
    <dgm:pt modelId="{086AE902-1301-42E5-B3E0-559362767EE4}" type="pres">
      <dgm:prSet presAssocID="{46D2C303-BB16-4FA0-B347-FE8DA24A68F3}" presName="text" presStyleLbl="fgAcc0" presStyleIdx="3" presStyleCnt="4">
        <dgm:presLayoutVars>
          <dgm:chPref val="3"/>
        </dgm:presLayoutVars>
      </dgm:prSet>
      <dgm:spPr/>
    </dgm:pt>
    <dgm:pt modelId="{F6E4548C-5E44-48AD-B054-48D1A1E3A974}" type="pres">
      <dgm:prSet presAssocID="{46D2C303-BB16-4FA0-B347-FE8DA24A68F3}" presName="hierChild2" presStyleCnt="0"/>
      <dgm:spPr/>
    </dgm:pt>
  </dgm:ptLst>
  <dgm:cxnLst>
    <dgm:cxn modelId="{163F4F63-275D-4C75-AA63-B96B9851F117}" type="presOf" srcId="{44A06666-09D9-4B41-AF79-D8B9025F8DF0}" destId="{EB656C75-202E-4F81-8FBC-23393CB97819}" srcOrd="0" destOrd="0" presId="urn:microsoft.com/office/officeart/2005/8/layout/hierarchy1"/>
    <dgm:cxn modelId="{50CCA568-0569-4AA6-B109-D0C54A642679}" srcId="{D33C85AB-FD49-4AF3-94BB-62BDB904F4C9}" destId="{E736BC49-5914-41E4-A694-286ECEC36906}" srcOrd="2" destOrd="0" parTransId="{3DF545C5-F8E0-4EE3-8E42-2404E0B9F91D}" sibTransId="{1BBA3AD3-2036-4E59-A3F7-D9375EEC36A7}"/>
    <dgm:cxn modelId="{8B65FD68-B127-4216-9623-F4592C7BABA0}" type="presOf" srcId="{E736BC49-5914-41E4-A694-286ECEC36906}" destId="{8BF4F9AE-1738-4974-AA54-C0958CFD84C4}" srcOrd="0" destOrd="0" presId="urn:microsoft.com/office/officeart/2005/8/layout/hierarchy1"/>
    <dgm:cxn modelId="{20ED2375-0779-45C6-BF1B-0B9F415AD008}" type="presOf" srcId="{D33C85AB-FD49-4AF3-94BB-62BDB904F4C9}" destId="{5956F6E4-0086-4E93-9137-C787D68F56D8}" srcOrd="0" destOrd="0" presId="urn:microsoft.com/office/officeart/2005/8/layout/hierarchy1"/>
    <dgm:cxn modelId="{D74F1659-348B-4951-82FB-5A8BD9499DDF}" srcId="{D33C85AB-FD49-4AF3-94BB-62BDB904F4C9}" destId="{44A06666-09D9-4B41-AF79-D8B9025F8DF0}" srcOrd="1" destOrd="0" parTransId="{691823ED-7185-4DE3-B0A5-DE20D9EB0C7C}" sibTransId="{DF6AB64B-C5E1-494B-BA8E-5709EB744E4E}"/>
    <dgm:cxn modelId="{FA67075A-6582-41ED-81E9-DD9F40077982}" srcId="{D33C85AB-FD49-4AF3-94BB-62BDB904F4C9}" destId="{46D2C303-BB16-4FA0-B347-FE8DA24A68F3}" srcOrd="3" destOrd="0" parTransId="{6F842D63-165D-438A-A9A9-D9D60C38BE47}" sibTransId="{48160508-29CA-477D-949E-76FD2A007819}"/>
    <dgm:cxn modelId="{01A5407D-E4D7-48FB-9861-108D75A94287}" type="presOf" srcId="{37C86B63-977A-497E-AC93-9C80CA8F20E0}" destId="{0117EF88-6697-49C2-8E09-32C812BCF904}" srcOrd="0" destOrd="0" presId="urn:microsoft.com/office/officeart/2005/8/layout/hierarchy1"/>
    <dgm:cxn modelId="{E94AC8D0-C22C-4BC4-A764-D5832D998D70}" srcId="{D33C85AB-FD49-4AF3-94BB-62BDB904F4C9}" destId="{37C86B63-977A-497E-AC93-9C80CA8F20E0}" srcOrd="0" destOrd="0" parTransId="{A1A4440D-7E1E-425A-B3F9-0B72B8456A6A}" sibTransId="{BE6D66D0-CB99-490A-963F-C49EA3A514E0}"/>
    <dgm:cxn modelId="{9D65FAD7-E8CF-4288-85FC-2C7BE5D39659}" type="presOf" srcId="{46D2C303-BB16-4FA0-B347-FE8DA24A68F3}" destId="{086AE902-1301-42E5-B3E0-559362767EE4}" srcOrd="0" destOrd="0" presId="urn:microsoft.com/office/officeart/2005/8/layout/hierarchy1"/>
    <dgm:cxn modelId="{98983B20-96DC-4F4C-8FB2-2F6D670F975F}" type="presParOf" srcId="{5956F6E4-0086-4E93-9137-C787D68F56D8}" destId="{7847BC76-C81F-4777-B860-63FCE468CE94}" srcOrd="0" destOrd="0" presId="urn:microsoft.com/office/officeart/2005/8/layout/hierarchy1"/>
    <dgm:cxn modelId="{5176E87A-775F-455D-89C1-515522C11075}" type="presParOf" srcId="{7847BC76-C81F-4777-B860-63FCE468CE94}" destId="{1877CA54-A1DA-4270-B581-7CF0202A6715}" srcOrd="0" destOrd="0" presId="urn:microsoft.com/office/officeart/2005/8/layout/hierarchy1"/>
    <dgm:cxn modelId="{F6B9C091-C889-42AE-9FA2-198E51F3A88F}" type="presParOf" srcId="{1877CA54-A1DA-4270-B581-7CF0202A6715}" destId="{63181B26-8DF8-4E5B-A1AE-42E9D80E3B14}" srcOrd="0" destOrd="0" presId="urn:microsoft.com/office/officeart/2005/8/layout/hierarchy1"/>
    <dgm:cxn modelId="{51643CCF-18AD-49A7-BE1B-3D5D62E4F4A8}" type="presParOf" srcId="{1877CA54-A1DA-4270-B581-7CF0202A6715}" destId="{0117EF88-6697-49C2-8E09-32C812BCF904}" srcOrd="1" destOrd="0" presId="urn:microsoft.com/office/officeart/2005/8/layout/hierarchy1"/>
    <dgm:cxn modelId="{FC12FF0B-C9F3-4D70-BA80-565316769B4E}" type="presParOf" srcId="{7847BC76-C81F-4777-B860-63FCE468CE94}" destId="{0BB5D054-27F6-47E3-98CB-C48D64FF917A}" srcOrd="1" destOrd="0" presId="urn:microsoft.com/office/officeart/2005/8/layout/hierarchy1"/>
    <dgm:cxn modelId="{07F08521-91E7-472A-AF10-3B8EED1F3121}" type="presParOf" srcId="{5956F6E4-0086-4E93-9137-C787D68F56D8}" destId="{9A2FB125-3F34-44A1-84F3-82AE773F2C8F}" srcOrd="1" destOrd="0" presId="urn:microsoft.com/office/officeart/2005/8/layout/hierarchy1"/>
    <dgm:cxn modelId="{77D71CC1-D3BC-4EDF-A0CC-1B29255069DB}" type="presParOf" srcId="{9A2FB125-3F34-44A1-84F3-82AE773F2C8F}" destId="{AADB04CF-F033-4034-A7A2-255BA0DC817C}" srcOrd="0" destOrd="0" presId="urn:microsoft.com/office/officeart/2005/8/layout/hierarchy1"/>
    <dgm:cxn modelId="{6D17B4A4-3C3E-4E05-B996-7C44259782A1}" type="presParOf" srcId="{AADB04CF-F033-4034-A7A2-255BA0DC817C}" destId="{2F279F47-1B1A-47D2-B37B-BA0F74BFDED8}" srcOrd="0" destOrd="0" presId="urn:microsoft.com/office/officeart/2005/8/layout/hierarchy1"/>
    <dgm:cxn modelId="{06A368C2-A4AE-4677-86E6-AB5F7C35F9A3}" type="presParOf" srcId="{AADB04CF-F033-4034-A7A2-255BA0DC817C}" destId="{EB656C75-202E-4F81-8FBC-23393CB97819}" srcOrd="1" destOrd="0" presId="urn:microsoft.com/office/officeart/2005/8/layout/hierarchy1"/>
    <dgm:cxn modelId="{E552991D-23EB-42DC-9F95-945C933443F9}" type="presParOf" srcId="{9A2FB125-3F34-44A1-84F3-82AE773F2C8F}" destId="{676CBEB4-0A1F-4F57-8BA8-63D94C1802A4}" srcOrd="1" destOrd="0" presId="urn:microsoft.com/office/officeart/2005/8/layout/hierarchy1"/>
    <dgm:cxn modelId="{F4D7FDC3-D172-426A-A61A-AF5FA583B16F}" type="presParOf" srcId="{5956F6E4-0086-4E93-9137-C787D68F56D8}" destId="{3F3053C1-1C2B-4643-9436-5844FBB73099}" srcOrd="2" destOrd="0" presId="urn:microsoft.com/office/officeart/2005/8/layout/hierarchy1"/>
    <dgm:cxn modelId="{C635E1F4-128D-4A69-ADEB-317BCB245859}" type="presParOf" srcId="{3F3053C1-1C2B-4643-9436-5844FBB73099}" destId="{0E1C7E85-ECBB-4514-92A1-FFA20C97B8AE}" srcOrd="0" destOrd="0" presId="urn:microsoft.com/office/officeart/2005/8/layout/hierarchy1"/>
    <dgm:cxn modelId="{F6FF6E84-27E5-43EC-BC22-0B876AA2B5FE}" type="presParOf" srcId="{0E1C7E85-ECBB-4514-92A1-FFA20C97B8AE}" destId="{2F73E179-0081-4213-9B22-CD2235F267DF}" srcOrd="0" destOrd="0" presId="urn:microsoft.com/office/officeart/2005/8/layout/hierarchy1"/>
    <dgm:cxn modelId="{B9839968-2FD8-41AB-9C91-6BF735E6F4DD}" type="presParOf" srcId="{0E1C7E85-ECBB-4514-92A1-FFA20C97B8AE}" destId="{8BF4F9AE-1738-4974-AA54-C0958CFD84C4}" srcOrd="1" destOrd="0" presId="urn:microsoft.com/office/officeart/2005/8/layout/hierarchy1"/>
    <dgm:cxn modelId="{1AEDBEC6-D39B-4E5C-8865-D4BBE9BB025F}" type="presParOf" srcId="{3F3053C1-1C2B-4643-9436-5844FBB73099}" destId="{4A8343A4-80A2-4977-9C48-CF17975BD4AC}" srcOrd="1" destOrd="0" presId="urn:microsoft.com/office/officeart/2005/8/layout/hierarchy1"/>
    <dgm:cxn modelId="{E97CCA95-C421-43B0-8A0D-7BB6F5F45A32}" type="presParOf" srcId="{5956F6E4-0086-4E93-9137-C787D68F56D8}" destId="{B1574206-8EC3-4D21-A854-8499A75C8963}" srcOrd="3" destOrd="0" presId="urn:microsoft.com/office/officeart/2005/8/layout/hierarchy1"/>
    <dgm:cxn modelId="{5F406774-14AF-4B46-B59C-662B509CCB63}" type="presParOf" srcId="{B1574206-8EC3-4D21-A854-8499A75C8963}" destId="{DCB1BAA0-49B6-4652-ADF8-39C9CEE4369A}" srcOrd="0" destOrd="0" presId="urn:microsoft.com/office/officeart/2005/8/layout/hierarchy1"/>
    <dgm:cxn modelId="{314942FB-FAEF-4F8B-9B4E-2D0EDBDAF120}" type="presParOf" srcId="{DCB1BAA0-49B6-4652-ADF8-39C9CEE4369A}" destId="{97A56AEE-E794-46A0-ADFF-89555C19A3F4}" srcOrd="0" destOrd="0" presId="urn:microsoft.com/office/officeart/2005/8/layout/hierarchy1"/>
    <dgm:cxn modelId="{B4BB9BE3-99D8-4C94-ADFE-423EF7B035C4}" type="presParOf" srcId="{DCB1BAA0-49B6-4652-ADF8-39C9CEE4369A}" destId="{086AE902-1301-42E5-B3E0-559362767EE4}" srcOrd="1" destOrd="0" presId="urn:microsoft.com/office/officeart/2005/8/layout/hierarchy1"/>
    <dgm:cxn modelId="{08BFEF5C-C1C9-4DF9-BDBE-44CE8A210E1C}" type="presParOf" srcId="{B1574206-8EC3-4D21-A854-8499A75C8963}" destId="{F6E4548C-5E44-48AD-B054-48D1A1E3A97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3C85AB-FD49-4AF3-94BB-62BDB904F4C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</dgm:pt>
    <dgm:pt modelId="{37C86B63-977A-497E-AC93-9C80CA8F20E0}">
      <dgm:prSet phldrT="[Metin]" custT="1"/>
      <dgm:spPr/>
      <dgm:t>
        <a:bodyPr/>
        <a:lstStyle/>
        <a:p>
          <a:pPr>
            <a:buFont typeface="+mj-lt"/>
            <a:buAutoNum type="arabicPeriod"/>
          </a:pPr>
          <a:r>
            <a:rPr lang="tr-TR" sz="1050" dirty="0"/>
            <a:t>Tablet/terminal üzerinden “Yer Değiştirme” seçilir.</a:t>
          </a:r>
        </a:p>
      </dgm:t>
    </dgm:pt>
    <dgm:pt modelId="{A1A4440D-7E1E-425A-B3F9-0B72B8456A6A}" type="parTrans" cxnId="{E94AC8D0-C22C-4BC4-A764-D5832D998D70}">
      <dgm:prSet/>
      <dgm:spPr/>
      <dgm:t>
        <a:bodyPr/>
        <a:lstStyle/>
        <a:p>
          <a:endParaRPr lang="tr-TR" sz="2400"/>
        </a:p>
      </dgm:t>
    </dgm:pt>
    <dgm:pt modelId="{BE6D66D0-CB99-490A-963F-C49EA3A514E0}" type="sibTrans" cxnId="{E94AC8D0-C22C-4BC4-A764-D5832D998D70}">
      <dgm:prSet/>
      <dgm:spPr/>
      <dgm:t>
        <a:bodyPr/>
        <a:lstStyle/>
        <a:p>
          <a:endParaRPr lang="tr-TR" sz="2400"/>
        </a:p>
      </dgm:t>
    </dgm:pt>
    <dgm:pt modelId="{44A06666-09D9-4B41-AF79-D8B9025F8DF0}">
      <dgm:prSet phldrT="[Metin]" custT="1"/>
      <dgm:spPr/>
      <dgm:t>
        <a:bodyPr/>
        <a:lstStyle/>
        <a:p>
          <a:pPr>
            <a:buFont typeface="+mj-lt"/>
            <a:buAutoNum type="arabicPeriod"/>
          </a:pPr>
          <a:r>
            <a:rPr lang="tr-TR" sz="1050" dirty="0"/>
            <a:t>Kaynak depo seçilir.</a:t>
          </a:r>
          <a:endParaRPr lang="tr-TR" sz="1050" b="0" dirty="0"/>
        </a:p>
      </dgm:t>
    </dgm:pt>
    <dgm:pt modelId="{691823ED-7185-4DE3-B0A5-DE20D9EB0C7C}" type="parTrans" cxnId="{D74F1659-348B-4951-82FB-5A8BD9499DDF}">
      <dgm:prSet/>
      <dgm:spPr/>
      <dgm:t>
        <a:bodyPr/>
        <a:lstStyle/>
        <a:p>
          <a:endParaRPr lang="tr-TR" sz="2400"/>
        </a:p>
      </dgm:t>
    </dgm:pt>
    <dgm:pt modelId="{DF6AB64B-C5E1-494B-BA8E-5709EB744E4E}" type="sibTrans" cxnId="{D74F1659-348B-4951-82FB-5A8BD9499DDF}">
      <dgm:prSet/>
      <dgm:spPr/>
      <dgm:t>
        <a:bodyPr/>
        <a:lstStyle/>
        <a:p>
          <a:endParaRPr lang="tr-TR" sz="2400"/>
        </a:p>
      </dgm:t>
    </dgm:pt>
    <dgm:pt modelId="{E736BC49-5914-41E4-A694-286ECEC36906}">
      <dgm:prSet phldrT="[Metin]" custT="1"/>
      <dgm:spPr/>
      <dgm:t>
        <a:bodyPr/>
        <a:lstStyle/>
        <a:p>
          <a:pPr>
            <a:buFont typeface="+mj-lt"/>
            <a:buAutoNum type="arabicPeriod"/>
          </a:pPr>
          <a:r>
            <a:rPr lang="tr-TR" sz="1050" dirty="0"/>
            <a:t>Malzeme taşınır ve yeni depoya teslim edilir.</a:t>
          </a:r>
        </a:p>
      </dgm:t>
    </dgm:pt>
    <dgm:pt modelId="{3DF545C5-F8E0-4EE3-8E42-2404E0B9F91D}" type="parTrans" cxnId="{50CCA568-0569-4AA6-B109-D0C54A642679}">
      <dgm:prSet/>
      <dgm:spPr/>
      <dgm:t>
        <a:bodyPr/>
        <a:lstStyle/>
        <a:p>
          <a:endParaRPr lang="tr-TR" sz="2400"/>
        </a:p>
      </dgm:t>
    </dgm:pt>
    <dgm:pt modelId="{1BBA3AD3-2036-4E59-A3F7-D9375EEC36A7}" type="sibTrans" cxnId="{50CCA568-0569-4AA6-B109-D0C54A642679}">
      <dgm:prSet/>
      <dgm:spPr/>
      <dgm:t>
        <a:bodyPr/>
        <a:lstStyle/>
        <a:p>
          <a:endParaRPr lang="tr-TR" sz="2400"/>
        </a:p>
      </dgm:t>
    </dgm:pt>
    <dgm:pt modelId="{46D2C303-BB16-4FA0-B347-FE8DA24A68F3}">
      <dgm:prSet phldrT="[Metin]" custT="1"/>
      <dgm:spPr/>
      <dgm:t>
        <a:bodyPr/>
        <a:lstStyle/>
        <a:p>
          <a:pPr>
            <a:buFont typeface="+mj-lt"/>
            <a:buAutoNum type="arabicPeriod"/>
          </a:pPr>
          <a:r>
            <a:rPr lang="tr-TR" sz="1050" dirty="0"/>
            <a:t>Sistem </a:t>
          </a:r>
          <a:r>
            <a:rPr lang="tr-TR" sz="1050"/>
            <a:t>üzerinde istif yeri </a:t>
          </a:r>
          <a:r>
            <a:rPr lang="tr-TR" sz="1050" dirty="0"/>
            <a:t>bilgisi güncellenir.</a:t>
          </a:r>
        </a:p>
      </dgm:t>
    </dgm:pt>
    <dgm:pt modelId="{6F842D63-165D-438A-A9A9-D9D60C38BE47}" type="parTrans" cxnId="{FA67075A-6582-41ED-81E9-DD9F40077982}">
      <dgm:prSet/>
      <dgm:spPr/>
      <dgm:t>
        <a:bodyPr/>
        <a:lstStyle/>
        <a:p>
          <a:endParaRPr lang="tr-TR" sz="2400"/>
        </a:p>
      </dgm:t>
    </dgm:pt>
    <dgm:pt modelId="{48160508-29CA-477D-949E-76FD2A007819}" type="sibTrans" cxnId="{FA67075A-6582-41ED-81E9-DD9F40077982}">
      <dgm:prSet/>
      <dgm:spPr/>
      <dgm:t>
        <a:bodyPr/>
        <a:lstStyle/>
        <a:p>
          <a:endParaRPr lang="tr-TR" sz="2400"/>
        </a:p>
      </dgm:t>
    </dgm:pt>
    <dgm:pt modelId="{5956F6E4-0086-4E93-9137-C787D68F56D8}" type="pres">
      <dgm:prSet presAssocID="{D33C85AB-FD49-4AF3-94BB-62BDB904F4C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847BC76-C81F-4777-B860-63FCE468CE94}" type="pres">
      <dgm:prSet presAssocID="{37C86B63-977A-497E-AC93-9C80CA8F20E0}" presName="hierRoot1" presStyleCnt="0"/>
      <dgm:spPr/>
    </dgm:pt>
    <dgm:pt modelId="{1877CA54-A1DA-4270-B581-7CF0202A6715}" type="pres">
      <dgm:prSet presAssocID="{37C86B63-977A-497E-AC93-9C80CA8F20E0}" presName="composite" presStyleCnt="0"/>
      <dgm:spPr/>
    </dgm:pt>
    <dgm:pt modelId="{63181B26-8DF8-4E5B-A1AE-42E9D80E3B14}" type="pres">
      <dgm:prSet presAssocID="{37C86B63-977A-497E-AC93-9C80CA8F20E0}" presName="background" presStyleLbl="node0" presStyleIdx="0" presStyleCnt="4"/>
      <dgm:spPr/>
    </dgm:pt>
    <dgm:pt modelId="{0117EF88-6697-49C2-8E09-32C812BCF904}" type="pres">
      <dgm:prSet presAssocID="{37C86B63-977A-497E-AC93-9C80CA8F20E0}" presName="text" presStyleLbl="fgAcc0" presStyleIdx="0" presStyleCnt="4">
        <dgm:presLayoutVars>
          <dgm:chPref val="3"/>
        </dgm:presLayoutVars>
      </dgm:prSet>
      <dgm:spPr/>
    </dgm:pt>
    <dgm:pt modelId="{0BB5D054-27F6-47E3-98CB-C48D64FF917A}" type="pres">
      <dgm:prSet presAssocID="{37C86B63-977A-497E-AC93-9C80CA8F20E0}" presName="hierChild2" presStyleCnt="0"/>
      <dgm:spPr/>
    </dgm:pt>
    <dgm:pt modelId="{9A2FB125-3F34-44A1-84F3-82AE773F2C8F}" type="pres">
      <dgm:prSet presAssocID="{44A06666-09D9-4B41-AF79-D8B9025F8DF0}" presName="hierRoot1" presStyleCnt="0"/>
      <dgm:spPr/>
    </dgm:pt>
    <dgm:pt modelId="{AADB04CF-F033-4034-A7A2-255BA0DC817C}" type="pres">
      <dgm:prSet presAssocID="{44A06666-09D9-4B41-AF79-D8B9025F8DF0}" presName="composite" presStyleCnt="0"/>
      <dgm:spPr/>
    </dgm:pt>
    <dgm:pt modelId="{2F279F47-1B1A-47D2-B37B-BA0F74BFDED8}" type="pres">
      <dgm:prSet presAssocID="{44A06666-09D9-4B41-AF79-D8B9025F8DF0}" presName="background" presStyleLbl="node0" presStyleIdx="1" presStyleCnt="4"/>
      <dgm:spPr/>
    </dgm:pt>
    <dgm:pt modelId="{EB656C75-202E-4F81-8FBC-23393CB97819}" type="pres">
      <dgm:prSet presAssocID="{44A06666-09D9-4B41-AF79-D8B9025F8DF0}" presName="text" presStyleLbl="fgAcc0" presStyleIdx="1" presStyleCnt="4">
        <dgm:presLayoutVars>
          <dgm:chPref val="3"/>
        </dgm:presLayoutVars>
      </dgm:prSet>
      <dgm:spPr/>
    </dgm:pt>
    <dgm:pt modelId="{676CBEB4-0A1F-4F57-8BA8-63D94C1802A4}" type="pres">
      <dgm:prSet presAssocID="{44A06666-09D9-4B41-AF79-D8B9025F8DF0}" presName="hierChild2" presStyleCnt="0"/>
      <dgm:spPr/>
    </dgm:pt>
    <dgm:pt modelId="{3F3053C1-1C2B-4643-9436-5844FBB73099}" type="pres">
      <dgm:prSet presAssocID="{E736BC49-5914-41E4-A694-286ECEC36906}" presName="hierRoot1" presStyleCnt="0"/>
      <dgm:spPr/>
    </dgm:pt>
    <dgm:pt modelId="{0E1C7E85-ECBB-4514-92A1-FFA20C97B8AE}" type="pres">
      <dgm:prSet presAssocID="{E736BC49-5914-41E4-A694-286ECEC36906}" presName="composite" presStyleCnt="0"/>
      <dgm:spPr/>
    </dgm:pt>
    <dgm:pt modelId="{2F73E179-0081-4213-9B22-CD2235F267DF}" type="pres">
      <dgm:prSet presAssocID="{E736BC49-5914-41E4-A694-286ECEC36906}" presName="background" presStyleLbl="node0" presStyleIdx="2" presStyleCnt="4"/>
      <dgm:spPr/>
    </dgm:pt>
    <dgm:pt modelId="{8BF4F9AE-1738-4974-AA54-C0958CFD84C4}" type="pres">
      <dgm:prSet presAssocID="{E736BC49-5914-41E4-A694-286ECEC36906}" presName="text" presStyleLbl="fgAcc0" presStyleIdx="2" presStyleCnt="4">
        <dgm:presLayoutVars>
          <dgm:chPref val="3"/>
        </dgm:presLayoutVars>
      </dgm:prSet>
      <dgm:spPr/>
    </dgm:pt>
    <dgm:pt modelId="{4A8343A4-80A2-4977-9C48-CF17975BD4AC}" type="pres">
      <dgm:prSet presAssocID="{E736BC49-5914-41E4-A694-286ECEC36906}" presName="hierChild2" presStyleCnt="0"/>
      <dgm:spPr/>
    </dgm:pt>
    <dgm:pt modelId="{B1574206-8EC3-4D21-A854-8499A75C8963}" type="pres">
      <dgm:prSet presAssocID="{46D2C303-BB16-4FA0-B347-FE8DA24A68F3}" presName="hierRoot1" presStyleCnt="0"/>
      <dgm:spPr/>
    </dgm:pt>
    <dgm:pt modelId="{DCB1BAA0-49B6-4652-ADF8-39C9CEE4369A}" type="pres">
      <dgm:prSet presAssocID="{46D2C303-BB16-4FA0-B347-FE8DA24A68F3}" presName="composite" presStyleCnt="0"/>
      <dgm:spPr/>
    </dgm:pt>
    <dgm:pt modelId="{97A56AEE-E794-46A0-ADFF-89555C19A3F4}" type="pres">
      <dgm:prSet presAssocID="{46D2C303-BB16-4FA0-B347-FE8DA24A68F3}" presName="background" presStyleLbl="node0" presStyleIdx="3" presStyleCnt="4"/>
      <dgm:spPr/>
    </dgm:pt>
    <dgm:pt modelId="{086AE902-1301-42E5-B3E0-559362767EE4}" type="pres">
      <dgm:prSet presAssocID="{46D2C303-BB16-4FA0-B347-FE8DA24A68F3}" presName="text" presStyleLbl="fgAcc0" presStyleIdx="3" presStyleCnt="4">
        <dgm:presLayoutVars>
          <dgm:chPref val="3"/>
        </dgm:presLayoutVars>
      </dgm:prSet>
      <dgm:spPr/>
    </dgm:pt>
    <dgm:pt modelId="{F6E4548C-5E44-48AD-B054-48D1A1E3A974}" type="pres">
      <dgm:prSet presAssocID="{46D2C303-BB16-4FA0-B347-FE8DA24A68F3}" presName="hierChild2" presStyleCnt="0"/>
      <dgm:spPr/>
    </dgm:pt>
  </dgm:ptLst>
  <dgm:cxnLst>
    <dgm:cxn modelId="{163F4F63-275D-4C75-AA63-B96B9851F117}" type="presOf" srcId="{44A06666-09D9-4B41-AF79-D8B9025F8DF0}" destId="{EB656C75-202E-4F81-8FBC-23393CB97819}" srcOrd="0" destOrd="0" presId="urn:microsoft.com/office/officeart/2005/8/layout/hierarchy1"/>
    <dgm:cxn modelId="{50CCA568-0569-4AA6-B109-D0C54A642679}" srcId="{D33C85AB-FD49-4AF3-94BB-62BDB904F4C9}" destId="{E736BC49-5914-41E4-A694-286ECEC36906}" srcOrd="2" destOrd="0" parTransId="{3DF545C5-F8E0-4EE3-8E42-2404E0B9F91D}" sibTransId="{1BBA3AD3-2036-4E59-A3F7-D9375EEC36A7}"/>
    <dgm:cxn modelId="{8B65FD68-B127-4216-9623-F4592C7BABA0}" type="presOf" srcId="{E736BC49-5914-41E4-A694-286ECEC36906}" destId="{8BF4F9AE-1738-4974-AA54-C0958CFD84C4}" srcOrd="0" destOrd="0" presId="urn:microsoft.com/office/officeart/2005/8/layout/hierarchy1"/>
    <dgm:cxn modelId="{20ED2375-0779-45C6-BF1B-0B9F415AD008}" type="presOf" srcId="{D33C85AB-FD49-4AF3-94BB-62BDB904F4C9}" destId="{5956F6E4-0086-4E93-9137-C787D68F56D8}" srcOrd="0" destOrd="0" presId="urn:microsoft.com/office/officeart/2005/8/layout/hierarchy1"/>
    <dgm:cxn modelId="{D74F1659-348B-4951-82FB-5A8BD9499DDF}" srcId="{D33C85AB-FD49-4AF3-94BB-62BDB904F4C9}" destId="{44A06666-09D9-4B41-AF79-D8B9025F8DF0}" srcOrd="1" destOrd="0" parTransId="{691823ED-7185-4DE3-B0A5-DE20D9EB0C7C}" sibTransId="{DF6AB64B-C5E1-494B-BA8E-5709EB744E4E}"/>
    <dgm:cxn modelId="{FA67075A-6582-41ED-81E9-DD9F40077982}" srcId="{D33C85AB-FD49-4AF3-94BB-62BDB904F4C9}" destId="{46D2C303-BB16-4FA0-B347-FE8DA24A68F3}" srcOrd="3" destOrd="0" parTransId="{6F842D63-165D-438A-A9A9-D9D60C38BE47}" sibTransId="{48160508-29CA-477D-949E-76FD2A007819}"/>
    <dgm:cxn modelId="{01A5407D-E4D7-48FB-9861-108D75A94287}" type="presOf" srcId="{37C86B63-977A-497E-AC93-9C80CA8F20E0}" destId="{0117EF88-6697-49C2-8E09-32C812BCF904}" srcOrd="0" destOrd="0" presId="urn:microsoft.com/office/officeart/2005/8/layout/hierarchy1"/>
    <dgm:cxn modelId="{E94AC8D0-C22C-4BC4-A764-D5832D998D70}" srcId="{D33C85AB-FD49-4AF3-94BB-62BDB904F4C9}" destId="{37C86B63-977A-497E-AC93-9C80CA8F20E0}" srcOrd="0" destOrd="0" parTransId="{A1A4440D-7E1E-425A-B3F9-0B72B8456A6A}" sibTransId="{BE6D66D0-CB99-490A-963F-C49EA3A514E0}"/>
    <dgm:cxn modelId="{9D65FAD7-E8CF-4288-85FC-2C7BE5D39659}" type="presOf" srcId="{46D2C303-BB16-4FA0-B347-FE8DA24A68F3}" destId="{086AE902-1301-42E5-B3E0-559362767EE4}" srcOrd="0" destOrd="0" presId="urn:microsoft.com/office/officeart/2005/8/layout/hierarchy1"/>
    <dgm:cxn modelId="{98983B20-96DC-4F4C-8FB2-2F6D670F975F}" type="presParOf" srcId="{5956F6E4-0086-4E93-9137-C787D68F56D8}" destId="{7847BC76-C81F-4777-B860-63FCE468CE94}" srcOrd="0" destOrd="0" presId="urn:microsoft.com/office/officeart/2005/8/layout/hierarchy1"/>
    <dgm:cxn modelId="{5176E87A-775F-455D-89C1-515522C11075}" type="presParOf" srcId="{7847BC76-C81F-4777-B860-63FCE468CE94}" destId="{1877CA54-A1DA-4270-B581-7CF0202A6715}" srcOrd="0" destOrd="0" presId="urn:microsoft.com/office/officeart/2005/8/layout/hierarchy1"/>
    <dgm:cxn modelId="{F6B9C091-C889-42AE-9FA2-198E51F3A88F}" type="presParOf" srcId="{1877CA54-A1DA-4270-B581-7CF0202A6715}" destId="{63181B26-8DF8-4E5B-A1AE-42E9D80E3B14}" srcOrd="0" destOrd="0" presId="urn:microsoft.com/office/officeart/2005/8/layout/hierarchy1"/>
    <dgm:cxn modelId="{51643CCF-18AD-49A7-BE1B-3D5D62E4F4A8}" type="presParOf" srcId="{1877CA54-A1DA-4270-B581-7CF0202A6715}" destId="{0117EF88-6697-49C2-8E09-32C812BCF904}" srcOrd="1" destOrd="0" presId="urn:microsoft.com/office/officeart/2005/8/layout/hierarchy1"/>
    <dgm:cxn modelId="{FC12FF0B-C9F3-4D70-BA80-565316769B4E}" type="presParOf" srcId="{7847BC76-C81F-4777-B860-63FCE468CE94}" destId="{0BB5D054-27F6-47E3-98CB-C48D64FF917A}" srcOrd="1" destOrd="0" presId="urn:microsoft.com/office/officeart/2005/8/layout/hierarchy1"/>
    <dgm:cxn modelId="{07F08521-91E7-472A-AF10-3B8EED1F3121}" type="presParOf" srcId="{5956F6E4-0086-4E93-9137-C787D68F56D8}" destId="{9A2FB125-3F34-44A1-84F3-82AE773F2C8F}" srcOrd="1" destOrd="0" presId="urn:microsoft.com/office/officeart/2005/8/layout/hierarchy1"/>
    <dgm:cxn modelId="{77D71CC1-D3BC-4EDF-A0CC-1B29255069DB}" type="presParOf" srcId="{9A2FB125-3F34-44A1-84F3-82AE773F2C8F}" destId="{AADB04CF-F033-4034-A7A2-255BA0DC817C}" srcOrd="0" destOrd="0" presId="urn:microsoft.com/office/officeart/2005/8/layout/hierarchy1"/>
    <dgm:cxn modelId="{6D17B4A4-3C3E-4E05-B996-7C44259782A1}" type="presParOf" srcId="{AADB04CF-F033-4034-A7A2-255BA0DC817C}" destId="{2F279F47-1B1A-47D2-B37B-BA0F74BFDED8}" srcOrd="0" destOrd="0" presId="urn:microsoft.com/office/officeart/2005/8/layout/hierarchy1"/>
    <dgm:cxn modelId="{06A368C2-A4AE-4677-86E6-AB5F7C35F9A3}" type="presParOf" srcId="{AADB04CF-F033-4034-A7A2-255BA0DC817C}" destId="{EB656C75-202E-4F81-8FBC-23393CB97819}" srcOrd="1" destOrd="0" presId="urn:microsoft.com/office/officeart/2005/8/layout/hierarchy1"/>
    <dgm:cxn modelId="{E552991D-23EB-42DC-9F95-945C933443F9}" type="presParOf" srcId="{9A2FB125-3F34-44A1-84F3-82AE773F2C8F}" destId="{676CBEB4-0A1F-4F57-8BA8-63D94C1802A4}" srcOrd="1" destOrd="0" presId="urn:microsoft.com/office/officeart/2005/8/layout/hierarchy1"/>
    <dgm:cxn modelId="{F4D7FDC3-D172-426A-A61A-AF5FA583B16F}" type="presParOf" srcId="{5956F6E4-0086-4E93-9137-C787D68F56D8}" destId="{3F3053C1-1C2B-4643-9436-5844FBB73099}" srcOrd="2" destOrd="0" presId="urn:microsoft.com/office/officeart/2005/8/layout/hierarchy1"/>
    <dgm:cxn modelId="{C635E1F4-128D-4A69-ADEB-317BCB245859}" type="presParOf" srcId="{3F3053C1-1C2B-4643-9436-5844FBB73099}" destId="{0E1C7E85-ECBB-4514-92A1-FFA20C97B8AE}" srcOrd="0" destOrd="0" presId="urn:microsoft.com/office/officeart/2005/8/layout/hierarchy1"/>
    <dgm:cxn modelId="{F6FF6E84-27E5-43EC-BC22-0B876AA2B5FE}" type="presParOf" srcId="{0E1C7E85-ECBB-4514-92A1-FFA20C97B8AE}" destId="{2F73E179-0081-4213-9B22-CD2235F267DF}" srcOrd="0" destOrd="0" presId="urn:microsoft.com/office/officeart/2005/8/layout/hierarchy1"/>
    <dgm:cxn modelId="{B9839968-2FD8-41AB-9C91-6BF735E6F4DD}" type="presParOf" srcId="{0E1C7E85-ECBB-4514-92A1-FFA20C97B8AE}" destId="{8BF4F9AE-1738-4974-AA54-C0958CFD84C4}" srcOrd="1" destOrd="0" presId="urn:microsoft.com/office/officeart/2005/8/layout/hierarchy1"/>
    <dgm:cxn modelId="{1AEDBEC6-D39B-4E5C-8865-D4BBE9BB025F}" type="presParOf" srcId="{3F3053C1-1C2B-4643-9436-5844FBB73099}" destId="{4A8343A4-80A2-4977-9C48-CF17975BD4AC}" srcOrd="1" destOrd="0" presId="urn:microsoft.com/office/officeart/2005/8/layout/hierarchy1"/>
    <dgm:cxn modelId="{E97CCA95-C421-43B0-8A0D-7BB6F5F45A32}" type="presParOf" srcId="{5956F6E4-0086-4E93-9137-C787D68F56D8}" destId="{B1574206-8EC3-4D21-A854-8499A75C8963}" srcOrd="3" destOrd="0" presId="urn:microsoft.com/office/officeart/2005/8/layout/hierarchy1"/>
    <dgm:cxn modelId="{5F406774-14AF-4B46-B59C-662B509CCB63}" type="presParOf" srcId="{B1574206-8EC3-4D21-A854-8499A75C8963}" destId="{DCB1BAA0-49B6-4652-ADF8-39C9CEE4369A}" srcOrd="0" destOrd="0" presId="urn:microsoft.com/office/officeart/2005/8/layout/hierarchy1"/>
    <dgm:cxn modelId="{314942FB-FAEF-4F8B-9B4E-2D0EDBDAF120}" type="presParOf" srcId="{DCB1BAA0-49B6-4652-ADF8-39C9CEE4369A}" destId="{97A56AEE-E794-46A0-ADFF-89555C19A3F4}" srcOrd="0" destOrd="0" presId="urn:microsoft.com/office/officeart/2005/8/layout/hierarchy1"/>
    <dgm:cxn modelId="{B4BB9BE3-99D8-4C94-ADFE-423EF7B035C4}" type="presParOf" srcId="{DCB1BAA0-49B6-4652-ADF8-39C9CEE4369A}" destId="{086AE902-1301-42E5-B3E0-559362767EE4}" srcOrd="1" destOrd="0" presId="urn:microsoft.com/office/officeart/2005/8/layout/hierarchy1"/>
    <dgm:cxn modelId="{08BFEF5C-C1C9-4DF9-BDBE-44CE8A210E1C}" type="presParOf" srcId="{B1574206-8EC3-4D21-A854-8499A75C8963}" destId="{F6E4548C-5E44-48AD-B054-48D1A1E3A97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3C85AB-FD49-4AF3-94BB-62BDB904F4C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</dgm:pt>
    <dgm:pt modelId="{37C86B63-977A-497E-AC93-9C80CA8F20E0}">
      <dgm:prSet phldrT="[Metin]" custT="1"/>
      <dgm:spPr/>
      <dgm:t>
        <a:bodyPr/>
        <a:lstStyle/>
        <a:p>
          <a:pPr>
            <a:buFont typeface="+mj-lt"/>
            <a:buAutoNum type="arabicPeriod"/>
          </a:pPr>
          <a:r>
            <a:rPr lang="tr-TR" sz="1050" b="0" dirty="0"/>
            <a:t>Hurdaya ayrılacak malzeme belirlenir.</a:t>
          </a:r>
        </a:p>
      </dgm:t>
    </dgm:pt>
    <dgm:pt modelId="{A1A4440D-7E1E-425A-B3F9-0B72B8456A6A}" type="parTrans" cxnId="{E94AC8D0-C22C-4BC4-A764-D5832D998D70}">
      <dgm:prSet/>
      <dgm:spPr/>
      <dgm:t>
        <a:bodyPr/>
        <a:lstStyle/>
        <a:p>
          <a:endParaRPr lang="tr-TR" sz="2400"/>
        </a:p>
      </dgm:t>
    </dgm:pt>
    <dgm:pt modelId="{BE6D66D0-CB99-490A-963F-C49EA3A514E0}" type="sibTrans" cxnId="{E94AC8D0-C22C-4BC4-A764-D5832D998D70}">
      <dgm:prSet/>
      <dgm:spPr/>
      <dgm:t>
        <a:bodyPr/>
        <a:lstStyle/>
        <a:p>
          <a:endParaRPr lang="tr-TR" sz="2400"/>
        </a:p>
      </dgm:t>
    </dgm:pt>
    <dgm:pt modelId="{44A06666-09D9-4B41-AF79-D8B9025F8DF0}">
      <dgm:prSet phldrT="[Metin]" custT="1"/>
      <dgm:spPr/>
      <dgm:t>
        <a:bodyPr/>
        <a:lstStyle/>
        <a:p>
          <a:pPr>
            <a:buFont typeface="+mj-lt"/>
            <a:buAutoNum type="arabicPeriod"/>
          </a:pPr>
          <a:r>
            <a:rPr lang="tr-TR" sz="1050" b="0" dirty="0"/>
            <a:t>Tablet/terminal üzerinden “Hurda Yap” işlemi seçilir.</a:t>
          </a:r>
        </a:p>
      </dgm:t>
    </dgm:pt>
    <dgm:pt modelId="{691823ED-7185-4DE3-B0A5-DE20D9EB0C7C}" type="parTrans" cxnId="{D74F1659-348B-4951-82FB-5A8BD9499DDF}">
      <dgm:prSet/>
      <dgm:spPr/>
      <dgm:t>
        <a:bodyPr/>
        <a:lstStyle/>
        <a:p>
          <a:endParaRPr lang="tr-TR" sz="2400"/>
        </a:p>
      </dgm:t>
    </dgm:pt>
    <dgm:pt modelId="{DF6AB64B-C5E1-494B-BA8E-5709EB744E4E}" type="sibTrans" cxnId="{D74F1659-348B-4951-82FB-5A8BD9499DDF}">
      <dgm:prSet/>
      <dgm:spPr/>
      <dgm:t>
        <a:bodyPr/>
        <a:lstStyle/>
        <a:p>
          <a:endParaRPr lang="tr-TR" sz="2400"/>
        </a:p>
      </dgm:t>
    </dgm:pt>
    <dgm:pt modelId="{E736BC49-5914-41E4-A694-286ECEC36906}">
      <dgm:prSet phldrT="[Metin]" custT="1"/>
      <dgm:spPr/>
      <dgm:t>
        <a:bodyPr/>
        <a:lstStyle/>
        <a:p>
          <a:pPr>
            <a:buFont typeface="+mj-lt"/>
            <a:buAutoNum type="arabicPeriod"/>
          </a:pPr>
          <a:r>
            <a:rPr lang="tr-TR" sz="1050" b="0" dirty="0"/>
            <a:t>Depo yeri, adresi ve ilgili malzeme seçilir.</a:t>
          </a:r>
        </a:p>
      </dgm:t>
    </dgm:pt>
    <dgm:pt modelId="{3DF545C5-F8E0-4EE3-8E42-2404E0B9F91D}" type="parTrans" cxnId="{50CCA568-0569-4AA6-B109-D0C54A642679}">
      <dgm:prSet/>
      <dgm:spPr/>
      <dgm:t>
        <a:bodyPr/>
        <a:lstStyle/>
        <a:p>
          <a:endParaRPr lang="tr-TR" sz="2400"/>
        </a:p>
      </dgm:t>
    </dgm:pt>
    <dgm:pt modelId="{1BBA3AD3-2036-4E59-A3F7-D9375EEC36A7}" type="sibTrans" cxnId="{50CCA568-0569-4AA6-B109-D0C54A642679}">
      <dgm:prSet/>
      <dgm:spPr/>
      <dgm:t>
        <a:bodyPr/>
        <a:lstStyle/>
        <a:p>
          <a:endParaRPr lang="tr-TR" sz="2400"/>
        </a:p>
      </dgm:t>
    </dgm:pt>
    <dgm:pt modelId="{46D2C303-BB16-4FA0-B347-FE8DA24A68F3}">
      <dgm:prSet phldrT="[Metin]" custT="1"/>
      <dgm:spPr/>
      <dgm:t>
        <a:bodyPr/>
        <a:lstStyle/>
        <a:p>
          <a:pPr>
            <a:buFont typeface="+mj-lt"/>
            <a:buAutoNum type="arabicPeriod"/>
          </a:pPr>
          <a:r>
            <a:rPr lang="tr-TR" sz="1050" b="0" dirty="0"/>
            <a:t>Malzeme sistemde hurda statüsüne geçirilir.</a:t>
          </a:r>
        </a:p>
      </dgm:t>
    </dgm:pt>
    <dgm:pt modelId="{6F842D63-165D-438A-A9A9-D9D60C38BE47}" type="parTrans" cxnId="{FA67075A-6582-41ED-81E9-DD9F40077982}">
      <dgm:prSet/>
      <dgm:spPr/>
      <dgm:t>
        <a:bodyPr/>
        <a:lstStyle/>
        <a:p>
          <a:endParaRPr lang="tr-TR" sz="2400"/>
        </a:p>
      </dgm:t>
    </dgm:pt>
    <dgm:pt modelId="{48160508-29CA-477D-949E-76FD2A007819}" type="sibTrans" cxnId="{FA67075A-6582-41ED-81E9-DD9F40077982}">
      <dgm:prSet/>
      <dgm:spPr/>
      <dgm:t>
        <a:bodyPr/>
        <a:lstStyle/>
        <a:p>
          <a:endParaRPr lang="tr-TR" sz="2400"/>
        </a:p>
      </dgm:t>
    </dgm:pt>
    <dgm:pt modelId="{1BC2C975-D21D-490B-92E3-C5BD5CA44E9F}">
      <dgm:prSet phldrT="[Metin]" custT="1"/>
      <dgm:spPr/>
      <dgm:t>
        <a:bodyPr/>
        <a:lstStyle/>
        <a:p>
          <a:pPr>
            <a:buFont typeface="+mj-lt"/>
            <a:buNone/>
          </a:pPr>
          <a:r>
            <a:rPr lang="tr-TR" sz="1050" b="0" dirty="0"/>
            <a:t>Hurda olan malzemelerin yer değiştirme işleminden yer değiştirmesi yapılır.</a:t>
          </a:r>
        </a:p>
      </dgm:t>
    </dgm:pt>
    <dgm:pt modelId="{F6167055-50EB-4EF9-BA86-B45CE4B5887B}" type="parTrans" cxnId="{764DEFCA-FD66-4199-8500-972CF65D264B}">
      <dgm:prSet/>
      <dgm:spPr/>
      <dgm:t>
        <a:bodyPr/>
        <a:lstStyle/>
        <a:p>
          <a:endParaRPr lang="tr-TR" sz="2400"/>
        </a:p>
      </dgm:t>
    </dgm:pt>
    <dgm:pt modelId="{C12C498E-8FEC-4000-9758-3E6BF727BA5A}" type="sibTrans" cxnId="{764DEFCA-FD66-4199-8500-972CF65D264B}">
      <dgm:prSet/>
      <dgm:spPr/>
      <dgm:t>
        <a:bodyPr/>
        <a:lstStyle/>
        <a:p>
          <a:endParaRPr lang="tr-TR" sz="2400"/>
        </a:p>
      </dgm:t>
    </dgm:pt>
    <dgm:pt modelId="{FCA07EAC-499C-4E99-840D-7AE5B3F40C97}">
      <dgm:prSet phldrT="[Metin]" custT="1"/>
      <dgm:spPr/>
      <dgm:t>
        <a:bodyPr/>
        <a:lstStyle/>
        <a:p>
          <a:pPr>
            <a:buFont typeface="+mj-lt"/>
            <a:buAutoNum type="arabicPeriod"/>
          </a:pPr>
          <a:r>
            <a:rPr lang="tr-TR" sz="1050" dirty="0"/>
            <a:t>Sistemde stok miktarı otomatik güncellenir.</a:t>
          </a:r>
        </a:p>
      </dgm:t>
    </dgm:pt>
    <dgm:pt modelId="{6B9DB110-84E0-4BDE-9727-4B66D48268FC}" type="parTrans" cxnId="{6F2F1610-6EE0-46D9-8D35-D2D5D7FE3667}">
      <dgm:prSet/>
      <dgm:spPr/>
      <dgm:t>
        <a:bodyPr/>
        <a:lstStyle/>
        <a:p>
          <a:endParaRPr lang="tr-TR" sz="2400"/>
        </a:p>
      </dgm:t>
    </dgm:pt>
    <dgm:pt modelId="{A55B6F5E-33C6-4B67-AFC5-C4A58F312E81}" type="sibTrans" cxnId="{6F2F1610-6EE0-46D9-8D35-D2D5D7FE3667}">
      <dgm:prSet/>
      <dgm:spPr/>
      <dgm:t>
        <a:bodyPr/>
        <a:lstStyle/>
        <a:p>
          <a:endParaRPr lang="tr-TR" sz="2400"/>
        </a:p>
      </dgm:t>
    </dgm:pt>
    <dgm:pt modelId="{3D68BD77-EA54-4749-B087-119DCBB62B7C}">
      <dgm:prSet phldrT="[Metin]" custT="1"/>
      <dgm:spPr/>
      <dgm:t>
        <a:bodyPr/>
        <a:lstStyle/>
        <a:p>
          <a:r>
            <a:rPr lang="tr-TR" sz="1050" b="0" dirty="0"/>
            <a:t>Hurdaya ayırma gerekçesi (ör: çatlak, ölçü dışı, kalite sorunu) girilir.</a:t>
          </a:r>
        </a:p>
      </dgm:t>
    </dgm:pt>
    <dgm:pt modelId="{23F522FA-BDDF-4BAA-85C2-AAEB6DEEB800}" type="parTrans" cxnId="{7E379FA6-559C-4891-8F17-DCB483FDF7EC}">
      <dgm:prSet/>
      <dgm:spPr/>
      <dgm:t>
        <a:bodyPr/>
        <a:lstStyle/>
        <a:p>
          <a:endParaRPr lang="tr-TR"/>
        </a:p>
      </dgm:t>
    </dgm:pt>
    <dgm:pt modelId="{FAEA19D4-EE08-44D5-89BB-39F48D840681}" type="sibTrans" cxnId="{7E379FA6-559C-4891-8F17-DCB483FDF7EC}">
      <dgm:prSet/>
      <dgm:spPr/>
      <dgm:t>
        <a:bodyPr/>
        <a:lstStyle/>
        <a:p>
          <a:endParaRPr lang="tr-TR"/>
        </a:p>
      </dgm:t>
    </dgm:pt>
    <dgm:pt modelId="{5956F6E4-0086-4E93-9137-C787D68F56D8}" type="pres">
      <dgm:prSet presAssocID="{D33C85AB-FD49-4AF3-94BB-62BDB904F4C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847BC76-C81F-4777-B860-63FCE468CE94}" type="pres">
      <dgm:prSet presAssocID="{37C86B63-977A-497E-AC93-9C80CA8F20E0}" presName="hierRoot1" presStyleCnt="0"/>
      <dgm:spPr/>
    </dgm:pt>
    <dgm:pt modelId="{1877CA54-A1DA-4270-B581-7CF0202A6715}" type="pres">
      <dgm:prSet presAssocID="{37C86B63-977A-497E-AC93-9C80CA8F20E0}" presName="composite" presStyleCnt="0"/>
      <dgm:spPr/>
    </dgm:pt>
    <dgm:pt modelId="{63181B26-8DF8-4E5B-A1AE-42E9D80E3B14}" type="pres">
      <dgm:prSet presAssocID="{37C86B63-977A-497E-AC93-9C80CA8F20E0}" presName="background" presStyleLbl="node0" presStyleIdx="0" presStyleCnt="7"/>
      <dgm:spPr/>
    </dgm:pt>
    <dgm:pt modelId="{0117EF88-6697-49C2-8E09-32C812BCF904}" type="pres">
      <dgm:prSet presAssocID="{37C86B63-977A-497E-AC93-9C80CA8F20E0}" presName="text" presStyleLbl="fgAcc0" presStyleIdx="0" presStyleCnt="7">
        <dgm:presLayoutVars>
          <dgm:chPref val="3"/>
        </dgm:presLayoutVars>
      </dgm:prSet>
      <dgm:spPr/>
    </dgm:pt>
    <dgm:pt modelId="{0BB5D054-27F6-47E3-98CB-C48D64FF917A}" type="pres">
      <dgm:prSet presAssocID="{37C86B63-977A-497E-AC93-9C80CA8F20E0}" presName="hierChild2" presStyleCnt="0"/>
      <dgm:spPr/>
    </dgm:pt>
    <dgm:pt modelId="{9A2FB125-3F34-44A1-84F3-82AE773F2C8F}" type="pres">
      <dgm:prSet presAssocID="{44A06666-09D9-4B41-AF79-D8B9025F8DF0}" presName="hierRoot1" presStyleCnt="0"/>
      <dgm:spPr/>
    </dgm:pt>
    <dgm:pt modelId="{AADB04CF-F033-4034-A7A2-255BA0DC817C}" type="pres">
      <dgm:prSet presAssocID="{44A06666-09D9-4B41-AF79-D8B9025F8DF0}" presName="composite" presStyleCnt="0"/>
      <dgm:spPr/>
    </dgm:pt>
    <dgm:pt modelId="{2F279F47-1B1A-47D2-B37B-BA0F74BFDED8}" type="pres">
      <dgm:prSet presAssocID="{44A06666-09D9-4B41-AF79-D8B9025F8DF0}" presName="background" presStyleLbl="node0" presStyleIdx="1" presStyleCnt="7"/>
      <dgm:spPr/>
    </dgm:pt>
    <dgm:pt modelId="{EB656C75-202E-4F81-8FBC-23393CB97819}" type="pres">
      <dgm:prSet presAssocID="{44A06666-09D9-4B41-AF79-D8B9025F8DF0}" presName="text" presStyleLbl="fgAcc0" presStyleIdx="1" presStyleCnt="7">
        <dgm:presLayoutVars>
          <dgm:chPref val="3"/>
        </dgm:presLayoutVars>
      </dgm:prSet>
      <dgm:spPr/>
    </dgm:pt>
    <dgm:pt modelId="{676CBEB4-0A1F-4F57-8BA8-63D94C1802A4}" type="pres">
      <dgm:prSet presAssocID="{44A06666-09D9-4B41-AF79-D8B9025F8DF0}" presName="hierChild2" presStyleCnt="0"/>
      <dgm:spPr/>
    </dgm:pt>
    <dgm:pt modelId="{3F3053C1-1C2B-4643-9436-5844FBB73099}" type="pres">
      <dgm:prSet presAssocID="{E736BC49-5914-41E4-A694-286ECEC36906}" presName="hierRoot1" presStyleCnt="0"/>
      <dgm:spPr/>
    </dgm:pt>
    <dgm:pt modelId="{0E1C7E85-ECBB-4514-92A1-FFA20C97B8AE}" type="pres">
      <dgm:prSet presAssocID="{E736BC49-5914-41E4-A694-286ECEC36906}" presName="composite" presStyleCnt="0"/>
      <dgm:spPr/>
    </dgm:pt>
    <dgm:pt modelId="{2F73E179-0081-4213-9B22-CD2235F267DF}" type="pres">
      <dgm:prSet presAssocID="{E736BC49-5914-41E4-A694-286ECEC36906}" presName="background" presStyleLbl="node0" presStyleIdx="2" presStyleCnt="7"/>
      <dgm:spPr/>
    </dgm:pt>
    <dgm:pt modelId="{8BF4F9AE-1738-4974-AA54-C0958CFD84C4}" type="pres">
      <dgm:prSet presAssocID="{E736BC49-5914-41E4-A694-286ECEC36906}" presName="text" presStyleLbl="fgAcc0" presStyleIdx="2" presStyleCnt="7">
        <dgm:presLayoutVars>
          <dgm:chPref val="3"/>
        </dgm:presLayoutVars>
      </dgm:prSet>
      <dgm:spPr/>
    </dgm:pt>
    <dgm:pt modelId="{4A8343A4-80A2-4977-9C48-CF17975BD4AC}" type="pres">
      <dgm:prSet presAssocID="{E736BC49-5914-41E4-A694-286ECEC36906}" presName="hierChild2" presStyleCnt="0"/>
      <dgm:spPr/>
    </dgm:pt>
    <dgm:pt modelId="{B1574206-8EC3-4D21-A854-8499A75C8963}" type="pres">
      <dgm:prSet presAssocID="{46D2C303-BB16-4FA0-B347-FE8DA24A68F3}" presName="hierRoot1" presStyleCnt="0"/>
      <dgm:spPr/>
    </dgm:pt>
    <dgm:pt modelId="{DCB1BAA0-49B6-4652-ADF8-39C9CEE4369A}" type="pres">
      <dgm:prSet presAssocID="{46D2C303-BB16-4FA0-B347-FE8DA24A68F3}" presName="composite" presStyleCnt="0"/>
      <dgm:spPr/>
    </dgm:pt>
    <dgm:pt modelId="{97A56AEE-E794-46A0-ADFF-89555C19A3F4}" type="pres">
      <dgm:prSet presAssocID="{46D2C303-BB16-4FA0-B347-FE8DA24A68F3}" presName="background" presStyleLbl="node0" presStyleIdx="3" presStyleCnt="7"/>
      <dgm:spPr/>
    </dgm:pt>
    <dgm:pt modelId="{086AE902-1301-42E5-B3E0-559362767EE4}" type="pres">
      <dgm:prSet presAssocID="{46D2C303-BB16-4FA0-B347-FE8DA24A68F3}" presName="text" presStyleLbl="fgAcc0" presStyleIdx="3" presStyleCnt="7">
        <dgm:presLayoutVars>
          <dgm:chPref val="3"/>
        </dgm:presLayoutVars>
      </dgm:prSet>
      <dgm:spPr/>
    </dgm:pt>
    <dgm:pt modelId="{F6E4548C-5E44-48AD-B054-48D1A1E3A974}" type="pres">
      <dgm:prSet presAssocID="{46D2C303-BB16-4FA0-B347-FE8DA24A68F3}" presName="hierChild2" presStyleCnt="0"/>
      <dgm:spPr/>
    </dgm:pt>
    <dgm:pt modelId="{C493AB09-C939-4BFA-8018-5118DFEE45AD}" type="pres">
      <dgm:prSet presAssocID="{3D68BD77-EA54-4749-B087-119DCBB62B7C}" presName="hierRoot1" presStyleCnt="0"/>
      <dgm:spPr/>
    </dgm:pt>
    <dgm:pt modelId="{A25CB84C-A032-4C54-99D1-4DC6CFD354D6}" type="pres">
      <dgm:prSet presAssocID="{3D68BD77-EA54-4749-B087-119DCBB62B7C}" presName="composite" presStyleCnt="0"/>
      <dgm:spPr/>
    </dgm:pt>
    <dgm:pt modelId="{400E7829-D3EB-4ACC-980D-90EBAF6774BD}" type="pres">
      <dgm:prSet presAssocID="{3D68BD77-EA54-4749-B087-119DCBB62B7C}" presName="background" presStyleLbl="node0" presStyleIdx="4" presStyleCnt="7"/>
      <dgm:spPr/>
    </dgm:pt>
    <dgm:pt modelId="{F375C9B4-788E-489A-A228-378D9D3B79B9}" type="pres">
      <dgm:prSet presAssocID="{3D68BD77-EA54-4749-B087-119DCBB62B7C}" presName="text" presStyleLbl="fgAcc0" presStyleIdx="4" presStyleCnt="7">
        <dgm:presLayoutVars>
          <dgm:chPref val="3"/>
        </dgm:presLayoutVars>
      </dgm:prSet>
      <dgm:spPr/>
    </dgm:pt>
    <dgm:pt modelId="{EED93A48-E089-4098-806A-F42B5006BA2E}" type="pres">
      <dgm:prSet presAssocID="{3D68BD77-EA54-4749-B087-119DCBB62B7C}" presName="hierChild2" presStyleCnt="0"/>
      <dgm:spPr/>
    </dgm:pt>
    <dgm:pt modelId="{399A14AC-9D7A-4781-BCBB-296F61086EEB}" type="pres">
      <dgm:prSet presAssocID="{1BC2C975-D21D-490B-92E3-C5BD5CA44E9F}" presName="hierRoot1" presStyleCnt="0"/>
      <dgm:spPr/>
    </dgm:pt>
    <dgm:pt modelId="{76F68C3C-5F3F-41F8-AB92-6C73BB31D8E6}" type="pres">
      <dgm:prSet presAssocID="{1BC2C975-D21D-490B-92E3-C5BD5CA44E9F}" presName="composite" presStyleCnt="0"/>
      <dgm:spPr/>
    </dgm:pt>
    <dgm:pt modelId="{08620548-54EA-4BB3-A0C9-2D5AC6A61CD7}" type="pres">
      <dgm:prSet presAssocID="{1BC2C975-D21D-490B-92E3-C5BD5CA44E9F}" presName="background" presStyleLbl="node0" presStyleIdx="5" presStyleCnt="7"/>
      <dgm:spPr/>
    </dgm:pt>
    <dgm:pt modelId="{3F62463D-A54E-4277-B36C-3580C70752C3}" type="pres">
      <dgm:prSet presAssocID="{1BC2C975-D21D-490B-92E3-C5BD5CA44E9F}" presName="text" presStyleLbl="fgAcc0" presStyleIdx="5" presStyleCnt="7">
        <dgm:presLayoutVars>
          <dgm:chPref val="3"/>
        </dgm:presLayoutVars>
      </dgm:prSet>
      <dgm:spPr/>
    </dgm:pt>
    <dgm:pt modelId="{2A6FA485-B1F9-4F49-A7C8-1836E4D05042}" type="pres">
      <dgm:prSet presAssocID="{1BC2C975-D21D-490B-92E3-C5BD5CA44E9F}" presName="hierChild2" presStyleCnt="0"/>
      <dgm:spPr/>
    </dgm:pt>
    <dgm:pt modelId="{C394E362-6252-4616-9AD1-7FAB44F1B8E4}" type="pres">
      <dgm:prSet presAssocID="{FCA07EAC-499C-4E99-840D-7AE5B3F40C97}" presName="hierRoot1" presStyleCnt="0"/>
      <dgm:spPr/>
    </dgm:pt>
    <dgm:pt modelId="{CDA8907D-E585-4811-A1F2-150F397842CA}" type="pres">
      <dgm:prSet presAssocID="{FCA07EAC-499C-4E99-840D-7AE5B3F40C97}" presName="composite" presStyleCnt="0"/>
      <dgm:spPr/>
    </dgm:pt>
    <dgm:pt modelId="{9060B86E-DA92-4E8B-A850-34A87A1063E1}" type="pres">
      <dgm:prSet presAssocID="{FCA07EAC-499C-4E99-840D-7AE5B3F40C97}" presName="background" presStyleLbl="node0" presStyleIdx="6" presStyleCnt="7"/>
      <dgm:spPr/>
    </dgm:pt>
    <dgm:pt modelId="{CA20A9A6-A3B2-43D6-AA6E-931AFEF79A1D}" type="pres">
      <dgm:prSet presAssocID="{FCA07EAC-499C-4E99-840D-7AE5B3F40C97}" presName="text" presStyleLbl="fgAcc0" presStyleIdx="6" presStyleCnt="7">
        <dgm:presLayoutVars>
          <dgm:chPref val="3"/>
        </dgm:presLayoutVars>
      </dgm:prSet>
      <dgm:spPr/>
    </dgm:pt>
    <dgm:pt modelId="{37A88E67-E1F5-4F48-9B14-FAF79132FC84}" type="pres">
      <dgm:prSet presAssocID="{FCA07EAC-499C-4E99-840D-7AE5B3F40C97}" presName="hierChild2" presStyleCnt="0"/>
      <dgm:spPr/>
    </dgm:pt>
  </dgm:ptLst>
  <dgm:cxnLst>
    <dgm:cxn modelId="{6F2F1610-6EE0-46D9-8D35-D2D5D7FE3667}" srcId="{D33C85AB-FD49-4AF3-94BB-62BDB904F4C9}" destId="{FCA07EAC-499C-4E99-840D-7AE5B3F40C97}" srcOrd="6" destOrd="0" parTransId="{6B9DB110-84E0-4BDE-9727-4B66D48268FC}" sibTransId="{A55B6F5E-33C6-4B67-AFC5-C4A58F312E81}"/>
    <dgm:cxn modelId="{B579F615-A2BC-4AF2-A09E-0A6C04238EE4}" type="presOf" srcId="{1BC2C975-D21D-490B-92E3-C5BD5CA44E9F}" destId="{3F62463D-A54E-4277-B36C-3580C70752C3}" srcOrd="0" destOrd="0" presId="urn:microsoft.com/office/officeart/2005/8/layout/hierarchy1"/>
    <dgm:cxn modelId="{163F4F63-275D-4C75-AA63-B96B9851F117}" type="presOf" srcId="{44A06666-09D9-4B41-AF79-D8B9025F8DF0}" destId="{EB656C75-202E-4F81-8FBC-23393CB97819}" srcOrd="0" destOrd="0" presId="urn:microsoft.com/office/officeart/2005/8/layout/hierarchy1"/>
    <dgm:cxn modelId="{50CCA568-0569-4AA6-B109-D0C54A642679}" srcId="{D33C85AB-FD49-4AF3-94BB-62BDB904F4C9}" destId="{E736BC49-5914-41E4-A694-286ECEC36906}" srcOrd="2" destOrd="0" parTransId="{3DF545C5-F8E0-4EE3-8E42-2404E0B9F91D}" sibTransId="{1BBA3AD3-2036-4E59-A3F7-D9375EEC36A7}"/>
    <dgm:cxn modelId="{8B65FD68-B127-4216-9623-F4592C7BABA0}" type="presOf" srcId="{E736BC49-5914-41E4-A694-286ECEC36906}" destId="{8BF4F9AE-1738-4974-AA54-C0958CFD84C4}" srcOrd="0" destOrd="0" presId="urn:microsoft.com/office/officeart/2005/8/layout/hierarchy1"/>
    <dgm:cxn modelId="{20ED2375-0779-45C6-BF1B-0B9F415AD008}" type="presOf" srcId="{D33C85AB-FD49-4AF3-94BB-62BDB904F4C9}" destId="{5956F6E4-0086-4E93-9137-C787D68F56D8}" srcOrd="0" destOrd="0" presId="urn:microsoft.com/office/officeart/2005/8/layout/hierarchy1"/>
    <dgm:cxn modelId="{D74F1659-348B-4951-82FB-5A8BD9499DDF}" srcId="{D33C85AB-FD49-4AF3-94BB-62BDB904F4C9}" destId="{44A06666-09D9-4B41-AF79-D8B9025F8DF0}" srcOrd="1" destOrd="0" parTransId="{691823ED-7185-4DE3-B0A5-DE20D9EB0C7C}" sibTransId="{DF6AB64B-C5E1-494B-BA8E-5709EB744E4E}"/>
    <dgm:cxn modelId="{FA67075A-6582-41ED-81E9-DD9F40077982}" srcId="{D33C85AB-FD49-4AF3-94BB-62BDB904F4C9}" destId="{46D2C303-BB16-4FA0-B347-FE8DA24A68F3}" srcOrd="3" destOrd="0" parTransId="{6F842D63-165D-438A-A9A9-D9D60C38BE47}" sibTransId="{48160508-29CA-477D-949E-76FD2A007819}"/>
    <dgm:cxn modelId="{01A5407D-E4D7-48FB-9861-108D75A94287}" type="presOf" srcId="{37C86B63-977A-497E-AC93-9C80CA8F20E0}" destId="{0117EF88-6697-49C2-8E09-32C812BCF904}" srcOrd="0" destOrd="0" presId="urn:microsoft.com/office/officeart/2005/8/layout/hierarchy1"/>
    <dgm:cxn modelId="{7E379FA6-559C-4891-8F17-DCB483FDF7EC}" srcId="{D33C85AB-FD49-4AF3-94BB-62BDB904F4C9}" destId="{3D68BD77-EA54-4749-B087-119DCBB62B7C}" srcOrd="4" destOrd="0" parTransId="{23F522FA-BDDF-4BAA-85C2-AAEB6DEEB800}" sibTransId="{FAEA19D4-EE08-44D5-89BB-39F48D840681}"/>
    <dgm:cxn modelId="{764DEFCA-FD66-4199-8500-972CF65D264B}" srcId="{D33C85AB-FD49-4AF3-94BB-62BDB904F4C9}" destId="{1BC2C975-D21D-490B-92E3-C5BD5CA44E9F}" srcOrd="5" destOrd="0" parTransId="{F6167055-50EB-4EF9-BA86-B45CE4B5887B}" sibTransId="{C12C498E-8FEC-4000-9758-3E6BF727BA5A}"/>
    <dgm:cxn modelId="{E94AC8D0-C22C-4BC4-A764-D5832D998D70}" srcId="{D33C85AB-FD49-4AF3-94BB-62BDB904F4C9}" destId="{37C86B63-977A-497E-AC93-9C80CA8F20E0}" srcOrd="0" destOrd="0" parTransId="{A1A4440D-7E1E-425A-B3F9-0B72B8456A6A}" sibTransId="{BE6D66D0-CB99-490A-963F-C49EA3A514E0}"/>
    <dgm:cxn modelId="{9D65FAD7-E8CF-4288-85FC-2C7BE5D39659}" type="presOf" srcId="{46D2C303-BB16-4FA0-B347-FE8DA24A68F3}" destId="{086AE902-1301-42E5-B3E0-559362767EE4}" srcOrd="0" destOrd="0" presId="urn:microsoft.com/office/officeart/2005/8/layout/hierarchy1"/>
    <dgm:cxn modelId="{6350B3E2-26EB-40D1-B36E-3DFD3E9C0F52}" type="presOf" srcId="{FCA07EAC-499C-4E99-840D-7AE5B3F40C97}" destId="{CA20A9A6-A3B2-43D6-AA6E-931AFEF79A1D}" srcOrd="0" destOrd="0" presId="urn:microsoft.com/office/officeart/2005/8/layout/hierarchy1"/>
    <dgm:cxn modelId="{9A2820FD-8738-48BD-9D06-49525E25348C}" type="presOf" srcId="{3D68BD77-EA54-4749-B087-119DCBB62B7C}" destId="{F375C9B4-788E-489A-A228-378D9D3B79B9}" srcOrd="0" destOrd="0" presId="urn:microsoft.com/office/officeart/2005/8/layout/hierarchy1"/>
    <dgm:cxn modelId="{98983B20-96DC-4F4C-8FB2-2F6D670F975F}" type="presParOf" srcId="{5956F6E4-0086-4E93-9137-C787D68F56D8}" destId="{7847BC76-C81F-4777-B860-63FCE468CE94}" srcOrd="0" destOrd="0" presId="urn:microsoft.com/office/officeart/2005/8/layout/hierarchy1"/>
    <dgm:cxn modelId="{5176E87A-775F-455D-89C1-515522C11075}" type="presParOf" srcId="{7847BC76-C81F-4777-B860-63FCE468CE94}" destId="{1877CA54-A1DA-4270-B581-7CF0202A6715}" srcOrd="0" destOrd="0" presId="urn:microsoft.com/office/officeart/2005/8/layout/hierarchy1"/>
    <dgm:cxn modelId="{F6B9C091-C889-42AE-9FA2-198E51F3A88F}" type="presParOf" srcId="{1877CA54-A1DA-4270-B581-7CF0202A6715}" destId="{63181B26-8DF8-4E5B-A1AE-42E9D80E3B14}" srcOrd="0" destOrd="0" presId="urn:microsoft.com/office/officeart/2005/8/layout/hierarchy1"/>
    <dgm:cxn modelId="{51643CCF-18AD-49A7-BE1B-3D5D62E4F4A8}" type="presParOf" srcId="{1877CA54-A1DA-4270-B581-7CF0202A6715}" destId="{0117EF88-6697-49C2-8E09-32C812BCF904}" srcOrd="1" destOrd="0" presId="urn:microsoft.com/office/officeart/2005/8/layout/hierarchy1"/>
    <dgm:cxn modelId="{FC12FF0B-C9F3-4D70-BA80-565316769B4E}" type="presParOf" srcId="{7847BC76-C81F-4777-B860-63FCE468CE94}" destId="{0BB5D054-27F6-47E3-98CB-C48D64FF917A}" srcOrd="1" destOrd="0" presId="urn:microsoft.com/office/officeart/2005/8/layout/hierarchy1"/>
    <dgm:cxn modelId="{07F08521-91E7-472A-AF10-3B8EED1F3121}" type="presParOf" srcId="{5956F6E4-0086-4E93-9137-C787D68F56D8}" destId="{9A2FB125-3F34-44A1-84F3-82AE773F2C8F}" srcOrd="1" destOrd="0" presId="urn:microsoft.com/office/officeart/2005/8/layout/hierarchy1"/>
    <dgm:cxn modelId="{77D71CC1-D3BC-4EDF-A0CC-1B29255069DB}" type="presParOf" srcId="{9A2FB125-3F34-44A1-84F3-82AE773F2C8F}" destId="{AADB04CF-F033-4034-A7A2-255BA0DC817C}" srcOrd="0" destOrd="0" presId="urn:microsoft.com/office/officeart/2005/8/layout/hierarchy1"/>
    <dgm:cxn modelId="{6D17B4A4-3C3E-4E05-B996-7C44259782A1}" type="presParOf" srcId="{AADB04CF-F033-4034-A7A2-255BA0DC817C}" destId="{2F279F47-1B1A-47D2-B37B-BA0F74BFDED8}" srcOrd="0" destOrd="0" presId="urn:microsoft.com/office/officeart/2005/8/layout/hierarchy1"/>
    <dgm:cxn modelId="{06A368C2-A4AE-4677-86E6-AB5F7C35F9A3}" type="presParOf" srcId="{AADB04CF-F033-4034-A7A2-255BA0DC817C}" destId="{EB656C75-202E-4F81-8FBC-23393CB97819}" srcOrd="1" destOrd="0" presId="urn:microsoft.com/office/officeart/2005/8/layout/hierarchy1"/>
    <dgm:cxn modelId="{E552991D-23EB-42DC-9F95-945C933443F9}" type="presParOf" srcId="{9A2FB125-3F34-44A1-84F3-82AE773F2C8F}" destId="{676CBEB4-0A1F-4F57-8BA8-63D94C1802A4}" srcOrd="1" destOrd="0" presId="urn:microsoft.com/office/officeart/2005/8/layout/hierarchy1"/>
    <dgm:cxn modelId="{F4D7FDC3-D172-426A-A61A-AF5FA583B16F}" type="presParOf" srcId="{5956F6E4-0086-4E93-9137-C787D68F56D8}" destId="{3F3053C1-1C2B-4643-9436-5844FBB73099}" srcOrd="2" destOrd="0" presId="urn:microsoft.com/office/officeart/2005/8/layout/hierarchy1"/>
    <dgm:cxn modelId="{C635E1F4-128D-4A69-ADEB-317BCB245859}" type="presParOf" srcId="{3F3053C1-1C2B-4643-9436-5844FBB73099}" destId="{0E1C7E85-ECBB-4514-92A1-FFA20C97B8AE}" srcOrd="0" destOrd="0" presId="urn:microsoft.com/office/officeart/2005/8/layout/hierarchy1"/>
    <dgm:cxn modelId="{F6FF6E84-27E5-43EC-BC22-0B876AA2B5FE}" type="presParOf" srcId="{0E1C7E85-ECBB-4514-92A1-FFA20C97B8AE}" destId="{2F73E179-0081-4213-9B22-CD2235F267DF}" srcOrd="0" destOrd="0" presId="urn:microsoft.com/office/officeart/2005/8/layout/hierarchy1"/>
    <dgm:cxn modelId="{B9839968-2FD8-41AB-9C91-6BF735E6F4DD}" type="presParOf" srcId="{0E1C7E85-ECBB-4514-92A1-FFA20C97B8AE}" destId="{8BF4F9AE-1738-4974-AA54-C0958CFD84C4}" srcOrd="1" destOrd="0" presId="urn:microsoft.com/office/officeart/2005/8/layout/hierarchy1"/>
    <dgm:cxn modelId="{1AEDBEC6-D39B-4E5C-8865-D4BBE9BB025F}" type="presParOf" srcId="{3F3053C1-1C2B-4643-9436-5844FBB73099}" destId="{4A8343A4-80A2-4977-9C48-CF17975BD4AC}" srcOrd="1" destOrd="0" presId="urn:microsoft.com/office/officeart/2005/8/layout/hierarchy1"/>
    <dgm:cxn modelId="{E97CCA95-C421-43B0-8A0D-7BB6F5F45A32}" type="presParOf" srcId="{5956F6E4-0086-4E93-9137-C787D68F56D8}" destId="{B1574206-8EC3-4D21-A854-8499A75C8963}" srcOrd="3" destOrd="0" presId="urn:microsoft.com/office/officeart/2005/8/layout/hierarchy1"/>
    <dgm:cxn modelId="{5F406774-14AF-4B46-B59C-662B509CCB63}" type="presParOf" srcId="{B1574206-8EC3-4D21-A854-8499A75C8963}" destId="{DCB1BAA0-49B6-4652-ADF8-39C9CEE4369A}" srcOrd="0" destOrd="0" presId="urn:microsoft.com/office/officeart/2005/8/layout/hierarchy1"/>
    <dgm:cxn modelId="{314942FB-FAEF-4F8B-9B4E-2D0EDBDAF120}" type="presParOf" srcId="{DCB1BAA0-49B6-4652-ADF8-39C9CEE4369A}" destId="{97A56AEE-E794-46A0-ADFF-89555C19A3F4}" srcOrd="0" destOrd="0" presId="urn:microsoft.com/office/officeart/2005/8/layout/hierarchy1"/>
    <dgm:cxn modelId="{B4BB9BE3-99D8-4C94-ADFE-423EF7B035C4}" type="presParOf" srcId="{DCB1BAA0-49B6-4652-ADF8-39C9CEE4369A}" destId="{086AE902-1301-42E5-B3E0-559362767EE4}" srcOrd="1" destOrd="0" presId="urn:microsoft.com/office/officeart/2005/8/layout/hierarchy1"/>
    <dgm:cxn modelId="{08BFEF5C-C1C9-4DF9-BDBE-44CE8A210E1C}" type="presParOf" srcId="{B1574206-8EC3-4D21-A854-8499A75C8963}" destId="{F6E4548C-5E44-48AD-B054-48D1A1E3A974}" srcOrd="1" destOrd="0" presId="urn:microsoft.com/office/officeart/2005/8/layout/hierarchy1"/>
    <dgm:cxn modelId="{CCC0CDF4-1EE9-4D11-AAED-423B6135F6C6}" type="presParOf" srcId="{5956F6E4-0086-4E93-9137-C787D68F56D8}" destId="{C493AB09-C939-4BFA-8018-5118DFEE45AD}" srcOrd="4" destOrd="0" presId="urn:microsoft.com/office/officeart/2005/8/layout/hierarchy1"/>
    <dgm:cxn modelId="{85D1A7D4-CD6E-4BC1-A9D3-2E0588352A16}" type="presParOf" srcId="{C493AB09-C939-4BFA-8018-5118DFEE45AD}" destId="{A25CB84C-A032-4C54-99D1-4DC6CFD354D6}" srcOrd="0" destOrd="0" presId="urn:microsoft.com/office/officeart/2005/8/layout/hierarchy1"/>
    <dgm:cxn modelId="{6A5A94D1-AB9B-46A3-9ECB-D0CCEEDFCBAF}" type="presParOf" srcId="{A25CB84C-A032-4C54-99D1-4DC6CFD354D6}" destId="{400E7829-D3EB-4ACC-980D-90EBAF6774BD}" srcOrd="0" destOrd="0" presId="urn:microsoft.com/office/officeart/2005/8/layout/hierarchy1"/>
    <dgm:cxn modelId="{DF8FC8C6-A06F-4D7D-A423-4BA116EC5BE2}" type="presParOf" srcId="{A25CB84C-A032-4C54-99D1-4DC6CFD354D6}" destId="{F375C9B4-788E-489A-A228-378D9D3B79B9}" srcOrd="1" destOrd="0" presId="urn:microsoft.com/office/officeart/2005/8/layout/hierarchy1"/>
    <dgm:cxn modelId="{B2EC8FAC-5576-460F-9753-BC0CE0E39454}" type="presParOf" srcId="{C493AB09-C939-4BFA-8018-5118DFEE45AD}" destId="{EED93A48-E089-4098-806A-F42B5006BA2E}" srcOrd="1" destOrd="0" presId="urn:microsoft.com/office/officeart/2005/8/layout/hierarchy1"/>
    <dgm:cxn modelId="{B6248668-6324-449D-BFF0-B6F1423F9351}" type="presParOf" srcId="{5956F6E4-0086-4E93-9137-C787D68F56D8}" destId="{399A14AC-9D7A-4781-BCBB-296F61086EEB}" srcOrd="5" destOrd="0" presId="urn:microsoft.com/office/officeart/2005/8/layout/hierarchy1"/>
    <dgm:cxn modelId="{346B010C-72D2-4F63-9A54-9919F84C5C22}" type="presParOf" srcId="{399A14AC-9D7A-4781-BCBB-296F61086EEB}" destId="{76F68C3C-5F3F-41F8-AB92-6C73BB31D8E6}" srcOrd="0" destOrd="0" presId="urn:microsoft.com/office/officeart/2005/8/layout/hierarchy1"/>
    <dgm:cxn modelId="{18F17638-CD6D-4D24-BEA6-42CB26ECE3AC}" type="presParOf" srcId="{76F68C3C-5F3F-41F8-AB92-6C73BB31D8E6}" destId="{08620548-54EA-4BB3-A0C9-2D5AC6A61CD7}" srcOrd="0" destOrd="0" presId="urn:microsoft.com/office/officeart/2005/8/layout/hierarchy1"/>
    <dgm:cxn modelId="{ABBB006B-AE94-4687-888B-5736A2C2F2D3}" type="presParOf" srcId="{76F68C3C-5F3F-41F8-AB92-6C73BB31D8E6}" destId="{3F62463D-A54E-4277-B36C-3580C70752C3}" srcOrd="1" destOrd="0" presId="urn:microsoft.com/office/officeart/2005/8/layout/hierarchy1"/>
    <dgm:cxn modelId="{7DA5C4D4-21AA-4D57-962B-9155E4E5C2DE}" type="presParOf" srcId="{399A14AC-9D7A-4781-BCBB-296F61086EEB}" destId="{2A6FA485-B1F9-4F49-A7C8-1836E4D05042}" srcOrd="1" destOrd="0" presId="urn:microsoft.com/office/officeart/2005/8/layout/hierarchy1"/>
    <dgm:cxn modelId="{426B7A17-1FCF-4B02-9185-3F4E857DA399}" type="presParOf" srcId="{5956F6E4-0086-4E93-9137-C787D68F56D8}" destId="{C394E362-6252-4616-9AD1-7FAB44F1B8E4}" srcOrd="6" destOrd="0" presId="urn:microsoft.com/office/officeart/2005/8/layout/hierarchy1"/>
    <dgm:cxn modelId="{5017CF4A-C86F-4075-AA68-13A69C219914}" type="presParOf" srcId="{C394E362-6252-4616-9AD1-7FAB44F1B8E4}" destId="{CDA8907D-E585-4811-A1F2-150F397842CA}" srcOrd="0" destOrd="0" presId="urn:microsoft.com/office/officeart/2005/8/layout/hierarchy1"/>
    <dgm:cxn modelId="{B3BD24E4-F808-4946-AEFC-565AA6A9B78E}" type="presParOf" srcId="{CDA8907D-E585-4811-A1F2-150F397842CA}" destId="{9060B86E-DA92-4E8B-A850-34A87A1063E1}" srcOrd="0" destOrd="0" presId="urn:microsoft.com/office/officeart/2005/8/layout/hierarchy1"/>
    <dgm:cxn modelId="{DBC78018-4B1E-439A-9BC1-972084216B38}" type="presParOf" srcId="{CDA8907D-E585-4811-A1F2-150F397842CA}" destId="{CA20A9A6-A3B2-43D6-AA6E-931AFEF79A1D}" srcOrd="1" destOrd="0" presId="urn:microsoft.com/office/officeart/2005/8/layout/hierarchy1"/>
    <dgm:cxn modelId="{C02A106B-86AD-4FB3-AFFA-EB6280375660}" type="presParOf" srcId="{C394E362-6252-4616-9AD1-7FAB44F1B8E4}" destId="{37A88E67-E1F5-4F48-9B14-FAF79132FC8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53F249-6D26-4CE3-8FF9-FB771A6F5E0A}">
      <dsp:nvSpPr>
        <dsp:cNvPr id="0" name=""/>
        <dsp:cNvSpPr/>
      </dsp:nvSpPr>
      <dsp:spPr>
        <a:xfrm>
          <a:off x="9904" y="1654824"/>
          <a:ext cx="1534449" cy="1559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tr-TR" sz="1600" kern="1200" dirty="0"/>
            <a:t>En kolay şarj edilebilecek stokların görüntülenebilmesi</a:t>
          </a:r>
        </a:p>
      </dsp:txBody>
      <dsp:txXfrm>
        <a:off x="54846" y="1699766"/>
        <a:ext cx="1444565" cy="1470040"/>
      </dsp:txXfrm>
    </dsp:sp>
    <dsp:sp modelId="{2AEB553E-2D8C-412D-BF07-463735400EF9}">
      <dsp:nvSpPr>
        <dsp:cNvPr id="0" name=""/>
        <dsp:cNvSpPr/>
      </dsp:nvSpPr>
      <dsp:spPr>
        <a:xfrm>
          <a:off x="1697799" y="2244515"/>
          <a:ext cx="325303" cy="3805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100" kern="1200"/>
        </a:p>
      </dsp:txBody>
      <dsp:txXfrm>
        <a:off x="1697799" y="2320624"/>
        <a:ext cx="227712" cy="228325"/>
      </dsp:txXfrm>
    </dsp:sp>
    <dsp:sp modelId="{BA3F9C22-8FE1-4FC3-93E9-1879D30351E1}">
      <dsp:nvSpPr>
        <dsp:cNvPr id="0" name=""/>
        <dsp:cNvSpPr/>
      </dsp:nvSpPr>
      <dsp:spPr>
        <a:xfrm>
          <a:off x="2158134" y="1654824"/>
          <a:ext cx="1534449" cy="1559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1116192"/>
                <a:satOff val="6725"/>
                <a:lumOff val="539"/>
                <a:alphaOff val="0"/>
                <a:shade val="51000"/>
                <a:satMod val="130000"/>
              </a:schemeClr>
            </a:gs>
            <a:gs pos="80000">
              <a:schemeClr val="accent4">
                <a:hueOff val="-1116192"/>
                <a:satOff val="6725"/>
                <a:lumOff val="539"/>
                <a:alphaOff val="0"/>
                <a:shade val="93000"/>
                <a:satMod val="130000"/>
              </a:schemeClr>
            </a:gs>
            <a:gs pos="100000">
              <a:schemeClr val="accent4">
                <a:hueOff val="-1116192"/>
                <a:satOff val="6725"/>
                <a:lumOff val="53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tr-TR" sz="1600" kern="1200" dirty="0"/>
            <a:t>Kalite, ürün tipi, tesis ve depo yeri bazında stok raporlarının alınabilmesi</a:t>
          </a:r>
        </a:p>
      </dsp:txBody>
      <dsp:txXfrm>
        <a:off x="2203076" y="1699766"/>
        <a:ext cx="1444565" cy="1470040"/>
      </dsp:txXfrm>
    </dsp:sp>
    <dsp:sp modelId="{C50371F0-C3BB-4973-8E9A-0CABF2C09A23}">
      <dsp:nvSpPr>
        <dsp:cNvPr id="0" name=""/>
        <dsp:cNvSpPr/>
      </dsp:nvSpPr>
      <dsp:spPr>
        <a:xfrm>
          <a:off x="3846029" y="2244515"/>
          <a:ext cx="325303" cy="3805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shade val="51000"/>
                <a:satMod val="130000"/>
              </a:schemeClr>
            </a:gs>
            <a:gs pos="80000">
              <a:schemeClr val="accent4">
                <a:hueOff val="-1488257"/>
                <a:satOff val="8966"/>
                <a:lumOff val="719"/>
                <a:alphaOff val="0"/>
                <a:shade val="93000"/>
                <a:satMod val="13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100" kern="1200"/>
        </a:p>
      </dsp:txBody>
      <dsp:txXfrm>
        <a:off x="3846029" y="2320624"/>
        <a:ext cx="227712" cy="228325"/>
      </dsp:txXfrm>
    </dsp:sp>
    <dsp:sp modelId="{DBE05739-9F91-494C-B1D8-10921DD60099}">
      <dsp:nvSpPr>
        <dsp:cNvPr id="0" name=""/>
        <dsp:cNvSpPr/>
      </dsp:nvSpPr>
      <dsp:spPr>
        <a:xfrm>
          <a:off x="4306364" y="1654824"/>
          <a:ext cx="1534449" cy="1559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tr-TR" sz="1600" kern="1200" dirty="0"/>
            <a:t>Hurdaya ayrılabilmesi</a:t>
          </a:r>
        </a:p>
      </dsp:txBody>
      <dsp:txXfrm>
        <a:off x="4351306" y="1699766"/>
        <a:ext cx="1444565" cy="1470040"/>
      </dsp:txXfrm>
    </dsp:sp>
    <dsp:sp modelId="{AE4E6A35-1143-4D77-9C59-58261D6076D1}">
      <dsp:nvSpPr>
        <dsp:cNvPr id="0" name=""/>
        <dsp:cNvSpPr/>
      </dsp:nvSpPr>
      <dsp:spPr>
        <a:xfrm>
          <a:off x="5994259" y="2244515"/>
          <a:ext cx="325303" cy="3805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2976513"/>
                <a:satOff val="17933"/>
                <a:lumOff val="1437"/>
                <a:alphaOff val="0"/>
                <a:shade val="51000"/>
                <a:satMod val="130000"/>
              </a:schemeClr>
            </a:gs>
            <a:gs pos="80000">
              <a:schemeClr val="accent4">
                <a:hueOff val="-2976513"/>
                <a:satOff val="17933"/>
                <a:lumOff val="1437"/>
                <a:alphaOff val="0"/>
                <a:shade val="93000"/>
                <a:satMod val="130000"/>
              </a:schemeClr>
            </a:gs>
            <a:gs pos="100000">
              <a:schemeClr val="accent4">
                <a:hueOff val="-2976513"/>
                <a:satOff val="17933"/>
                <a:lumOff val="143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100" kern="1200"/>
        </a:p>
      </dsp:txBody>
      <dsp:txXfrm>
        <a:off x="5994259" y="2320624"/>
        <a:ext cx="227712" cy="228325"/>
      </dsp:txXfrm>
    </dsp:sp>
    <dsp:sp modelId="{E97CB3F4-7C7A-4D06-B810-009FE68BEFC8}">
      <dsp:nvSpPr>
        <dsp:cNvPr id="0" name=""/>
        <dsp:cNvSpPr/>
      </dsp:nvSpPr>
      <dsp:spPr>
        <a:xfrm>
          <a:off x="6454594" y="1654824"/>
          <a:ext cx="1534449" cy="1559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3348577"/>
                <a:satOff val="20174"/>
                <a:lumOff val="1617"/>
                <a:alphaOff val="0"/>
                <a:shade val="51000"/>
                <a:satMod val="130000"/>
              </a:schemeClr>
            </a:gs>
            <a:gs pos="80000">
              <a:schemeClr val="accent4">
                <a:hueOff val="-3348577"/>
                <a:satOff val="20174"/>
                <a:lumOff val="1617"/>
                <a:alphaOff val="0"/>
                <a:shade val="93000"/>
                <a:satMod val="130000"/>
              </a:schemeClr>
            </a:gs>
            <a:gs pos="100000">
              <a:schemeClr val="accent4">
                <a:hueOff val="-3348577"/>
                <a:satOff val="20174"/>
                <a:lumOff val="161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tr-TR" sz="1600" kern="1200" dirty="0"/>
            <a:t>Yer değiştirme işlemlerinin yapılabilmesi</a:t>
          </a:r>
        </a:p>
      </dsp:txBody>
      <dsp:txXfrm>
        <a:off x="6499536" y="1699766"/>
        <a:ext cx="1444565" cy="1470040"/>
      </dsp:txXfrm>
    </dsp:sp>
    <dsp:sp modelId="{F925871A-D2AF-4832-91FA-11F23276B068}">
      <dsp:nvSpPr>
        <dsp:cNvPr id="0" name=""/>
        <dsp:cNvSpPr/>
      </dsp:nvSpPr>
      <dsp:spPr>
        <a:xfrm>
          <a:off x="8142489" y="2244515"/>
          <a:ext cx="325303" cy="3805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100" kern="1200"/>
        </a:p>
      </dsp:txBody>
      <dsp:txXfrm>
        <a:off x="8142489" y="2320624"/>
        <a:ext cx="227712" cy="228325"/>
      </dsp:txXfrm>
    </dsp:sp>
    <dsp:sp modelId="{96A246C7-E152-411E-BD29-28715F09CA9F}">
      <dsp:nvSpPr>
        <dsp:cNvPr id="0" name=""/>
        <dsp:cNvSpPr/>
      </dsp:nvSpPr>
      <dsp:spPr>
        <a:xfrm>
          <a:off x="8602824" y="1654824"/>
          <a:ext cx="1534449" cy="15599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tr-TR" sz="1600" kern="1200" dirty="0"/>
            <a:t>Hareketlerinin izlenmesi</a:t>
          </a:r>
        </a:p>
      </dsp:txBody>
      <dsp:txXfrm>
        <a:off x="8647766" y="1699766"/>
        <a:ext cx="1444565" cy="1470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81B26-8DF8-4E5B-A1AE-42E9D80E3B14}">
      <dsp:nvSpPr>
        <dsp:cNvPr id="0" name=""/>
        <dsp:cNvSpPr/>
      </dsp:nvSpPr>
      <dsp:spPr>
        <a:xfrm>
          <a:off x="9366" y="3072180"/>
          <a:ext cx="1259816" cy="799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7EF88-6697-49C2-8E09-32C812BCF904}">
      <dsp:nvSpPr>
        <dsp:cNvPr id="0" name=""/>
        <dsp:cNvSpPr/>
      </dsp:nvSpPr>
      <dsp:spPr>
        <a:xfrm>
          <a:off x="149346" y="3205161"/>
          <a:ext cx="1259816" cy="799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tr-TR" sz="1050" kern="1200" dirty="0"/>
            <a:t>Vinç veya taşıma aracı ile malzeme kabul sahasına(sehpaya) indirilir.</a:t>
          </a:r>
        </a:p>
      </dsp:txBody>
      <dsp:txXfrm>
        <a:off x="172777" y="3228592"/>
        <a:ext cx="1212954" cy="753121"/>
      </dsp:txXfrm>
    </dsp:sp>
    <dsp:sp modelId="{2F279F47-1B1A-47D2-B37B-BA0F74BFDED8}">
      <dsp:nvSpPr>
        <dsp:cNvPr id="0" name=""/>
        <dsp:cNvSpPr/>
      </dsp:nvSpPr>
      <dsp:spPr>
        <a:xfrm>
          <a:off x="1549142" y="3072180"/>
          <a:ext cx="1259816" cy="799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56C75-202E-4F81-8FBC-23393CB97819}">
      <dsp:nvSpPr>
        <dsp:cNvPr id="0" name=""/>
        <dsp:cNvSpPr/>
      </dsp:nvSpPr>
      <dsp:spPr>
        <a:xfrm>
          <a:off x="1689122" y="3205161"/>
          <a:ext cx="1259816" cy="799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tr-TR" sz="1050" kern="1200" dirty="0"/>
            <a:t>Kabul edilen malzeme, </a:t>
          </a:r>
          <a:r>
            <a:rPr lang="tr-TR" sz="1050" b="0" kern="1200" dirty="0"/>
            <a:t>tablet/terminal üzerinden sisteme kaydedilir.</a:t>
          </a:r>
        </a:p>
      </dsp:txBody>
      <dsp:txXfrm>
        <a:off x="1712553" y="3228592"/>
        <a:ext cx="1212954" cy="753121"/>
      </dsp:txXfrm>
    </dsp:sp>
    <dsp:sp modelId="{2F73E179-0081-4213-9B22-CD2235F267DF}">
      <dsp:nvSpPr>
        <dsp:cNvPr id="0" name=""/>
        <dsp:cNvSpPr/>
      </dsp:nvSpPr>
      <dsp:spPr>
        <a:xfrm>
          <a:off x="3088918" y="3072180"/>
          <a:ext cx="1259816" cy="799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4F9AE-1738-4974-AA54-C0958CFD84C4}">
      <dsp:nvSpPr>
        <dsp:cNvPr id="0" name=""/>
        <dsp:cNvSpPr/>
      </dsp:nvSpPr>
      <dsp:spPr>
        <a:xfrm>
          <a:off x="3228897" y="3205161"/>
          <a:ext cx="1259816" cy="799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tr-TR" sz="1050" kern="1200" dirty="0"/>
            <a:t>Depo yeri ve adresi seçilir.</a:t>
          </a:r>
        </a:p>
      </dsp:txBody>
      <dsp:txXfrm>
        <a:off x="3252328" y="3228592"/>
        <a:ext cx="1212954" cy="753121"/>
      </dsp:txXfrm>
    </dsp:sp>
    <dsp:sp modelId="{97A56AEE-E794-46A0-ADFF-89555C19A3F4}">
      <dsp:nvSpPr>
        <dsp:cNvPr id="0" name=""/>
        <dsp:cNvSpPr/>
      </dsp:nvSpPr>
      <dsp:spPr>
        <a:xfrm>
          <a:off x="4628693" y="3072180"/>
          <a:ext cx="1259816" cy="799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AE902-1301-42E5-B3E0-559362767EE4}">
      <dsp:nvSpPr>
        <dsp:cNvPr id="0" name=""/>
        <dsp:cNvSpPr/>
      </dsp:nvSpPr>
      <dsp:spPr>
        <a:xfrm>
          <a:off x="4768673" y="3205161"/>
          <a:ext cx="1259816" cy="799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tr-TR" sz="1050" kern="1200" dirty="0"/>
            <a:t>Tanımlı depo alanına yönlendirilir.</a:t>
          </a:r>
        </a:p>
      </dsp:txBody>
      <dsp:txXfrm>
        <a:off x="4792104" y="3228592"/>
        <a:ext cx="1212954" cy="753121"/>
      </dsp:txXfrm>
    </dsp:sp>
    <dsp:sp modelId="{08620548-54EA-4BB3-A0C9-2D5AC6A61CD7}">
      <dsp:nvSpPr>
        <dsp:cNvPr id="0" name=""/>
        <dsp:cNvSpPr/>
      </dsp:nvSpPr>
      <dsp:spPr>
        <a:xfrm>
          <a:off x="6168469" y="3072180"/>
          <a:ext cx="1259816" cy="799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2463D-A54E-4277-B36C-3580C70752C3}">
      <dsp:nvSpPr>
        <dsp:cNvPr id="0" name=""/>
        <dsp:cNvSpPr/>
      </dsp:nvSpPr>
      <dsp:spPr>
        <a:xfrm>
          <a:off x="6308449" y="3205161"/>
          <a:ext cx="1259816" cy="799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tr-TR" sz="1050" kern="1200" dirty="0" err="1"/>
            <a:t>Forklift</a:t>
          </a:r>
          <a:r>
            <a:rPr lang="tr-TR" sz="1050" kern="1200" dirty="0"/>
            <a:t>/vinç ile yerine konur.</a:t>
          </a:r>
        </a:p>
      </dsp:txBody>
      <dsp:txXfrm>
        <a:off x="6331880" y="3228592"/>
        <a:ext cx="1212954" cy="753121"/>
      </dsp:txXfrm>
    </dsp:sp>
    <dsp:sp modelId="{D7133D05-24AA-489C-B306-718FD3DE4F0A}">
      <dsp:nvSpPr>
        <dsp:cNvPr id="0" name=""/>
        <dsp:cNvSpPr/>
      </dsp:nvSpPr>
      <dsp:spPr>
        <a:xfrm>
          <a:off x="7708245" y="3072180"/>
          <a:ext cx="1259816" cy="799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17DA3-6CEF-4518-9EE2-829CF7382035}">
      <dsp:nvSpPr>
        <dsp:cNvPr id="0" name=""/>
        <dsp:cNvSpPr/>
      </dsp:nvSpPr>
      <dsp:spPr>
        <a:xfrm>
          <a:off x="7848225" y="3205161"/>
          <a:ext cx="1259816" cy="799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tr-TR" sz="1050" kern="1200" dirty="0"/>
            <a:t>Kabul işlemi onaylanır.</a:t>
          </a:r>
        </a:p>
      </dsp:txBody>
      <dsp:txXfrm>
        <a:off x="7871656" y="3228592"/>
        <a:ext cx="1212954" cy="753121"/>
      </dsp:txXfrm>
    </dsp:sp>
    <dsp:sp modelId="{9060B86E-DA92-4E8B-A850-34A87A1063E1}">
      <dsp:nvSpPr>
        <dsp:cNvPr id="0" name=""/>
        <dsp:cNvSpPr/>
      </dsp:nvSpPr>
      <dsp:spPr>
        <a:xfrm>
          <a:off x="9248021" y="3072180"/>
          <a:ext cx="1259816" cy="799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0A9A6-A3B2-43D6-AA6E-931AFEF79A1D}">
      <dsp:nvSpPr>
        <dsp:cNvPr id="0" name=""/>
        <dsp:cNvSpPr/>
      </dsp:nvSpPr>
      <dsp:spPr>
        <a:xfrm>
          <a:off x="9388000" y="3205161"/>
          <a:ext cx="1259816" cy="799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tr-TR" sz="1050" kern="1200"/>
            <a:t>Sistemde stok miktarı otomatik güncellenir.</a:t>
          </a:r>
          <a:endParaRPr lang="tr-TR" sz="1050" kern="1200" dirty="0"/>
        </a:p>
      </dsp:txBody>
      <dsp:txXfrm>
        <a:off x="9411431" y="3228592"/>
        <a:ext cx="1212954" cy="7531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81B26-8DF8-4E5B-A1AE-42E9D80E3B14}">
      <dsp:nvSpPr>
        <dsp:cNvPr id="0" name=""/>
        <dsp:cNvSpPr/>
      </dsp:nvSpPr>
      <dsp:spPr>
        <a:xfrm>
          <a:off x="2404" y="997776"/>
          <a:ext cx="1717137" cy="1090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7EF88-6697-49C2-8E09-32C812BCF904}">
      <dsp:nvSpPr>
        <dsp:cNvPr id="0" name=""/>
        <dsp:cNvSpPr/>
      </dsp:nvSpPr>
      <dsp:spPr>
        <a:xfrm>
          <a:off x="193198" y="1179030"/>
          <a:ext cx="1717137" cy="10903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tr-TR" sz="1050" kern="1200" dirty="0"/>
            <a:t>Tablet/terminal üzerinden “Yer Değiştirme” seçilir.</a:t>
          </a:r>
        </a:p>
      </dsp:txBody>
      <dsp:txXfrm>
        <a:off x="225134" y="1210966"/>
        <a:ext cx="1653265" cy="1026510"/>
      </dsp:txXfrm>
    </dsp:sp>
    <dsp:sp modelId="{2F279F47-1B1A-47D2-B37B-BA0F74BFDED8}">
      <dsp:nvSpPr>
        <dsp:cNvPr id="0" name=""/>
        <dsp:cNvSpPr/>
      </dsp:nvSpPr>
      <dsp:spPr>
        <a:xfrm>
          <a:off x="2101128" y="997776"/>
          <a:ext cx="1717137" cy="1090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56C75-202E-4F81-8FBC-23393CB97819}">
      <dsp:nvSpPr>
        <dsp:cNvPr id="0" name=""/>
        <dsp:cNvSpPr/>
      </dsp:nvSpPr>
      <dsp:spPr>
        <a:xfrm>
          <a:off x="2291921" y="1179030"/>
          <a:ext cx="1717137" cy="10903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tr-TR" sz="1050" kern="1200" dirty="0"/>
            <a:t>Malzemenin mevcut yeri seçilir.</a:t>
          </a:r>
          <a:endParaRPr lang="tr-TR" sz="1050" b="0" kern="1200" dirty="0"/>
        </a:p>
      </dsp:txBody>
      <dsp:txXfrm>
        <a:off x="2323857" y="1210966"/>
        <a:ext cx="1653265" cy="1026510"/>
      </dsp:txXfrm>
    </dsp:sp>
    <dsp:sp modelId="{2F73E179-0081-4213-9B22-CD2235F267DF}">
      <dsp:nvSpPr>
        <dsp:cNvPr id="0" name=""/>
        <dsp:cNvSpPr/>
      </dsp:nvSpPr>
      <dsp:spPr>
        <a:xfrm>
          <a:off x="4199852" y="997776"/>
          <a:ext cx="1717137" cy="1090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4F9AE-1738-4974-AA54-C0958CFD84C4}">
      <dsp:nvSpPr>
        <dsp:cNvPr id="0" name=""/>
        <dsp:cNvSpPr/>
      </dsp:nvSpPr>
      <dsp:spPr>
        <a:xfrm>
          <a:off x="4390645" y="1179030"/>
          <a:ext cx="1717137" cy="10903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tr-TR" sz="1050" kern="1200" dirty="0"/>
            <a:t>Yeni istif yeri belirlenir.</a:t>
          </a:r>
        </a:p>
      </dsp:txBody>
      <dsp:txXfrm>
        <a:off x="4422581" y="1210966"/>
        <a:ext cx="1653265" cy="1026510"/>
      </dsp:txXfrm>
    </dsp:sp>
    <dsp:sp modelId="{97A56AEE-E794-46A0-ADFF-89555C19A3F4}">
      <dsp:nvSpPr>
        <dsp:cNvPr id="0" name=""/>
        <dsp:cNvSpPr/>
      </dsp:nvSpPr>
      <dsp:spPr>
        <a:xfrm>
          <a:off x="6298576" y="997776"/>
          <a:ext cx="1717137" cy="1090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AE902-1301-42E5-B3E0-559362767EE4}">
      <dsp:nvSpPr>
        <dsp:cNvPr id="0" name=""/>
        <dsp:cNvSpPr/>
      </dsp:nvSpPr>
      <dsp:spPr>
        <a:xfrm>
          <a:off x="6489369" y="1179030"/>
          <a:ext cx="1717137" cy="10903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tr-TR" sz="1050" kern="1200" dirty="0"/>
            <a:t>Sistem üzerinde istif yeri bilgisi güncellenir.</a:t>
          </a:r>
        </a:p>
      </dsp:txBody>
      <dsp:txXfrm>
        <a:off x="6521305" y="1210966"/>
        <a:ext cx="1653265" cy="10265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81B26-8DF8-4E5B-A1AE-42E9D80E3B14}">
      <dsp:nvSpPr>
        <dsp:cNvPr id="0" name=""/>
        <dsp:cNvSpPr/>
      </dsp:nvSpPr>
      <dsp:spPr>
        <a:xfrm>
          <a:off x="2404" y="1565303"/>
          <a:ext cx="1717137" cy="1090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7EF88-6697-49C2-8E09-32C812BCF904}">
      <dsp:nvSpPr>
        <dsp:cNvPr id="0" name=""/>
        <dsp:cNvSpPr/>
      </dsp:nvSpPr>
      <dsp:spPr>
        <a:xfrm>
          <a:off x="193198" y="1746557"/>
          <a:ext cx="1717137" cy="10903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tr-TR" sz="1050" kern="1200" dirty="0"/>
            <a:t>Tablet/terminal üzerinden “Yer Değiştirme” seçilir.</a:t>
          </a:r>
        </a:p>
      </dsp:txBody>
      <dsp:txXfrm>
        <a:off x="225134" y="1778493"/>
        <a:ext cx="1653265" cy="1026510"/>
      </dsp:txXfrm>
    </dsp:sp>
    <dsp:sp modelId="{2F279F47-1B1A-47D2-B37B-BA0F74BFDED8}">
      <dsp:nvSpPr>
        <dsp:cNvPr id="0" name=""/>
        <dsp:cNvSpPr/>
      </dsp:nvSpPr>
      <dsp:spPr>
        <a:xfrm>
          <a:off x="2101128" y="1565303"/>
          <a:ext cx="1717137" cy="1090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56C75-202E-4F81-8FBC-23393CB97819}">
      <dsp:nvSpPr>
        <dsp:cNvPr id="0" name=""/>
        <dsp:cNvSpPr/>
      </dsp:nvSpPr>
      <dsp:spPr>
        <a:xfrm>
          <a:off x="2291921" y="1746557"/>
          <a:ext cx="1717137" cy="10903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tr-TR" sz="1050" kern="1200" dirty="0"/>
            <a:t>Kaynak depo seçilir.</a:t>
          </a:r>
          <a:endParaRPr lang="tr-TR" sz="1050" b="0" kern="1200" dirty="0"/>
        </a:p>
      </dsp:txBody>
      <dsp:txXfrm>
        <a:off x="2323857" y="1778493"/>
        <a:ext cx="1653265" cy="1026510"/>
      </dsp:txXfrm>
    </dsp:sp>
    <dsp:sp modelId="{2F73E179-0081-4213-9B22-CD2235F267DF}">
      <dsp:nvSpPr>
        <dsp:cNvPr id="0" name=""/>
        <dsp:cNvSpPr/>
      </dsp:nvSpPr>
      <dsp:spPr>
        <a:xfrm>
          <a:off x="4199852" y="1565303"/>
          <a:ext cx="1717137" cy="1090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4F9AE-1738-4974-AA54-C0958CFD84C4}">
      <dsp:nvSpPr>
        <dsp:cNvPr id="0" name=""/>
        <dsp:cNvSpPr/>
      </dsp:nvSpPr>
      <dsp:spPr>
        <a:xfrm>
          <a:off x="4390645" y="1746557"/>
          <a:ext cx="1717137" cy="10903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tr-TR" sz="1050" kern="1200" dirty="0"/>
            <a:t>Malzeme taşınır ve yeni depoya teslim edilir.</a:t>
          </a:r>
        </a:p>
      </dsp:txBody>
      <dsp:txXfrm>
        <a:off x="4422581" y="1778493"/>
        <a:ext cx="1653265" cy="1026510"/>
      </dsp:txXfrm>
    </dsp:sp>
    <dsp:sp modelId="{97A56AEE-E794-46A0-ADFF-89555C19A3F4}">
      <dsp:nvSpPr>
        <dsp:cNvPr id="0" name=""/>
        <dsp:cNvSpPr/>
      </dsp:nvSpPr>
      <dsp:spPr>
        <a:xfrm>
          <a:off x="6298576" y="1565303"/>
          <a:ext cx="1717137" cy="1090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AE902-1301-42E5-B3E0-559362767EE4}">
      <dsp:nvSpPr>
        <dsp:cNvPr id="0" name=""/>
        <dsp:cNvSpPr/>
      </dsp:nvSpPr>
      <dsp:spPr>
        <a:xfrm>
          <a:off x="6489369" y="1746557"/>
          <a:ext cx="1717137" cy="10903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tr-TR" sz="1050" kern="1200" dirty="0"/>
            <a:t>Sistem </a:t>
          </a:r>
          <a:r>
            <a:rPr lang="tr-TR" sz="1050" kern="1200"/>
            <a:t>üzerinde istif yeri </a:t>
          </a:r>
          <a:r>
            <a:rPr lang="tr-TR" sz="1050" kern="1200" dirty="0"/>
            <a:t>bilgisi güncellenir.</a:t>
          </a:r>
        </a:p>
      </dsp:txBody>
      <dsp:txXfrm>
        <a:off x="6521305" y="1778493"/>
        <a:ext cx="1653265" cy="10265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81B26-8DF8-4E5B-A1AE-42E9D80E3B14}">
      <dsp:nvSpPr>
        <dsp:cNvPr id="0" name=""/>
        <dsp:cNvSpPr/>
      </dsp:nvSpPr>
      <dsp:spPr>
        <a:xfrm>
          <a:off x="9366" y="3072180"/>
          <a:ext cx="1259816" cy="799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7EF88-6697-49C2-8E09-32C812BCF904}">
      <dsp:nvSpPr>
        <dsp:cNvPr id="0" name=""/>
        <dsp:cNvSpPr/>
      </dsp:nvSpPr>
      <dsp:spPr>
        <a:xfrm>
          <a:off x="149346" y="3205161"/>
          <a:ext cx="1259816" cy="799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tr-TR" sz="1050" b="0" kern="1200" dirty="0"/>
            <a:t>Hurdaya ayrılacak malzeme belirlenir.</a:t>
          </a:r>
        </a:p>
      </dsp:txBody>
      <dsp:txXfrm>
        <a:off x="172777" y="3228592"/>
        <a:ext cx="1212954" cy="753121"/>
      </dsp:txXfrm>
    </dsp:sp>
    <dsp:sp modelId="{2F279F47-1B1A-47D2-B37B-BA0F74BFDED8}">
      <dsp:nvSpPr>
        <dsp:cNvPr id="0" name=""/>
        <dsp:cNvSpPr/>
      </dsp:nvSpPr>
      <dsp:spPr>
        <a:xfrm>
          <a:off x="1549142" y="3072180"/>
          <a:ext cx="1259816" cy="799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56C75-202E-4F81-8FBC-23393CB97819}">
      <dsp:nvSpPr>
        <dsp:cNvPr id="0" name=""/>
        <dsp:cNvSpPr/>
      </dsp:nvSpPr>
      <dsp:spPr>
        <a:xfrm>
          <a:off x="1689122" y="3205161"/>
          <a:ext cx="1259816" cy="799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tr-TR" sz="1050" b="0" kern="1200" dirty="0"/>
            <a:t>Tablet/terminal üzerinden “Hurda Yap” işlemi seçilir.</a:t>
          </a:r>
        </a:p>
      </dsp:txBody>
      <dsp:txXfrm>
        <a:off x="1712553" y="3228592"/>
        <a:ext cx="1212954" cy="753121"/>
      </dsp:txXfrm>
    </dsp:sp>
    <dsp:sp modelId="{2F73E179-0081-4213-9B22-CD2235F267DF}">
      <dsp:nvSpPr>
        <dsp:cNvPr id="0" name=""/>
        <dsp:cNvSpPr/>
      </dsp:nvSpPr>
      <dsp:spPr>
        <a:xfrm>
          <a:off x="3088918" y="3072180"/>
          <a:ext cx="1259816" cy="799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4F9AE-1738-4974-AA54-C0958CFD84C4}">
      <dsp:nvSpPr>
        <dsp:cNvPr id="0" name=""/>
        <dsp:cNvSpPr/>
      </dsp:nvSpPr>
      <dsp:spPr>
        <a:xfrm>
          <a:off x="3228897" y="3205161"/>
          <a:ext cx="1259816" cy="799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tr-TR" sz="1050" b="0" kern="1200" dirty="0"/>
            <a:t>Depo yeri, adresi ve ilgili malzeme seçilir.</a:t>
          </a:r>
        </a:p>
      </dsp:txBody>
      <dsp:txXfrm>
        <a:off x="3252328" y="3228592"/>
        <a:ext cx="1212954" cy="753121"/>
      </dsp:txXfrm>
    </dsp:sp>
    <dsp:sp modelId="{97A56AEE-E794-46A0-ADFF-89555C19A3F4}">
      <dsp:nvSpPr>
        <dsp:cNvPr id="0" name=""/>
        <dsp:cNvSpPr/>
      </dsp:nvSpPr>
      <dsp:spPr>
        <a:xfrm>
          <a:off x="4628693" y="3072180"/>
          <a:ext cx="1259816" cy="799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AE902-1301-42E5-B3E0-559362767EE4}">
      <dsp:nvSpPr>
        <dsp:cNvPr id="0" name=""/>
        <dsp:cNvSpPr/>
      </dsp:nvSpPr>
      <dsp:spPr>
        <a:xfrm>
          <a:off x="4768673" y="3205161"/>
          <a:ext cx="1259816" cy="799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tr-TR" sz="1050" b="0" kern="1200" dirty="0"/>
            <a:t>Malzeme sistemde hurda statüsüne geçirilir.</a:t>
          </a:r>
        </a:p>
      </dsp:txBody>
      <dsp:txXfrm>
        <a:off x="4792104" y="3228592"/>
        <a:ext cx="1212954" cy="753121"/>
      </dsp:txXfrm>
    </dsp:sp>
    <dsp:sp modelId="{400E7829-D3EB-4ACC-980D-90EBAF6774BD}">
      <dsp:nvSpPr>
        <dsp:cNvPr id="0" name=""/>
        <dsp:cNvSpPr/>
      </dsp:nvSpPr>
      <dsp:spPr>
        <a:xfrm>
          <a:off x="6168469" y="3072180"/>
          <a:ext cx="1259816" cy="799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5C9B4-788E-489A-A228-378D9D3B79B9}">
      <dsp:nvSpPr>
        <dsp:cNvPr id="0" name=""/>
        <dsp:cNvSpPr/>
      </dsp:nvSpPr>
      <dsp:spPr>
        <a:xfrm>
          <a:off x="6308449" y="3205161"/>
          <a:ext cx="1259816" cy="799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50" b="0" kern="1200" dirty="0"/>
            <a:t>Hurdaya ayırma gerekçesi (ör: çatlak, ölçü dışı, kalite sorunu) girilir.</a:t>
          </a:r>
        </a:p>
      </dsp:txBody>
      <dsp:txXfrm>
        <a:off x="6331880" y="3228592"/>
        <a:ext cx="1212954" cy="753121"/>
      </dsp:txXfrm>
    </dsp:sp>
    <dsp:sp modelId="{08620548-54EA-4BB3-A0C9-2D5AC6A61CD7}">
      <dsp:nvSpPr>
        <dsp:cNvPr id="0" name=""/>
        <dsp:cNvSpPr/>
      </dsp:nvSpPr>
      <dsp:spPr>
        <a:xfrm>
          <a:off x="7708245" y="3072180"/>
          <a:ext cx="1259816" cy="799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2463D-A54E-4277-B36C-3580C70752C3}">
      <dsp:nvSpPr>
        <dsp:cNvPr id="0" name=""/>
        <dsp:cNvSpPr/>
      </dsp:nvSpPr>
      <dsp:spPr>
        <a:xfrm>
          <a:off x="7848225" y="3205161"/>
          <a:ext cx="1259816" cy="799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tr-TR" sz="1050" b="0" kern="1200" dirty="0"/>
            <a:t>Hurda olan malzemelerin yer değiştirme işleminden yer değiştirmesi yapılır.</a:t>
          </a:r>
        </a:p>
      </dsp:txBody>
      <dsp:txXfrm>
        <a:off x="7871656" y="3228592"/>
        <a:ext cx="1212954" cy="753121"/>
      </dsp:txXfrm>
    </dsp:sp>
    <dsp:sp modelId="{9060B86E-DA92-4E8B-A850-34A87A1063E1}">
      <dsp:nvSpPr>
        <dsp:cNvPr id="0" name=""/>
        <dsp:cNvSpPr/>
      </dsp:nvSpPr>
      <dsp:spPr>
        <a:xfrm>
          <a:off x="9248021" y="3072180"/>
          <a:ext cx="1259816" cy="7999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0A9A6-A3B2-43D6-AA6E-931AFEF79A1D}">
      <dsp:nvSpPr>
        <dsp:cNvPr id="0" name=""/>
        <dsp:cNvSpPr/>
      </dsp:nvSpPr>
      <dsp:spPr>
        <a:xfrm>
          <a:off x="9388000" y="3205161"/>
          <a:ext cx="1259816" cy="799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tr-TR" sz="1050" kern="1200" dirty="0"/>
            <a:t>Sistemde stok miktarı otomatik güncellenir.</a:t>
          </a:r>
        </a:p>
      </dsp:txBody>
      <dsp:txXfrm>
        <a:off x="9411431" y="3228592"/>
        <a:ext cx="1212954" cy="753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07" tIns="45702" rIns="91407" bIns="45702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49691" y="0"/>
            <a:ext cx="2946400" cy="496888"/>
          </a:xfrm>
          <a:prstGeom prst="rect">
            <a:avLst/>
          </a:prstGeom>
        </p:spPr>
        <p:txBody>
          <a:bodyPr vert="horz" lIns="91407" tIns="45702" rIns="91407" bIns="45702" rtlCol="0"/>
          <a:lstStyle>
            <a:lvl1pPr algn="r">
              <a:defRPr sz="1200"/>
            </a:lvl1pPr>
          </a:lstStyle>
          <a:p>
            <a:fld id="{A5C1CFE6-FE9D-420C-8C79-7A0D1A8A8CFB}" type="datetimeFigureOut">
              <a:rPr lang="tr-TR" smtClean="0"/>
              <a:t>3.10.2025</a:t>
            </a:fld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07" tIns="45702" rIns="91407" bIns="45702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49691" y="9428163"/>
            <a:ext cx="2946400" cy="496887"/>
          </a:xfrm>
          <a:prstGeom prst="rect">
            <a:avLst/>
          </a:prstGeom>
        </p:spPr>
        <p:txBody>
          <a:bodyPr vert="horz" lIns="91407" tIns="45702" rIns="91407" bIns="45702" rtlCol="0" anchor="b"/>
          <a:lstStyle>
            <a:lvl1pPr algn="r">
              <a:defRPr sz="1200"/>
            </a:lvl1pPr>
          </a:lstStyle>
          <a:p>
            <a:fld id="{9BE9B98F-FDA7-4DCA-91C5-A5F3F86DB3C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50151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0959" tIns="45478" rIns="90959" bIns="45478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50446" y="0"/>
            <a:ext cx="2945659" cy="496332"/>
          </a:xfrm>
          <a:prstGeom prst="rect">
            <a:avLst/>
          </a:prstGeom>
        </p:spPr>
        <p:txBody>
          <a:bodyPr vert="horz" lIns="90959" tIns="45478" rIns="90959" bIns="45478" rtlCol="0"/>
          <a:lstStyle>
            <a:lvl1pPr algn="r">
              <a:defRPr sz="1200"/>
            </a:lvl1pPr>
          </a:lstStyle>
          <a:p>
            <a:fld id="{F9F3BF7A-1E4E-4495-A87F-133A1A17E712}" type="datetimeFigureOut">
              <a:rPr lang="tr-TR" smtClean="0"/>
              <a:t>3.10.2025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59" tIns="45478" rIns="90959" bIns="45478" rtlCol="0" anchor="ctr"/>
          <a:lstStyle/>
          <a:p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79768" y="4715157"/>
            <a:ext cx="5438140" cy="4466987"/>
          </a:xfrm>
          <a:prstGeom prst="rect">
            <a:avLst/>
          </a:prstGeom>
        </p:spPr>
        <p:txBody>
          <a:bodyPr vert="horz" lIns="90959" tIns="45478" rIns="90959" bIns="45478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0959" tIns="45478" rIns="90959" bIns="45478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50446" y="9428584"/>
            <a:ext cx="2945659" cy="496332"/>
          </a:xfrm>
          <a:prstGeom prst="rect">
            <a:avLst/>
          </a:prstGeom>
        </p:spPr>
        <p:txBody>
          <a:bodyPr vert="horz" lIns="90959" tIns="45478" rIns="90959" bIns="45478" rtlCol="0" anchor="b"/>
          <a:lstStyle>
            <a:lvl1pPr algn="r">
              <a:defRPr sz="1200"/>
            </a:lvl1pPr>
          </a:lstStyle>
          <a:p>
            <a:fld id="{AE082CB3-62FE-4A85-AD95-2AB7B206DF09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65780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82CB3-62FE-4A85-AD95-2AB7B206DF09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60248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82CB3-62FE-4A85-AD95-2AB7B206DF09}" type="slidenum">
              <a:rPr lang="tr-TR" smtClean="0"/>
              <a:t>16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97392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82CB3-62FE-4A85-AD95-2AB7B206DF09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60159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82CB3-62FE-4A85-AD95-2AB7B206DF09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7648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82CB3-62FE-4A85-AD95-2AB7B206DF09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56631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82CB3-62FE-4A85-AD95-2AB7B206DF09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52343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82CB3-62FE-4A85-AD95-2AB7B206DF09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57546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82CB3-62FE-4A85-AD95-2AB7B206DF09}" type="slidenum">
              <a:rPr lang="tr-TR" smtClean="0"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42936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82CB3-62FE-4A85-AD95-2AB7B206DF09}" type="slidenum">
              <a:rPr lang="tr-TR" smtClean="0"/>
              <a:t>14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87348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82CB3-62FE-4A85-AD95-2AB7B206DF09}" type="slidenum">
              <a:rPr lang="tr-TR" smtClean="0"/>
              <a:t>15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1460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 hasCustomPrompt="1"/>
          </p:nvPr>
        </p:nvSpPr>
        <p:spPr>
          <a:xfrm>
            <a:off x="3215680" y="1958976"/>
            <a:ext cx="5664629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172D5E"/>
                </a:solidFill>
                <a:latin typeface="Swis721 Blk BT" panose="020B0904030502020204" pitchFamily="34" charset="0"/>
              </a:defRPr>
            </a:lvl1pPr>
          </a:lstStyle>
          <a:p>
            <a:r>
              <a:rPr lang="tr-TR" dirty="0"/>
              <a:t>SUNUM</a:t>
            </a:r>
            <a:br>
              <a:rPr lang="tr-TR" dirty="0"/>
            </a:br>
            <a:r>
              <a:rPr lang="tr-TR" dirty="0"/>
              <a:t>GENEL BAŞLIĞI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 hasCustomPrompt="1"/>
          </p:nvPr>
        </p:nvSpPr>
        <p:spPr>
          <a:xfrm>
            <a:off x="3407702" y="3284984"/>
            <a:ext cx="5376597" cy="50405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172D5E"/>
                </a:solidFill>
                <a:latin typeface="Swis721 Win95BT" panose="020B05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dirty="0"/>
              <a:t>SUNUMU YAPAN</a:t>
            </a:r>
          </a:p>
        </p:txBody>
      </p:sp>
      <p:sp>
        <p:nvSpPr>
          <p:cNvPr id="4" name="Alt Başlık 2"/>
          <p:cNvSpPr txBox="1">
            <a:spLocks/>
          </p:cNvSpPr>
          <p:nvPr userDrawn="1"/>
        </p:nvSpPr>
        <p:spPr>
          <a:xfrm>
            <a:off x="3407702" y="3789040"/>
            <a:ext cx="5376597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92" kern="1200">
                <a:solidFill>
                  <a:srgbClr val="172D5E"/>
                </a:solidFill>
                <a:latin typeface="Swis721 Win95BT" panose="020B05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55467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tr-TR" dirty="0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82848" y="6484948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tr-TR"/>
              <a:t>SUNUMU YAPAN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Sunum Tarih ve Yeri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1/1</a:t>
            </a:r>
          </a:p>
        </p:txBody>
      </p:sp>
    </p:spTree>
    <p:extLst>
      <p:ext uri="{BB962C8B-B14F-4D97-AF65-F5344CB8AC3E}">
        <p14:creationId xmlns:p14="http://schemas.microsoft.com/office/powerpoint/2010/main" val="179546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 hasCustomPrompt="1"/>
          </p:nvPr>
        </p:nvSpPr>
        <p:spPr>
          <a:xfrm>
            <a:off x="3215680" y="1958976"/>
            <a:ext cx="5664629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172D5E"/>
                </a:solidFill>
                <a:latin typeface="Swis721 Blk BT" panose="020B0904030502020204" pitchFamily="34" charset="0"/>
              </a:defRPr>
            </a:lvl1pPr>
          </a:lstStyle>
          <a:p>
            <a:r>
              <a:rPr lang="tr-TR" dirty="0"/>
              <a:t>SUNUM</a:t>
            </a:r>
            <a:br>
              <a:rPr lang="tr-TR" dirty="0"/>
            </a:br>
            <a:r>
              <a:rPr lang="tr-TR" dirty="0"/>
              <a:t>GENEL BAŞLIĞI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 hasCustomPrompt="1"/>
          </p:nvPr>
        </p:nvSpPr>
        <p:spPr>
          <a:xfrm>
            <a:off x="3407702" y="3284984"/>
            <a:ext cx="5376597" cy="50405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172D5E"/>
                </a:solidFill>
                <a:latin typeface="Swis721 Win95BT" panose="020B05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dirty="0"/>
              <a:t>SUNUMU YAPAN</a:t>
            </a:r>
          </a:p>
        </p:txBody>
      </p:sp>
      <p:sp>
        <p:nvSpPr>
          <p:cNvPr id="4" name="Alt Başlık 2"/>
          <p:cNvSpPr txBox="1">
            <a:spLocks/>
          </p:cNvSpPr>
          <p:nvPr userDrawn="1"/>
        </p:nvSpPr>
        <p:spPr>
          <a:xfrm>
            <a:off x="3407702" y="3789040"/>
            <a:ext cx="5376597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92" kern="1200">
                <a:solidFill>
                  <a:srgbClr val="172D5E"/>
                </a:solidFill>
                <a:latin typeface="Swis721 Win95BT" panose="020B05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sz="1800" dirty="0"/>
          </a:p>
        </p:txBody>
      </p:sp>
      <p:sp>
        <p:nvSpPr>
          <p:cNvPr id="5" name="Veri Yer Tutucusu 3"/>
          <p:cNvSpPr>
            <a:spLocks noGrp="1"/>
          </p:cNvSpPr>
          <p:nvPr>
            <p:ph type="dt" sz="half" idx="10"/>
          </p:nvPr>
        </p:nvSpPr>
        <p:spPr>
          <a:xfrm>
            <a:off x="82848" y="6484948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tr-TR" dirty="0">
                <a:solidFill>
                  <a:prstClr val="white"/>
                </a:solidFill>
              </a:rPr>
              <a:t>ÜRETİM PLANLAMA MÜDÜRLÜĞÜ</a:t>
            </a:r>
          </a:p>
        </p:txBody>
      </p:sp>
    </p:spTree>
    <p:extLst>
      <p:ext uri="{BB962C8B-B14F-4D97-AF65-F5344CB8AC3E}">
        <p14:creationId xmlns:p14="http://schemas.microsoft.com/office/powerpoint/2010/main" val="113414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dirty="0">
                <a:solidFill>
                  <a:prstClr val="white"/>
                </a:solidFill>
              </a:rPr>
              <a:t>ÜRETİM PLANLAMA MÜDÜRLÜĞÜ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>
                <a:solidFill>
                  <a:prstClr val="white"/>
                </a:solidFill>
              </a:rPr>
              <a:t>Sunum Tarih ve Yeri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tr-TR" sz="1200" dirty="0">
                <a:solidFill>
                  <a:prstClr val="black">
                    <a:tint val="75000"/>
                  </a:prstClr>
                </a:solidFill>
              </a:rPr>
              <a:t>1</a:t>
            </a:r>
            <a:r>
              <a:rPr lang="tr-TR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068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623392" y="-171400"/>
            <a:ext cx="115686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/>
              <a:t>SUNUM GENEL BAŞLIĞI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3392" y="1052736"/>
            <a:ext cx="10945216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751851" y="6492876"/>
            <a:ext cx="336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 b="1">
                <a:solidFill>
                  <a:schemeClr val="bg1"/>
                </a:solidFill>
                <a:latin typeface="Swis721 Win95BT" panose="020B0504020202020204" pitchFamily="34" charset="0"/>
              </a:defRPr>
            </a:lvl1pPr>
          </a:lstStyle>
          <a:p>
            <a:r>
              <a:rPr lang="tr-TR"/>
              <a:t>Sunum Tarih ve Yeri</a:t>
            </a:r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112224" y="6093296"/>
            <a:ext cx="384042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Swis721 Win95BT" panose="020B0504020202020204" pitchFamily="34" charset="0"/>
              </a:defRPr>
            </a:lvl1pPr>
          </a:lstStyle>
          <a:p>
            <a:r>
              <a:rPr lang="tr-TR" dirty="0"/>
              <a:t>1 /33</a:t>
            </a:r>
          </a:p>
        </p:txBody>
      </p:sp>
      <p:sp>
        <p:nvSpPr>
          <p:cNvPr id="7" name="Veri Yer Tutucusu 3"/>
          <p:cNvSpPr>
            <a:spLocks noGrp="1"/>
          </p:cNvSpPr>
          <p:nvPr>
            <p:ph type="dt" sz="half" idx="2"/>
          </p:nvPr>
        </p:nvSpPr>
        <p:spPr>
          <a:xfrm>
            <a:off x="178859" y="659226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r>
              <a:rPr lang="tr-TR" dirty="0">
                <a:solidFill>
                  <a:prstClr val="white"/>
                </a:solidFill>
              </a:rPr>
              <a:t>TEDARİK ZİNCİRİ DİREKTÖRLÜĞÜ</a:t>
            </a:r>
          </a:p>
        </p:txBody>
      </p:sp>
    </p:spTree>
    <p:extLst>
      <p:ext uri="{BB962C8B-B14F-4D97-AF65-F5344CB8AC3E}">
        <p14:creationId xmlns:p14="http://schemas.microsoft.com/office/powerpoint/2010/main" val="365906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rgbClr val="172D5E"/>
          </a:solidFill>
          <a:latin typeface="Swis721 Blk BT" panose="020B09040305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Swis721 Win95BT" panose="020B0504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Swis721 Win95BT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Swis721 Win95BT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b="1" kern="1200">
          <a:solidFill>
            <a:schemeClr val="tx1"/>
          </a:solidFill>
          <a:latin typeface="Swis721 Win95BT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b="1" kern="1200">
          <a:solidFill>
            <a:schemeClr val="tx1"/>
          </a:solidFill>
          <a:latin typeface="Swis721 Win95BT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623392" y="-171400"/>
            <a:ext cx="115686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/>
              <a:t>SUNUM GENEL BAŞLIĞI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3392" y="1052736"/>
            <a:ext cx="10945216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2848" y="648494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/>
                </a:solidFill>
                <a:latin typeface="Swis721 Win95BT" panose="020B0504020202020204" pitchFamily="34" charset="0"/>
              </a:defRPr>
            </a:lvl1pPr>
          </a:lstStyle>
          <a:p>
            <a:r>
              <a:rPr lang="tr-TR" dirty="0">
                <a:solidFill>
                  <a:prstClr val="white"/>
                </a:solidFill>
              </a:rPr>
              <a:t>ÜRETİM PLANLAMA MÜDÜRLÜĞÜ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751851" y="6492876"/>
            <a:ext cx="336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 b="1">
                <a:solidFill>
                  <a:schemeClr val="bg1"/>
                </a:solidFill>
                <a:latin typeface="Swis721 Win95BT" panose="020B0504020202020204" pitchFamily="34" charset="0"/>
              </a:defRPr>
            </a:lvl1pPr>
          </a:lstStyle>
          <a:p>
            <a:r>
              <a:rPr lang="tr-TR">
                <a:solidFill>
                  <a:prstClr val="white"/>
                </a:solidFill>
              </a:rPr>
              <a:t>Sunum Tarih ve Yeri</a:t>
            </a:r>
            <a:endParaRPr lang="tr-TR" dirty="0">
              <a:solidFill>
                <a:prstClr val="white"/>
              </a:solidFill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112224" y="6093296"/>
            <a:ext cx="3840427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Swis721 Win95BT" panose="020B0504020202020204" pitchFamily="34" charset="0"/>
              </a:defRPr>
            </a:lvl1pPr>
          </a:lstStyle>
          <a:p>
            <a:r>
              <a:rPr lang="tr-TR" dirty="0">
                <a:solidFill>
                  <a:prstClr val="black">
                    <a:tint val="75000"/>
                  </a:prstClr>
                </a:solidFill>
              </a:rPr>
              <a:t>1 /33</a:t>
            </a:r>
          </a:p>
        </p:txBody>
      </p:sp>
    </p:spTree>
    <p:extLst>
      <p:ext uri="{BB962C8B-B14F-4D97-AF65-F5344CB8AC3E}">
        <p14:creationId xmlns:p14="http://schemas.microsoft.com/office/powerpoint/2010/main" val="110384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kern="1200">
          <a:solidFill>
            <a:srgbClr val="172D5E"/>
          </a:solidFill>
          <a:latin typeface="Swis721 Blk BT" panose="020B09040305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Swis721 Win95BT" panose="020B0504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Swis721 Win95BT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Swis721 Win95BT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b="1" kern="1200">
          <a:solidFill>
            <a:schemeClr val="tx1"/>
          </a:solidFill>
          <a:latin typeface="Swis721 Win95BT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b="1" kern="1200">
          <a:solidFill>
            <a:schemeClr val="tx1"/>
          </a:solidFill>
          <a:latin typeface="Swis721 Win95BT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Resim 15">
            <a:extLst>
              <a:ext uri="{FF2B5EF4-FFF2-40B4-BE49-F238E27FC236}">
                <a16:creationId xmlns:a16="http://schemas.microsoft.com/office/drawing/2014/main" id="{319E4708-087E-417F-9967-F5FEDACEE7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62" b="3333"/>
          <a:stretch/>
        </p:blipFill>
        <p:spPr>
          <a:xfrm>
            <a:off x="3035660" y="2499792"/>
            <a:ext cx="6120680" cy="2088232"/>
          </a:xfrm>
          <a:prstGeom prst="rect">
            <a:avLst/>
          </a:prstGeom>
        </p:spPr>
      </p:pic>
      <p:sp>
        <p:nvSpPr>
          <p:cNvPr id="17" name="Başlık 2">
            <a:extLst>
              <a:ext uri="{FF2B5EF4-FFF2-40B4-BE49-F238E27FC236}">
                <a16:creationId xmlns:a16="http://schemas.microsoft.com/office/drawing/2014/main" id="{E331F77D-C74F-4A8B-81D6-AD59C2997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5600" y="2960085"/>
            <a:ext cx="7200800" cy="937829"/>
          </a:xfrm>
        </p:spPr>
        <p:txBody>
          <a:bodyPr>
            <a:normAutofit/>
          </a:bodyPr>
          <a:lstStyle/>
          <a:p>
            <a:r>
              <a:rPr lang="tr-TR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STOK YÖNETİM SİSTEMİ</a:t>
            </a:r>
          </a:p>
        </p:txBody>
      </p:sp>
    </p:spTree>
    <p:extLst>
      <p:ext uri="{BB962C8B-B14F-4D97-AF65-F5344CB8AC3E}">
        <p14:creationId xmlns:p14="http://schemas.microsoft.com/office/powerpoint/2010/main" val="2118820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51870B2-7408-43A9-BAF0-0FB07A4A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9/16</a:t>
            </a: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FB2A49B8-7757-4886-AEA4-F394782D2625}"/>
              </a:ext>
            </a:extLst>
          </p:cNvPr>
          <p:cNvSpPr txBox="1">
            <a:spLocks/>
          </p:cNvSpPr>
          <p:nvPr/>
        </p:nvSpPr>
        <p:spPr>
          <a:xfrm>
            <a:off x="879556" y="-32930"/>
            <a:ext cx="11017223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rgbClr val="172D5E"/>
                </a:solidFill>
                <a:latin typeface="Swis721 Blk BT" panose="020B09040305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tr-TR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ÇKH DETAY EKRANI</a:t>
            </a:r>
            <a:endParaRPr lang="tr-TR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BBD65E07-C577-412D-ADAF-B0735B5B9EBC}"/>
              </a:ext>
            </a:extLst>
          </p:cNvPr>
          <p:cNvSpPr txBox="1"/>
          <p:nvPr/>
        </p:nvSpPr>
        <p:spPr>
          <a:xfrm>
            <a:off x="354871" y="980728"/>
            <a:ext cx="114822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u="sng" dirty="0"/>
              <a:t>ÇKH Yarı Mamul Stok Detay Ekranı</a:t>
            </a:r>
            <a:r>
              <a:rPr lang="tr-TR" dirty="0"/>
              <a:t>, ÇKH Yarı Mamul Stok Listesi’ni tarih, istif yeri ve ürün/kaliteye göre filtreleyerek kullanıcıya stokta bulunan kütüklerin detaylarını tablo halinde gösteren </a:t>
            </a:r>
            <a:r>
              <a:rPr lang="tr-TR" dirty="0" err="1"/>
              <a:t>arayüzdür</a:t>
            </a:r>
            <a:r>
              <a:rPr lang="tr-TR" dirty="0"/>
              <a:t>.</a:t>
            </a:r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7A590039-4BE2-464D-8983-4E8EFC32D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9131"/>
            <a:ext cx="12192000" cy="418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4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C382BCB-7C74-4CD7-B4D7-2A109286A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/>
              <a:t>1/1</a:t>
            </a:r>
            <a:endParaRPr lang="tr-T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73D621-9CAF-44C6-956D-AD7C0AB46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926" y="0"/>
            <a:ext cx="122886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: Köşeleri Yuvarlatılmış 4">
            <a:extLst>
              <a:ext uri="{FF2B5EF4-FFF2-40B4-BE49-F238E27FC236}">
                <a16:creationId xmlns:a16="http://schemas.microsoft.com/office/drawing/2014/main" id="{D0FE77AF-6389-49C9-8E92-261C62B82614}"/>
              </a:ext>
            </a:extLst>
          </p:cNvPr>
          <p:cNvSpPr/>
          <p:nvPr/>
        </p:nvSpPr>
        <p:spPr>
          <a:xfrm>
            <a:off x="9468976" y="618346"/>
            <a:ext cx="1464163" cy="3600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100" dirty="0">
                <a:solidFill>
                  <a:schemeClr val="tx1"/>
                </a:solidFill>
                <a:latin typeface="Bahnschrift SemiBold Condensed" panose="020B0502040204020203" pitchFamily="34" charset="0"/>
              </a:rPr>
              <a:t>DÖKÜM / KALİTE ARA</a:t>
            </a:r>
          </a:p>
        </p:txBody>
      </p: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1CD75F09-13C5-42BF-829D-1B69FE0EB5DE}"/>
              </a:ext>
            </a:extLst>
          </p:cNvPr>
          <p:cNvCxnSpPr/>
          <p:nvPr/>
        </p:nvCxnSpPr>
        <p:spPr>
          <a:xfrm>
            <a:off x="4230425" y="2163437"/>
            <a:ext cx="0" cy="5040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B746CE5C-6BAA-49CB-A47B-233525A0EA67}"/>
              </a:ext>
            </a:extLst>
          </p:cNvPr>
          <p:cNvCxnSpPr/>
          <p:nvPr/>
        </p:nvCxnSpPr>
        <p:spPr>
          <a:xfrm>
            <a:off x="7689160" y="2714747"/>
            <a:ext cx="0" cy="5040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: Köşeleri Yuvarlatılmış 8">
            <a:extLst>
              <a:ext uri="{FF2B5EF4-FFF2-40B4-BE49-F238E27FC236}">
                <a16:creationId xmlns:a16="http://schemas.microsoft.com/office/drawing/2014/main" id="{1936F92E-03C9-432A-B5F9-307235026DE5}"/>
              </a:ext>
            </a:extLst>
          </p:cNvPr>
          <p:cNvSpPr/>
          <p:nvPr/>
        </p:nvSpPr>
        <p:spPr>
          <a:xfrm>
            <a:off x="3366329" y="1886655"/>
            <a:ext cx="1224136" cy="2160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B1.1- B1.30</a:t>
            </a:r>
          </a:p>
        </p:txBody>
      </p:sp>
      <p:sp>
        <p:nvSpPr>
          <p:cNvPr id="14" name="Dikdörtgen: Köşeleri Yuvarlatılmış 13">
            <a:extLst>
              <a:ext uri="{FF2B5EF4-FFF2-40B4-BE49-F238E27FC236}">
                <a16:creationId xmlns:a16="http://schemas.microsoft.com/office/drawing/2014/main" id="{E55C7085-7ED6-44F6-A043-DA80852990FC}"/>
              </a:ext>
            </a:extLst>
          </p:cNvPr>
          <p:cNvSpPr/>
          <p:nvPr/>
        </p:nvSpPr>
        <p:spPr>
          <a:xfrm>
            <a:off x="7392143" y="2437965"/>
            <a:ext cx="1224135" cy="2160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A1.5-B1.15</a:t>
            </a:r>
          </a:p>
        </p:txBody>
      </p: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D31A1E72-DE1A-4D3B-84BE-BA3468E0E888}"/>
              </a:ext>
            </a:extLst>
          </p:cNvPr>
          <p:cNvCxnSpPr>
            <a:cxnSpLocks/>
          </p:cNvCxnSpPr>
          <p:nvPr/>
        </p:nvCxnSpPr>
        <p:spPr>
          <a:xfrm flipH="1">
            <a:off x="4663008" y="795285"/>
            <a:ext cx="4764596" cy="10913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 descr="İmleç düz dolguyla">
            <a:extLst>
              <a:ext uri="{FF2B5EF4-FFF2-40B4-BE49-F238E27FC236}">
                <a16:creationId xmlns:a16="http://schemas.microsoft.com/office/drawing/2014/main" id="{5AE5E3FA-CCF7-4A2E-A098-75E062706B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20490">
            <a:off x="7384438" y="3947984"/>
            <a:ext cx="360040" cy="360040"/>
          </a:xfrm>
          <a:prstGeom prst="rect">
            <a:avLst/>
          </a:prstGeom>
        </p:spPr>
      </p:pic>
      <p:pic>
        <p:nvPicPr>
          <p:cNvPr id="20" name="Grafik 19" descr="Büyüteç düz dolguyla">
            <a:extLst>
              <a:ext uri="{FF2B5EF4-FFF2-40B4-BE49-F238E27FC236}">
                <a16:creationId xmlns:a16="http://schemas.microsoft.com/office/drawing/2014/main" id="{41868412-C310-491E-A734-A6FD76AB3D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41519" y="684190"/>
            <a:ext cx="222189" cy="222189"/>
          </a:xfrm>
          <a:prstGeom prst="rect">
            <a:avLst/>
          </a:prstGeom>
        </p:spPr>
      </p:pic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E5C6AAFD-C43F-4E32-892D-CFA9E2AEB708}"/>
              </a:ext>
            </a:extLst>
          </p:cNvPr>
          <p:cNvCxnSpPr>
            <a:cxnSpLocks/>
          </p:cNvCxnSpPr>
          <p:nvPr/>
        </p:nvCxnSpPr>
        <p:spPr>
          <a:xfrm flipH="1">
            <a:off x="8040216" y="906379"/>
            <a:ext cx="936106" cy="14425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17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88D277-A41B-4952-A917-1002683A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390F84-6914-41CD-B88A-C6EAAC077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70952C5-36EC-4198-8D5D-B08A8B97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/>
              <a:t>1/1</a:t>
            </a:r>
            <a:endParaRPr lang="tr-TR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C6D24E7-DF19-40D5-A285-B0BCFB369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02"/>
            <a:ext cx="12192000" cy="686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ikdörtgen: Köşeleri Yuvarlatılmış 6">
            <a:extLst>
              <a:ext uri="{FF2B5EF4-FFF2-40B4-BE49-F238E27FC236}">
                <a16:creationId xmlns:a16="http://schemas.microsoft.com/office/drawing/2014/main" id="{9E0E3881-EEB3-49D8-B76B-D46A78581BE3}"/>
              </a:ext>
            </a:extLst>
          </p:cNvPr>
          <p:cNvSpPr/>
          <p:nvPr/>
        </p:nvSpPr>
        <p:spPr>
          <a:xfrm>
            <a:off x="263352" y="4509120"/>
            <a:ext cx="1440160" cy="288032"/>
          </a:xfrm>
          <a:prstGeom prst="roundRect">
            <a:avLst/>
          </a:prstGeom>
          <a:solidFill>
            <a:srgbClr val="002060"/>
          </a:solidFill>
          <a:ln>
            <a:solidFill>
              <a:srgbClr val="172D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bg1"/>
                </a:solidFill>
              </a:rPr>
              <a:t>İSTİF DETAY</a:t>
            </a:r>
          </a:p>
        </p:txBody>
      </p:sp>
      <p:pic>
        <p:nvPicPr>
          <p:cNvPr id="8" name="Grafik 7" descr="İmleç düz dolguyla">
            <a:extLst>
              <a:ext uri="{FF2B5EF4-FFF2-40B4-BE49-F238E27FC236}">
                <a16:creationId xmlns:a16="http://schemas.microsoft.com/office/drawing/2014/main" id="{C023B8EA-FD31-4A05-BE66-AEE4E0F081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20490">
            <a:off x="1523492" y="4861454"/>
            <a:ext cx="360040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3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D78E2B3-A802-4BAD-98EB-6C430933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12/16</a:t>
            </a: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7D414331-58C9-4F06-A598-A9B4F765A2C2}"/>
              </a:ext>
            </a:extLst>
          </p:cNvPr>
          <p:cNvSpPr txBox="1">
            <a:spLocks/>
          </p:cNvSpPr>
          <p:nvPr/>
        </p:nvSpPr>
        <p:spPr>
          <a:xfrm>
            <a:off x="879556" y="-32930"/>
            <a:ext cx="11017223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rgbClr val="172D5E"/>
                </a:solidFill>
                <a:latin typeface="Swis721 Blk BT" panose="020B09040305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tr-TR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İSTİF DETAY EKRANI</a:t>
            </a:r>
            <a:endParaRPr lang="tr-TR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C25AC449-98DF-4A76-9AC7-090AD3C2E9AD}"/>
              </a:ext>
            </a:extLst>
          </p:cNvPr>
          <p:cNvSpPr txBox="1"/>
          <p:nvPr/>
        </p:nvSpPr>
        <p:spPr>
          <a:xfrm>
            <a:off x="354871" y="1052736"/>
            <a:ext cx="114822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u="sng" dirty="0"/>
              <a:t>İstif Detay Ekranı</a:t>
            </a:r>
            <a:r>
              <a:rPr lang="tr-TR" dirty="0"/>
              <a:t>, İstif Alanı’ndaki stok detaylarını ürün, döküm, adet, tonaj ve durum bilgileriyle birlikte listelerken kullanıcıya satır veya grup bazlı işlem yapma ve yeni döküm ekleme imkânı sunmaktadır. 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4D00E62D-57C3-45F8-88FC-7EF884CE2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11" y="1844824"/>
            <a:ext cx="10677578" cy="438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2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0EDE33F-5BFC-4D4A-A640-BDDD3CF7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13/16</a:t>
            </a:r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3D407E13-6B60-44B1-8683-0A3A613A166E}"/>
              </a:ext>
            </a:extLst>
          </p:cNvPr>
          <p:cNvSpPr txBox="1">
            <a:spLocks/>
          </p:cNvSpPr>
          <p:nvPr/>
        </p:nvSpPr>
        <p:spPr>
          <a:xfrm>
            <a:off x="879556" y="-32930"/>
            <a:ext cx="11017223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rgbClr val="172D5E"/>
                </a:solidFill>
                <a:latin typeface="Swis721 Blk BT" panose="020B09040305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tr-TR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 KABUL İŞLEMİ</a:t>
            </a:r>
            <a:endParaRPr lang="tr-TR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60144D52-B9B8-410E-85E9-359BDECB09B7}"/>
              </a:ext>
            </a:extLst>
          </p:cNvPr>
          <p:cNvSpPr txBox="1"/>
          <p:nvPr/>
        </p:nvSpPr>
        <p:spPr>
          <a:xfrm>
            <a:off x="961438" y="1213628"/>
            <a:ext cx="105851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u="sng" dirty="0"/>
              <a:t>Mal Kabul İşlemi</a:t>
            </a:r>
            <a:r>
              <a:rPr lang="tr-TR" dirty="0"/>
              <a:t>, stok sahasına gelen kütük/ürünlerin teslim alınması, </a:t>
            </a:r>
            <a:r>
              <a:rPr lang="tr-TR" dirty="0" err="1"/>
              <a:t>kimliklendirilmesi</a:t>
            </a:r>
            <a:r>
              <a:rPr lang="tr-TR" dirty="0"/>
              <a:t> ve sisteme kaydedilmesi sürecidir.</a:t>
            </a:r>
          </a:p>
        </p:txBody>
      </p:sp>
      <p:graphicFrame>
        <p:nvGraphicFramePr>
          <p:cNvPr id="10" name="Diyagram 9">
            <a:extLst>
              <a:ext uri="{FF2B5EF4-FFF2-40B4-BE49-F238E27FC236}">
                <a16:creationId xmlns:a16="http://schemas.microsoft.com/office/drawing/2014/main" id="{A004FBDC-E087-4983-AB04-95452420F5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7180146"/>
              </p:ext>
            </p:extLst>
          </p:nvPr>
        </p:nvGraphicFramePr>
        <p:xfrm>
          <a:off x="767408" y="-109663"/>
          <a:ext cx="10657184" cy="7077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7932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5E04519-B728-473A-BF86-5B3CEE4E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14/16</a:t>
            </a: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0EEFBE63-6FF5-4535-A9C8-D902E5BF2E72}"/>
              </a:ext>
            </a:extLst>
          </p:cNvPr>
          <p:cNvSpPr txBox="1">
            <a:spLocks/>
          </p:cNvSpPr>
          <p:nvPr/>
        </p:nvSpPr>
        <p:spPr>
          <a:xfrm>
            <a:off x="879556" y="-32930"/>
            <a:ext cx="11017223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rgbClr val="172D5E"/>
                </a:solidFill>
                <a:latin typeface="Swis721 Blk BT" panose="020B09040305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tr-TR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YER DEĞİŞTİRME İŞLEMİ</a:t>
            </a:r>
            <a:endParaRPr lang="tr-TR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410BE53-4BDF-4975-827C-ECA0F46D8759}"/>
              </a:ext>
            </a:extLst>
          </p:cNvPr>
          <p:cNvSpPr txBox="1"/>
          <p:nvPr/>
        </p:nvSpPr>
        <p:spPr>
          <a:xfrm>
            <a:off x="961438" y="1213628"/>
            <a:ext cx="105851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u="sng" dirty="0"/>
              <a:t>Yer Değiştirme İşlemi</a:t>
            </a:r>
            <a:r>
              <a:rPr lang="tr-TR" dirty="0"/>
              <a:t>, stok sahasındaki malzemelerin aynı alan içinde farklı </a:t>
            </a:r>
            <a:r>
              <a:rPr lang="tr-TR" dirty="0" err="1"/>
              <a:t>lokasyonlara</a:t>
            </a:r>
            <a:r>
              <a:rPr lang="tr-TR" dirty="0"/>
              <a:t> taşınması veya bir depodan başka bir depoya gönderilerek sistemde güncellenmesi işlemidir.</a:t>
            </a:r>
          </a:p>
        </p:txBody>
      </p:sp>
      <p:graphicFrame>
        <p:nvGraphicFramePr>
          <p:cNvPr id="8" name="Diyagram 7">
            <a:extLst>
              <a:ext uri="{FF2B5EF4-FFF2-40B4-BE49-F238E27FC236}">
                <a16:creationId xmlns:a16="http://schemas.microsoft.com/office/drawing/2014/main" id="{28D9A039-BF64-4468-A99F-85D650EC98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7550921"/>
              </p:ext>
            </p:extLst>
          </p:nvPr>
        </p:nvGraphicFramePr>
        <p:xfrm>
          <a:off x="3016959" y="1412775"/>
          <a:ext cx="8208912" cy="3267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yagram 10">
            <a:extLst>
              <a:ext uri="{FF2B5EF4-FFF2-40B4-BE49-F238E27FC236}">
                <a16:creationId xmlns:a16="http://schemas.microsoft.com/office/drawing/2014/main" id="{AC042C9B-5DAC-4CE1-BB6E-689968EB79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4587922"/>
              </p:ext>
            </p:extLst>
          </p:nvPr>
        </p:nvGraphicFramePr>
        <p:xfrm>
          <a:off x="3016959" y="2700579"/>
          <a:ext cx="8208912" cy="4402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Metin kutusu 12">
            <a:extLst>
              <a:ext uri="{FF2B5EF4-FFF2-40B4-BE49-F238E27FC236}">
                <a16:creationId xmlns:a16="http://schemas.microsoft.com/office/drawing/2014/main" id="{DD1234DC-77B5-4F6C-AF91-43A3CABBD28E}"/>
              </a:ext>
            </a:extLst>
          </p:cNvPr>
          <p:cNvSpPr txBox="1"/>
          <p:nvPr/>
        </p:nvSpPr>
        <p:spPr>
          <a:xfrm>
            <a:off x="732284" y="2696469"/>
            <a:ext cx="223224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400" b="1" dirty="0"/>
              <a:t>Mevcut Stok Sahası</a:t>
            </a:r>
            <a:br>
              <a:rPr lang="tr-TR" sz="1400" b="1" dirty="0"/>
            </a:br>
            <a:r>
              <a:rPr lang="tr-TR" sz="1400" b="1" dirty="0"/>
              <a:t> İçinde </a:t>
            </a:r>
            <a:br>
              <a:rPr lang="tr-TR" sz="1400" b="1" dirty="0"/>
            </a:br>
            <a:r>
              <a:rPr lang="tr-TR" sz="1400" b="1" dirty="0"/>
              <a:t>Yer Değiştirme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E3914E2E-BF28-4660-90C6-258B9BF43D81}"/>
              </a:ext>
            </a:extLst>
          </p:cNvPr>
          <p:cNvSpPr txBox="1"/>
          <p:nvPr/>
        </p:nvSpPr>
        <p:spPr>
          <a:xfrm>
            <a:off x="719166" y="4532368"/>
            <a:ext cx="223224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400" b="1" dirty="0"/>
              <a:t>Farklı İki Stok Sahası Arasında </a:t>
            </a:r>
            <a:br>
              <a:rPr lang="tr-TR" sz="1400" b="1" dirty="0"/>
            </a:br>
            <a:r>
              <a:rPr lang="tr-TR" sz="1400" b="1" dirty="0"/>
              <a:t>Yer Değiştirme </a:t>
            </a:r>
          </a:p>
        </p:txBody>
      </p:sp>
    </p:spTree>
    <p:extLst>
      <p:ext uri="{BB962C8B-B14F-4D97-AF65-F5344CB8AC3E}">
        <p14:creationId xmlns:p14="http://schemas.microsoft.com/office/powerpoint/2010/main" val="3905123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9B6C2CB-870D-4181-B443-BA5AA778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15/16</a:t>
            </a: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821E9895-A1D5-4CCE-A67D-E50365F2FE26}"/>
              </a:ext>
            </a:extLst>
          </p:cNvPr>
          <p:cNvSpPr txBox="1">
            <a:spLocks/>
          </p:cNvSpPr>
          <p:nvPr/>
        </p:nvSpPr>
        <p:spPr>
          <a:xfrm>
            <a:off x="879556" y="-32930"/>
            <a:ext cx="11017223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rgbClr val="172D5E"/>
                </a:solidFill>
                <a:latin typeface="Swis721 Blk BT" panose="020B09040305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tr-TR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HURDA YAPMA İŞLEMİ</a:t>
            </a:r>
            <a:endParaRPr lang="tr-TR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Diyagram 7">
            <a:extLst>
              <a:ext uri="{FF2B5EF4-FFF2-40B4-BE49-F238E27FC236}">
                <a16:creationId xmlns:a16="http://schemas.microsoft.com/office/drawing/2014/main" id="{9BA18B96-286D-433E-A748-06853F5E70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5030540"/>
              </p:ext>
            </p:extLst>
          </p:nvPr>
        </p:nvGraphicFramePr>
        <p:xfrm>
          <a:off x="767408" y="-109663"/>
          <a:ext cx="10657184" cy="7077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Metin kutusu 9">
            <a:extLst>
              <a:ext uri="{FF2B5EF4-FFF2-40B4-BE49-F238E27FC236}">
                <a16:creationId xmlns:a16="http://schemas.microsoft.com/office/drawing/2014/main" id="{C3F2FB76-BEE4-4AE0-90EE-2D018163F927}"/>
              </a:ext>
            </a:extLst>
          </p:cNvPr>
          <p:cNvSpPr txBox="1"/>
          <p:nvPr/>
        </p:nvSpPr>
        <p:spPr>
          <a:xfrm>
            <a:off x="1019436" y="1196752"/>
            <a:ext cx="101531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u="sng" dirty="0"/>
              <a:t>Hurda Yapma İşlemi</a:t>
            </a:r>
            <a:r>
              <a:rPr lang="tr-TR" dirty="0"/>
              <a:t>, stok sahasında çeşitli nedenlerle kullanılmaz hale gelen kütüklerin seçilen depo yeri ve malzeme bilgisi üzerinden hurda statüsüne geçirilmesi sürecidir.</a:t>
            </a:r>
          </a:p>
        </p:txBody>
      </p:sp>
    </p:spTree>
    <p:extLst>
      <p:ext uri="{BB962C8B-B14F-4D97-AF65-F5344CB8AC3E}">
        <p14:creationId xmlns:p14="http://schemas.microsoft.com/office/powerpoint/2010/main" val="1442258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D67B7A86-B307-4317-B6F1-C9E8F39DC54D}"/>
              </a:ext>
            </a:extLst>
          </p:cNvPr>
          <p:cNvSpPr txBox="1"/>
          <p:nvPr/>
        </p:nvSpPr>
        <p:spPr>
          <a:xfrm>
            <a:off x="4007768" y="2598003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dirty="0"/>
              <a:t>TEŞEKKÜRLER</a:t>
            </a:r>
            <a:r>
              <a:rPr lang="tr-T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5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>
            <a:extLst>
              <a:ext uri="{FF2B5EF4-FFF2-40B4-BE49-F238E27FC236}">
                <a16:creationId xmlns:a16="http://schemas.microsoft.com/office/drawing/2014/main" id="{FC2F7172-7E32-45A1-99B5-F335953E82A5}"/>
              </a:ext>
            </a:extLst>
          </p:cNvPr>
          <p:cNvSpPr txBox="1">
            <a:spLocks/>
          </p:cNvSpPr>
          <p:nvPr/>
        </p:nvSpPr>
        <p:spPr>
          <a:xfrm>
            <a:off x="879556" y="-32930"/>
            <a:ext cx="11017223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rgbClr val="172D5E"/>
                </a:solidFill>
                <a:latin typeface="Swis721 Blk BT" panose="020B09040305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tr-TR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STOK SAHASI YÖNETİMİ NEDİR?</a:t>
            </a:r>
            <a:endParaRPr lang="tr-TR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8079BE94-7C38-4B78-9172-674A8B0A2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2"/>
            <a:ext cx="7952748" cy="2952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u="sng" dirty="0"/>
              <a:t>Stok Sahası Yönetimi; </a:t>
            </a:r>
            <a:r>
              <a:rPr lang="en-US" sz="2000" b="0" dirty="0" err="1"/>
              <a:t>hurda</a:t>
            </a:r>
            <a:r>
              <a:rPr lang="en-US" sz="2000" b="0" dirty="0"/>
              <a:t>, </a:t>
            </a:r>
            <a:r>
              <a:rPr lang="en-US" sz="2000" b="0" dirty="0" err="1"/>
              <a:t>kütük</a:t>
            </a:r>
            <a:r>
              <a:rPr lang="en-US" sz="2000" b="0" dirty="0"/>
              <a:t>, </a:t>
            </a:r>
            <a:r>
              <a:rPr lang="en-US" sz="2000" b="0" dirty="0" err="1"/>
              <a:t>kangal</a:t>
            </a:r>
            <a:r>
              <a:rPr lang="en-US" sz="2000" b="0" dirty="0"/>
              <a:t>, </a:t>
            </a:r>
            <a:r>
              <a:rPr lang="en-US" sz="2000" b="0" dirty="0" err="1"/>
              <a:t>profil</a:t>
            </a:r>
            <a:r>
              <a:rPr lang="en-US" sz="2000" b="0" dirty="0"/>
              <a:t>, ray </a:t>
            </a:r>
            <a:r>
              <a:rPr lang="en-US" sz="2000" b="0" dirty="0" err="1"/>
              <a:t>ve</a:t>
            </a:r>
            <a:r>
              <a:rPr lang="en-US" sz="2000" b="0" dirty="0"/>
              <a:t> </a:t>
            </a:r>
            <a:r>
              <a:rPr lang="en-US" sz="2000" b="0" dirty="0" err="1"/>
              <a:t>demiryolu</a:t>
            </a:r>
            <a:r>
              <a:rPr lang="en-US" sz="2000" b="0" dirty="0"/>
              <a:t> </a:t>
            </a:r>
            <a:r>
              <a:rPr lang="en-US" sz="2000" b="0" dirty="0" err="1"/>
              <a:t>tekeri</a:t>
            </a:r>
            <a:r>
              <a:rPr lang="en-US" sz="2000" b="0" dirty="0"/>
              <a:t> </a:t>
            </a:r>
            <a:r>
              <a:rPr lang="en-US" sz="2000" b="0" dirty="0" err="1"/>
              <a:t>gibi</a:t>
            </a:r>
            <a:r>
              <a:rPr lang="en-US" sz="2000" b="0" dirty="0"/>
              <a:t> </a:t>
            </a:r>
            <a:r>
              <a:rPr lang="en-US" sz="2000" b="0" dirty="0" err="1"/>
              <a:t>ağır</a:t>
            </a:r>
            <a:r>
              <a:rPr lang="en-US" sz="2000" b="0" dirty="0"/>
              <a:t> </a:t>
            </a:r>
            <a:r>
              <a:rPr lang="en-US" sz="2000" b="0" dirty="0" err="1"/>
              <a:t>ve</a:t>
            </a:r>
            <a:r>
              <a:rPr lang="en-US" sz="2000" b="0" dirty="0"/>
              <a:t> </a:t>
            </a:r>
            <a:r>
              <a:rPr lang="en-US" sz="2000" b="0" dirty="0" err="1"/>
              <a:t>hacimli</a:t>
            </a:r>
            <a:r>
              <a:rPr lang="en-US" sz="2000" b="0" dirty="0"/>
              <a:t> </a:t>
            </a:r>
            <a:r>
              <a:rPr lang="en-US" sz="2000" b="0" dirty="0" err="1"/>
              <a:t>ürünlerin</a:t>
            </a:r>
            <a:r>
              <a:rPr lang="en-US" sz="2000" b="0" dirty="0"/>
              <a:t>, </a:t>
            </a:r>
            <a:r>
              <a:rPr lang="en-US" sz="2000" b="0" dirty="0" err="1"/>
              <a:t>üretim</a:t>
            </a:r>
            <a:r>
              <a:rPr lang="en-US" sz="2000" b="0" dirty="0"/>
              <a:t> </a:t>
            </a:r>
            <a:r>
              <a:rPr lang="en-US" sz="2000" b="0" dirty="0" err="1"/>
              <a:t>öncesi</a:t>
            </a:r>
            <a:r>
              <a:rPr lang="en-US" sz="2000" b="0" dirty="0"/>
              <a:t>, </a:t>
            </a:r>
            <a:r>
              <a:rPr lang="en-US" sz="2000" b="0" dirty="0" err="1"/>
              <a:t>üretim</a:t>
            </a:r>
            <a:r>
              <a:rPr lang="en-US" sz="2000" b="0" dirty="0"/>
              <a:t> </a:t>
            </a:r>
            <a:r>
              <a:rPr lang="en-US" sz="2000" b="0" dirty="0" err="1"/>
              <a:t>süreci</a:t>
            </a:r>
            <a:r>
              <a:rPr lang="en-US" sz="2000" b="0" dirty="0"/>
              <a:t> </a:t>
            </a:r>
            <a:r>
              <a:rPr lang="en-US" sz="2000" b="0" dirty="0" err="1"/>
              <a:t>ve</a:t>
            </a:r>
            <a:r>
              <a:rPr lang="en-US" sz="2000" b="0" dirty="0"/>
              <a:t> </a:t>
            </a:r>
            <a:r>
              <a:rPr lang="en-US" sz="2000" b="0" dirty="0" err="1"/>
              <a:t>ambarlama-sevkiyat</a:t>
            </a:r>
            <a:r>
              <a:rPr lang="en-US" sz="2000" b="0" dirty="0"/>
              <a:t> </a:t>
            </a:r>
            <a:r>
              <a:rPr lang="en-US" sz="2000" b="0" dirty="0" err="1"/>
              <a:t>aşamalarında</a:t>
            </a:r>
            <a:r>
              <a:rPr lang="en-US" sz="2000" b="0" dirty="0"/>
              <a:t>, </a:t>
            </a:r>
            <a:r>
              <a:rPr lang="en-US" sz="2000" b="0" dirty="0" err="1"/>
              <a:t>adresli</a:t>
            </a:r>
            <a:r>
              <a:rPr lang="en-US" sz="2000" b="0" dirty="0"/>
              <a:t> </a:t>
            </a:r>
            <a:r>
              <a:rPr lang="en-US" sz="2000" b="0" dirty="0" err="1"/>
              <a:t>ve</a:t>
            </a:r>
            <a:r>
              <a:rPr lang="en-US" sz="2000" b="0" dirty="0"/>
              <a:t> </a:t>
            </a:r>
            <a:r>
              <a:rPr lang="en-US" sz="2000" b="0" dirty="0" err="1"/>
              <a:t>izlenebilir</a:t>
            </a:r>
            <a:r>
              <a:rPr lang="en-US" sz="2000" b="0" dirty="0"/>
              <a:t> </a:t>
            </a:r>
            <a:r>
              <a:rPr lang="en-US" sz="2000" b="0" dirty="0" err="1"/>
              <a:t>alanlarda</a:t>
            </a:r>
            <a:r>
              <a:rPr lang="en-US" sz="2000" b="0" dirty="0"/>
              <a:t> </a:t>
            </a:r>
            <a:r>
              <a:rPr lang="en-US" sz="2000" b="0" dirty="0" err="1"/>
              <a:t>düzenli</a:t>
            </a:r>
            <a:r>
              <a:rPr lang="en-US" sz="2000" b="0" dirty="0"/>
              <a:t> </a:t>
            </a:r>
            <a:r>
              <a:rPr lang="en-US" sz="2000" b="0" dirty="0" err="1"/>
              <a:t>şekilde</a:t>
            </a:r>
            <a:r>
              <a:rPr lang="en-US" sz="2000" b="0" dirty="0"/>
              <a:t> </a:t>
            </a:r>
            <a:r>
              <a:rPr lang="en-US" sz="2000" b="0" dirty="0" err="1"/>
              <a:t>depolanması</a:t>
            </a:r>
            <a:r>
              <a:rPr lang="en-US" sz="2000" b="0" dirty="0"/>
              <a:t> </a:t>
            </a:r>
            <a:r>
              <a:rPr lang="en-US" sz="2000" b="0" dirty="0" err="1"/>
              <a:t>ve</a:t>
            </a:r>
            <a:r>
              <a:rPr lang="en-US" sz="2000" b="0" dirty="0"/>
              <a:t> </a:t>
            </a:r>
            <a:r>
              <a:rPr lang="en-US" sz="2000" b="0" dirty="0" err="1"/>
              <a:t>yönetilmesidir</a:t>
            </a:r>
            <a:r>
              <a:rPr lang="en-US" sz="2000" b="0" dirty="0"/>
              <a:t>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738B615-C4DB-454E-B0BD-D2BCECD49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1/16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55CE069A-EA27-4BAB-8D8A-D13D7617E6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397" y="2480333"/>
            <a:ext cx="5931653" cy="333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6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013D6BA-5DDD-4191-A08B-C59B1C9C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2/16</a:t>
            </a: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42C26E65-7527-4330-84CA-CCF1144FBAD0}"/>
              </a:ext>
            </a:extLst>
          </p:cNvPr>
          <p:cNvSpPr txBox="1">
            <a:spLocks/>
          </p:cNvSpPr>
          <p:nvPr/>
        </p:nvSpPr>
        <p:spPr>
          <a:xfrm>
            <a:off x="879556" y="-32930"/>
            <a:ext cx="11017223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rgbClr val="172D5E"/>
                </a:solidFill>
                <a:latin typeface="Swis721 Blk BT" panose="020B09040305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tr-TR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MEVCUT STOK SAHASI YÖNETİMİNDEKİ SORUNLAR</a:t>
            </a:r>
            <a:endParaRPr lang="tr-TR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71B4FE8F-C807-42B0-9C09-94F8761552C3}"/>
              </a:ext>
            </a:extLst>
          </p:cNvPr>
          <p:cNvSpPr txBox="1"/>
          <p:nvPr/>
        </p:nvSpPr>
        <p:spPr>
          <a:xfrm>
            <a:off x="1075701" y="1772816"/>
            <a:ext cx="10369152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dirty="0"/>
              <a:t>Takiplerin farklı programlar üzerinden yapılması (Seviye 2, Excel, EWM).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Seviye 2’de bir istifteki yer değişikliklerinin yapılamaması; bu nedenle değişikliklerin Excel üzerinden takip edilmesi.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Üretim planlamanın, stok sahasındaki mevcut durumu görmekte zorlanması ve buna bağlı olarak üretim programını uygun şekilde hazırlayamaması.</a:t>
            </a:r>
          </a:p>
          <a:p>
            <a:pPr algn="just">
              <a:lnSpc>
                <a:spcPct val="150000"/>
              </a:lnSpc>
            </a:pPr>
            <a:r>
              <a:rPr lang="tr-TR" dirty="0"/>
              <a:t>Kütük bazlı takibin yapılamaması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BBB838-A1D5-4D71-9A15-681776C0BCB2}"/>
              </a:ext>
            </a:extLst>
          </p:cNvPr>
          <p:cNvSpPr/>
          <p:nvPr/>
        </p:nvSpPr>
        <p:spPr>
          <a:xfrm>
            <a:off x="843815" y="1956887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3693B9-37C8-41CF-A724-EFB22FC8B796}"/>
              </a:ext>
            </a:extLst>
          </p:cNvPr>
          <p:cNvSpPr/>
          <p:nvPr/>
        </p:nvSpPr>
        <p:spPr>
          <a:xfrm>
            <a:off x="843815" y="2401492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E8E6705-68B2-43DF-B2E5-2C173ED866C0}"/>
              </a:ext>
            </a:extLst>
          </p:cNvPr>
          <p:cNvSpPr/>
          <p:nvPr/>
        </p:nvSpPr>
        <p:spPr>
          <a:xfrm>
            <a:off x="851746" y="3189660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b="1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tr-T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89C218-225E-4992-8499-F6677806381F}"/>
              </a:ext>
            </a:extLst>
          </p:cNvPr>
          <p:cNvSpPr/>
          <p:nvPr/>
        </p:nvSpPr>
        <p:spPr>
          <a:xfrm>
            <a:off x="843815" y="3994366"/>
            <a:ext cx="216024" cy="216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4192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B4A9C3F-6BFE-41D3-9755-781493F8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dirty="0"/>
              <a:t>3/16</a:t>
            </a:r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E93568A6-FB36-4A13-850B-6D375CA54B7D}"/>
              </a:ext>
            </a:extLst>
          </p:cNvPr>
          <p:cNvSpPr txBox="1">
            <a:spLocks/>
          </p:cNvSpPr>
          <p:nvPr/>
        </p:nvSpPr>
        <p:spPr>
          <a:xfrm>
            <a:off x="879556" y="-32930"/>
            <a:ext cx="11017223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rgbClr val="172D5E"/>
                </a:solidFill>
                <a:latin typeface="Swis721 Blk BT" panose="020B09040305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tr-TR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STOK YÖNETİM SİSTEMİNDEKİ AMAÇ NEDİR?</a:t>
            </a:r>
            <a:endParaRPr lang="tr-TR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1E6F19AB-C3A0-49C7-8233-9DD644392D8E}"/>
              </a:ext>
            </a:extLst>
          </p:cNvPr>
          <p:cNvSpPr txBox="1"/>
          <p:nvPr/>
        </p:nvSpPr>
        <p:spPr>
          <a:xfrm>
            <a:off x="1559496" y="1221080"/>
            <a:ext cx="7008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b="1" i="1" u="sng" dirty="0"/>
              <a:t>Üretilen kütüklerin:</a:t>
            </a:r>
          </a:p>
        </p:txBody>
      </p:sp>
      <p:graphicFrame>
        <p:nvGraphicFramePr>
          <p:cNvPr id="8" name="Diyagram 7">
            <a:extLst>
              <a:ext uri="{FF2B5EF4-FFF2-40B4-BE49-F238E27FC236}">
                <a16:creationId xmlns:a16="http://schemas.microsoft.com/office/drawing/2014/main" id="{D8907B02-CB86-42B4-9637-203B635CDC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1997757"/>
              </p:ext>
            </p:extLst>
          </p:nvPr>
        </p:nvGraphicFramePr>
        <p:xfrm>
          <a:off x="1314577" y="908720"/>
          <a:ext cx="10147179" cy="4869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141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A4A01FF-300A-466C-8FB9-952A05F6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/>
              <a:t>1/1</a:t>
            </a:r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E3CB0070-0627-4D3B-924B-F66111332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688" y="0"/>
            <a:ext cx="12288688" cy="6858000"/>
          </a:xfrm>
          <a:prstGeom prst="rect">
            <a:avLst/>
          </a:prstGeom>
        </p:spPr>
      </p:pic>
      <p:pic>
        <p:nvPicPr>
          <p:cNvPr id="5" name="Grafik 4" descr="İmleç düz dolguyla">
            <a:extLst>
              <a:ext uri="{FF2B5EF4-FFF2-40B4-BE49-F238E27FC236}">
                <a16:creationId xmlns:a16="http://schemas.microsoft.com/office/drawing/2014/main" id="{013E6DEC-E202-4BEF-B5EE-558C92D7EE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5457" y="6109307"/>
            <a:ext cx="360040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70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39632AC-40D4-4AC3-9EAD-15EC2582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/>
              <a:t>1/1</a:t>
            </a: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613F8A0-8067-4862-9D2C-4FB089B63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917" cy="6858000"/>
          </a:xfrm>
          <a:prstGeom prst="rect">
            <a:avLst/>
          </a:prstGeom>
        </p:spPr>
      </p:pic>
      <p:pic>
        <p:nvPicPr>
          <p:cNvPr id="7" name="Grafik 6" descr="İmleç düz dolguyla">
            <a:extLst>
              <a:ext uri="{FF2B5EF4-FFF2-40B4-BE49-F238E27FC236}">
                <a16:creationId xmlns:a16="http://schemas.microsoft.com/office/drawing/2014/main" id="{657A9CA8-92DA-40A4-82E4-3F8F2490AE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2417" y="1196752"/>
            <a:ext cx="360040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6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1">
            <a:extLst>
              <a:ext uri="{FF2B5EF4-FFF2-40B4-BE49-F238E27FC236}">
                <a16:creationId xmlns:a16="http://schemas.microsoft.com/office/drawing/2014/main" id="{2E888F96-E5E7-410D-A72B-9993356FC37B}"/>
              </a:ext>
            </a:extLst>
          </p:cNvPr>
          <p:cNvSpPr txBox="1">
            <a:spLocks/>
          </p:cNvSpPr>
          <p:nvPr/>
        </p:nvSpPr>
        <p:spPr>
          <a:xfrm>
            <a:off x="879556" y="-32930"/>
            <a:ext cx="11017223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rgbClr val="172D5E"/>
                </a:solidFill>
                <a:latin typeface="Swis721 Blk BT" panose="020B09040305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tr-TR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YARI MAMUL STOK EKRANI</a:t>
            </a:r>
            <a:endParaRPr lang="tr-TR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658F5621-0832-4F7A-B8A0-9442D7102E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572"/>
          <a:stretch/>
        </p:blipFill>
        <p:spPr>
          <a:xfrm>
            <a:off x="289294" y="1692633"/>
            <a:ext cx="11607485" cy="4475564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F4F080EF-7765-4695-98A5-66F9EA22ED21}"/>
              </a:ext>
            </a:extLst>
          </p:cNvPr>
          <p:cNvSpPr txBox="1"/>
          <p:nvPr/>
        </p:nvSpPr>
        <p:spPr>
          <a:xfrm>
            <a:off x="414521" y="1025220"/>
            <a:ext cx="114822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u="sng" dirty="0"/>
              <a:t>Yarı Mamul Stok Detay Listesi</a:t>
            </a:r>
            <a:r>
              <a:rPr lang="tr-TR" dirty="0"/>
              <a:t>, Kardemir’deki yarı mamul stoklarının tarih, ürün, kalite, depo ve miktar bilgileriyle listelendiği ve depo/tarih/ürün-kalite bazlı filtreleme yapılabildiği stok takip ekranıdır.</a:t>
            </a:r>
          </a:p>
        </p:txBody>
      </p:sp>
      <p:sp>
        <p:nvSpPr>
          <p:cNvPr id="8" name="Slayt Numarası Yer Tutucusu 3">
            <a:extLst>
              <a:ext uri="{FF2B5EF4-FFF2-40B4-BE49-F238E27FC236}">
                <a16:creationId xmlns:a16="http://schemas.microsoft.com/office/drawing/2014/main" id="{93587EDC-CE15-40C0-9E8E-FBE05D4D2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2224" y="6093296"/>
            <a:ext cx="3840427" cy="360040"/>
          </a:xfrm>
        </p:spPr>
        <p:txBody>
          <a:bodyPr/>
          <a:lstStyle/>
          <a:p>
            <a:r>
              <a:rPr lang="tr-TR" dirty="0"/>
              <a:t>6/16</a:t>
            </a:r>
          </a:p>
        </p:txBody>
      </p:sp>
    </p:spTree>
    <p:extLst>
      <p:ext uri="{BB962C8B-B14F-4D97-AF65-F5344CB8AC3E}">
        <p14:creationId xmlns:p14="http://schemas.microsoft.com/office/powerpoint/2010/main" val="384893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FC411CDA-1B87-42D8-8EED-5A182B708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917" cy="6858000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FB824ABB-D919-4D7E-8EC3-ED6570C1665D}"/>
              </a:ext>
            </a:extLst>
          </p:cNvPr>
          <p:cNvSpPr/>
          <p:nvPr/>
        </p:nvSpPr>
        <p:spPr>
          <a:xfrm>
            <a:off x="6096000" y="5229200"/>
            <a:ext cx="2016224" cy="14401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2" name="Grafik 11" descr="İmleç düz dolguyla">
            <a:extLst>
              <a:ext uri="{FF2B5EF4-FFF2-40B4-BE49-F238E27FC236}">
                <a16:creationId xmlns:a16="http://schemas.microsoft.com/office/drawing/2014/main" id="{CEEE0C3E-7FE4-4AFD-B8A4-DAD1B26338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2224" y="6501105"/>
            <a:ext cx="360040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08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C382BCB-7C74-4CD7-B4D7-2A109286A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/>
              <a:t>1/1</a:t>
            </a:r>
            <a:endParaRPr lang="tr-T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73D621-9CAF-44C6-956D-AD7C0AB46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687" y="0"/>
            <a:ext cx="122886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: Köşeleri Yuvarlatılmış 4">
            <a:extLst>
              <a:ext uri="{FF2B5EF4-FFF2-40B4-BE49-F238E27FC236}">
                <a16:creationId xmlns:a16="http://schemas.microsoft.com/office/drawing/2014/main" id="{D0FE77AF-6389-49C9-8E92-261C62B82614}"/>
              </a:ext>
            </a:extLst>
          </p:cNvPr>
          <p:cNvSpPr/>
          <p:nvPr/>
        </p:nvSpPr>
        <p:spPr>
          <a:xfrm>
            <a:off x="9624392" y="620688"/>
            <a:ext cx="1320147" cy="216024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dirty="0">
                <a:latin typeface="Bahnschrift SemiBold Condensed" panose="020B0502040204020203" pitchFamily="34" charset="0"/>
              </a:rPr>
              <a:t>DÖKÜM / KALİTE ARA</a:t>
            </a:r>
          </a:p>
        </p:txBody>
      </p:sp>
      <p:pic>
        <p:nvPicPr>
          <p:cNvPr id="7" name="Grafik 6" descr="İmleç düz dolguyla">
            <a:extLst>
              <a:ext uri="{FF2B5EF4-FFF2-40B4-BE49-F238E27FC236}">
                <a16:creationId xmlns:a16="http://schemas.microsoft.com/office/drawing/2014/main" id="{324D7145-B5D1-48E3-A5B8-B9F5A15062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3472" y="4725144"/>
            <a:ext cx="360040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7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Yaz</Template>
  <TotalTime>0</TotalTime>
  <Words>558</Words>
  <Application>Microsoft Office PowerPoint</Application>
  <PresentationFormat>Geniş ekran</PresentationFormat>
  <Paragraphs>85</Paragraphs>
  <Slides>17</Slides>
  <Notes>10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17</vt:i4>
      </vt:variant>
    </vt:vector>
  </HeadingPairs>
  <TitlesOfParts>
    <vt:vector size="24" baseType="lpstr">
      <vt:lpstr>Arial</vt:lpstr>
      <vt:lpstr>Bahnschrift SemiBold Condensed</vt:lpstr>
      <vt:lpstr>Calibri</vt:lpstr>
      <vt:lpstr>Swis721 Blk BT</vt:lpstr>
      <vt:lpstr>Swis721 Win95BT</vt:lpstr>
      <vt:lpstr>Ofis Teması</vt:lpstr>
      <vt:lpstr>2_Ofis Teması</vt:lpstr>
      <vt:lpstr>STOK YÖNETİM SİSTEMİ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4</cp:revision>
  <dcterms:created xsi:type="dcterms:W3CDTF">2015-12-16T13:59:47Z</dcterms:created>
  <dcterms:modified xsi:type="dcterms:W3CDTF">2025-10-03T14:43:15Z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{DD411B50-3FE2-4F96-801B-3A85E1E69670}</vt:lpwstr>
  </property>
  <property fmtid="{D5CDD505-2E9C-101B-9397-08002B2CF9AE}" pid="3" name="DLPManualFileClassificationLastModifiedBy">
    <vt:lpwstr>KARDEMIR\eergun</vt:lpwstr>
  </property>
  <property fmtid="{D5CDD505-2E9C-101B-9397-08002B2CF9AE}" pid="4" name="DLPManualFileClassificationLastModificationDate">
    <vt:lpwstr>1713271813</vt:lpwstr>
  </property>
  <property fmtid="{D5CDD505-2E9C-101B-9397-08002B2CF9AE}" pid="5" name="DLPManualFileClassificationVersion">
    <vt:lpwstr>11.10.200.16</vt:lpwstr>
  </property>
</Properties>
</file>