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4"/>
  </p:notesMasterIdLst>
  <p:sldIdLst>
    <p:sldId id="256" r:id="rId2"/>
    <p:sldId id="258" r:id="rId3"/>
    <p:sldId id="257" r:id="rId4"/>
    <p:sldId id="259" r:id="rId5"/>
    <p:sldId id="268" r:id="rId6"/>
    <p:sldId id="269" r:id="rId7"/>
    <p:sldId id="270" r:id="rId8"/>
    <p:sldId id="271" r:id="rId9"/>
    <p:sldId id="272" r:id="rId10"/>
    <p:sldId id="273" r:id="rId11"/>
    <p:sldId id="27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ÜSEYİN BERK IŞILDAK" initials="HBI" lastIdx="1" clrIdx="0">
    <p:extLst>
      <p:ext uri="{19B8F6BF-5375-455C-9EA6-DF929625EA0E}">
        <p15:presenceInfo xmlns:p15="http://schemas.microsoft.com/office/powerpoint/2012/main" userId="HÜSEYİN BERK IŞILDA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21D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83F713-667C-4524-809F-A519D40DED95}" type="datetimeFigureOut">
              <a:rPr lang="tr-TR" smtClean="0"/>
              <a:t>9.06.2020</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4888A4-CFDC-4CD3-8257-CDDD035F21F2}" type="slidenum">
              <a:rPr lang="tr-TR" smtClean="0"/>
              <a:t>‹#›</a:t>
            </a:fld>
            <a:endParaRPr lang="tr-TR"/>
          </a:p>
        </p:txBody>
      </p:sp>
    </p:spTree>
    <p:extLst>
      <p:ext uri="{BB962C8B-B14F-4D97-AF65-F5344CB8AC3E}">
        <p14:creationId xmlns:p14="http://schemas.microsoft.com/office/powerpoint/2010/main" val="1184444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3A8456F-9713-4654-A0FC-B6B08D6EAE9B}" type="datetimeFigureOut">
              <a:rPr lang="tr-TR" smtClean="0"/>
              <a:t>9.06.2020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806559C-2555-4E0C-93BF-581557DBF616}" type="slidenum">
              <a:rPr lang="tr-TR" smtClean="0"/>
              <a:t>‹#›</a:t>
            </a:fld>
            <a:endParaRPr lang="tr-TR"/>
          </a:p>
        </p:txBody>
      </p:sp>
    </p:spTree>
    <p:extLst>
      <p:ext uri="{BB962C8B-B14F-4D97-AF65-F5344CB8AC3E}">
        <p14:creationId xmlns:p14="http://schemas.microsoft.com/office/powerpoint/2010/main" val="3254225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3A8456F-9713-4654-A0FC-B6B08D6EAE9B}" type="datetimeFigureOut">
              <a:rPr lang="tr-TR" smtClean="0"/>
              <a:t>9.06.2020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806559C-2555-4E0C-93BF-581557DBF616}" type="slidenum">
              <a:rPr lang="tr-TR" smtClean="0"/>
              <a:t>‹#›</a:t>
            </a:fld>
            <a:endParaRPr lang="tr-TR"/>
          </a:p>
        </p:txBody>
      </p:sp>
    </p:spTree>
    <p:extLst>
      <p:ext uri="{BB962C8B-B14F-4D97-AF65-F5344CB8AC3E}">
        <p14:creationId xmlns:p14="http://schemas.microsoft.com/office/powerpoint/2010/main" val="1903822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3A8456F-9713-4654-A0FC-B6B08D6EAE9B}" type="datetimeFigureOut">
              <a:rPr lang="tr-TR" smtClean="0"/>
              <a:t>9.06.2020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806559C-2555-4E0C-93BF-581557DBF616}" type="slidenum">
              <a:rPr lang="tr-TR" smtClean="0"/>
              <a:t>‹#›</a:t>
            </a:fld>
            <a:endParaRPr lang="tr-TR"/>
          </a:p>
        </p:txBody>
      </p:sp>
    </p:spTree>
    <p:extLst>
      <p:ext uri="{BB962C8B-B14F-4D97-AF65-F5344CB8AC3E}">
        <p14:creationId xmlns:p14="http://schemas.microsoft.com/office/powerpoint/2010/main" val="1242626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tr-TR"/>
              <a:t>Asıl metin stillerini düzenlemek için tıklayın</a:t>
            </a:r>
          </a:p>
        </p:txBody>
      </p:sp>
      <p:sp>
        <p:nvSpPr>
          <p:cNvPr id="4" name="Date Placeholder 3"/>
          <p:cNvSpPr>
            <a:spLocks noGrp="1"/>
          </p:cNvSpPr>
          <p:nvPr>
            <p:ph type="dt" sz="half" idx="10"/>
          </p:nvPr>
        </p:nvSpPr>
        <p:spPr/>
        <p:txBody>
          <a:bodyPr/>
          <a:lstStyle/>
          <a:p>
            <a:fld id="{B3A8456F-9713-4654-A0FC-B6B08D6EAE9B}" type="datetimeFigureOut">
              <a:rPr lang="tr-TR" smtClean="0"/>
              <a:t>9.06.2020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806559C-2555-4E0C-93BF-581557DBF616}" type="slidenum">
              <a:rPr lang="tr-TR" smtClean="0"/>
              <a:t>‹#›</a:t>
            </a:fld>
            <a:endParaRPr lang="tr-TR"/>
          </a:p>
        </p:txBody>
      </p:sp>
    </p:spTree>
    <p:extLst>
      <p:ext uri="{BB962C8B-B14F-4D97-AF65-F5344CB8AC3E}">
        <p14:creationId xmlns:p14="http://schemas.microsoft.com/office/powerpoint/2010/main" val="2368176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tr-TR"/>
              <a:t>Asıl metin stillerini düzenlemek için tıklayın</a:t>
            </a:r>
          </a:p>
        </p:txBody>
      </p:sp>
      <p:sp>
        <p:nvSpPr>
          <p:cNvPr id="4" name="Date Placeholder 3"/>
          <p:cNvSpPr>
            <a:spLocks noGrp="1"/>
          </p:cNvSpPr>
          <p:nvPr>
            <p:ph type="dt" sz="half" idx="10"/>
          </p:nvPr>
        </p:nvSpPr>
        <p:spPr/>
        <p:txBody>
          <a:bodyPr/>
          <a:lstStyle/>
          <a:p>
            <a:fld id="{B3A8456F-9713-4654-A0FC-B6B08D6EAE9B}" type="datetimeFigureOut">
              <a:rPr lang="tr-TR" smtClean="0"/>
              <a:t>9.06.2020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806559C-2555-4E0C-93BF-581557DBF616}" type="slidenum">
              <a:rPr lang="tr-TR" smtClean="0"/>
              <a:t>‹#›</a:t>
            </a:fld>
            <a:endParaRPr lang="tr-TR"/>
          </a:p>
        </p:txBody>
      </p:sp>
    </p:spTree>
    <p:extLst>
      <p:ext uri="{BB962C8B-B14F-4D97-AF65-F5344CB8AC3E}">
        <p14:creationId xmlns:p14="http://schemas.microsoft.com/office/powerpoint/2010/main" val="2558394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3A8456F-9713-4654-A0FC-B6B08D6EAE9B}" type="datetimeFigureOut">
              <a:rPr lang="tr-TR" smtClean="0"/>
              <a:t>9.06.2020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806559C-2555-4E0C-93BF-581557DBF616}" type="slidenum">
              <a:rPr lang="tr-TR" smtClean="0"/>
              <a:t>‹#›</a:t>
            </a:fld>
            <a:endParaRPr lang="tr-TR"/>
          </a:p>
        </p:txBody>
      </p:sp>
    </p:spTree>
    <p:extLst>
      <p:ext uri="{BB962C8B-B14F-4D97-AF65-F5344CB8AC3E}">
        <p14:creationId xmlns:p14="http://schemas.microsoft.com/office/powerpoint/2010/main" val="2984665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3A8456F-9713-4654-A0FC-B6B08D6EAE9B}" type="datetimeFigureOut">
              <a:rPr lang="tr-TR" smtClean="0"/>
              <a:t>9.06.2020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806559C-2555-4E0C-93BF-581557DBF616}" type="slidenum">
              <a:rPr lang="tr-TR" smtClean="0"/>
              <a:t>‹#›</a:t>
            </a:fld>
            <a:endParaRPr lang="tr-TR"/>
          </a:p>
        </p:txBody>
      </p:sp>
    </p:spTree>
    <p:extLst>
      <p:ext uri="{BB962C8B-B14F-4D97-AF65-F5344CB8AC3E}">
        <p14:creationId xmlns:p14="http://schemas.microsoft.com/office/powerpoint/2010/main" val="1761431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3A8456F-9713-4654-A0FC-B6B08D6EAE9B}" type="datetimeFigureOut">
              <a:rPr lang="tr-TR" smtClean="0"/>
              <a:t>9.06.2020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806559C-2555-4E0C-93BF-581557DBF616}" type="slidenum">
              <a:rPr lang="tr-TR" smtClean="0"/>
              <a:t>‹#›</a:t>
            </a:fld>
            <a:endParaRPr lang="tr-TR"/>
          </a:p>
        </p:txBody>
      </p:sp>
    </p:spTree>
    <p:extLst>
      <p:ext uri="{BB962C8B-B14F-4D97-AF65-F5344CB8AC3E}">
        <p14:creationId xmlns:p14="http://schemas.microsoft.com/office/powerpoint/2010/main" val="1717095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3A8456F-9713-4654-A0FC-B6B08D6EAE9B}" type="datetimeFigureOut">
              <a:rPr lang="tr-TR" smtClean="0"/>
              <a:t>9.06.2020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806559C-2555-4E0C-93BF-581557DBF616}" type="slidenum">
              <a:rPr lang="tr-TR" smtClean="0"/>
              <a:t>‹#›</a:t>
            </a:fld>
            <a:endParaRPr lang="tr-TR"/>
          </a:p>
        </p:txBody>
      </p:sp>
    </p:spTree>
    <p:extLst>
      <p:ext uri="{BB962C8B-B14F-4D97-AF65-F5344CB8AC3E}">
        <p14:creationId xmlns:p14="http://schemas.microsoft.com/office/powerpoint/2010/main" val="35163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3A8456F-9713-4654-A0FC-B6B08D6EAE9B}" type="datetimeFigureOut">
              <a:rPr lang="tr-TR" smtClean="0"/>
              <a:t>9.06.2020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806559C-2555-4E0C-93BF-581557DBF616}" type="slidenum">
              <a:rPr lang="tr-TR" smtClean="0"/>
              <a:t>‹#›</a:t>
            </a:fld>
            <a:endParaRPr lang="tr-TR"/>
          </a:p>
        </p:txBody>
      </p:sp>
    </p:spTree>
    <p:extLst>
      <p:ext uri="{BB962C8B-B14F-4D97-AF65-F5344CB8AC3E}">
        <p14:creationId xmlns:p14="http://schemas.microsoft.com/office/powerpoint/2010/main" val="608048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3A8456F-9713-4654-A0FC-B6B08D6EAE9B}" type="datetimeFigureOut">
              <a:rPr lang="tr-TR" smtClean="0"/>
              <a:t>9.06.2020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806559C-2555-4E0C-93BF-581557DBF616}" type="slidenum">
              <a:rPr lang="tr-TR" smtClean="0"/>
              <a:t>‹#›</a:t>
            </a:fld>
            <a:endParaRPr lang="tr-TR"/>
          </a:p>
        </p:txBody>
      </p:sp>
    </p:spTree>
    <p:extLst>
      <p:ext uri="{BB962C8B-B14F-4D97-AF65-F5344CB8AC3E}">
        <p14:creationId xmlns:p14="http://schemas.microsoft.com/office/powerpoint/2010/main" val="1956577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3A8456F-9713-4654-A0FC-B6B08D6EAE9B}" type="datetimeFigureOut">
              <a:rPr lang="tr-TR" smtClean="0"/>
              <a:t>9.06.2020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806559C-2555-4E0C-93BF-581557DBF616}" type="slidenum">
              <a:rPr lang="tr-TR" smtClean="0"/>
              <a:t>‹#›</a:t>
            </a:fld>
            <a:endParaRPr lang="tr-TR"/>
          </a:p>
        </p:txBody>
      </p:sp>
    </p:spTree>
    <p:extLst>
      <p:ext uri="{BB962C8B-B14F-4D97-AF65-F5344CB8AC3E}">
        <p14:creationId xmlns:p14="http://schemas.microsoft.com/office/powerpoint/2010/main" val="1227858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3A8456F-9713-4654-A0FC-B6B08D6EAE9B}" type="datetimeFigureOut">
              <a:rPr lang="tr-TR" smtClean="0"/>
              <a:t>9.06.2020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806559C-2555-4E0C-93BF-581557DBF616}" type="slidenum">
              <a:rPr lang="tr-TR" smtClean="0"/>
              <a:t>‹#›</a:t>
            </a:fld>
            <a:endParaRPr lang="tr-TR"/>
          </a:p>
        </p:txBody>
      </p:sp>
    </p:spTree>
    <p:extLst>
      <p:ext uri="{BB962C8B-B14F-4D97-AF65-F5344CB8AC3E}">
        <p14:creationId xmlns:p14="http://schemas.microsoft.com/office/powerpoint/2010/main" val="155225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3A8456F-9713-4654-A0FC-B6B08D6EAE9B}" type="datetimeFigureOut">
              <a:rPr lang="tr-TR" smtClean="0"/>
              <a:t>9.06.2020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806559C-2555-4E0C-93BF-581557DBF616}" type="slidenum">
              <a:rPr lang="tr-TR" smtClean="0"/>
              <a:t>‹#›</a:t>
            </a:fld>
            <a:endParaRPr lang="tr-TR"/>
          </a:p>
        </p:txBody>
      </p:sp>
    </p:spTree>
    <p:extLst>
      <p:ext uri="{BB962C8B-B14F-4D97-AF65-F5344CB8AC3E}">
        <p14:creationId xmlns:p14="http://schemas.microsoft.com/office/powerpoint/2010/main" val="3366000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A8456F-9713-4654-A0FC-B6B08D6EAE9B}" type="datetimeFigureOut">
              <a:rPr lang="tr-TR" smtClean="0"/>
              <a:t>9.06.2020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8806559C-2555-4E0C-93BF-581557DBF616}" type="slidenum">
              <a:rPr lang="tr-TR" smtClean="0"/>
              <a:t>‹#›</a:t>
            </a:fld>
            <a:endParaRPr lang="tr-TR"/>
          </a:p>
        </p:txBody>
      </p:sp>
    </p:spTree>
    <p:extLst>
      <p:ext uri="{BB962C8B-B14F-4D97-AF65-F5344CB8AC3E}">
        <p14:creationId xmlns:p14="http://schemas.microsoft.com/office/powerpoint/2010/main" val="368205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3A8456F-9713-4654-A0FC-B6B08D6EAE9B}" type="datetimeFigureOut">
              <a:rPr lang="tr-TR" smtClean="0"/>
              <a:t>9.06.2020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806559C-2555-4E0C-93BF-581557DBF616}" type="slidenum">
              <a:rPr lang="tr-TR" smtClean="0"/>
              <a:t>‹#›</a:t>
            </a:fld>
            <a:endParaRPr lang="tr-TR"/>
          </a:p>
        </p:txBody>
      </p:sp>
    </p:spTree>
    <p:extLst>
      <p:ext uri="{BB962C8B-B14F-4D97-AF65-F5344CB8AC3E}">
        <p14:creationId xmlns:p14="http://schemas.microsoft.com/office/powerpoint/2010/main" val="2774628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6399212" y="5883275"/>
            <a:ext cx="914400" cy="365125"/>
          </a:xfrm>
        </p:spPr>
        <p:txBody>
          <a:bodyPr/>
          <a:lstStyle/>
          <a:p>
            <a:fld id="{B3A8456F-9713-4654-A0FC-B6B08D6EAE9B}" type="datetimeFigureOut">
              <a:rPr lang="tr-TR" smtClean="0"/>
              <a:t>9.06.2020</a:t>
            </a:fld>
            <a:endParaRPr lang="tr-TR"/>
          </a:p>
        </p:txBody>
      </p:sp>
      <p:sp>
        <p:nvSpPr>
          <p:cNvPr id="6" name="Footer Placeholder 5"/>
          <p:cNvSpPr>
            <a:spLocks noGrp="1"/>
          </p:cNvSpPr>
          <p:nvPr>
            <p:ph type="ftr" sz="quarter" idx="11"/>
          </p:nvPr>
        </p:nvSpPr>
        <p:spPr>
          <a:xfrm>
            <a:off x="1141412" y="5883275"/>
            <a:ext cx="5105400" cy="365125"/>
          </a:xfrm>
        </p:spPr>
        <p:txBody>
          <a:bodyPr/>
          <a:lstStyle/>
          <a:p>
            <a:endParaRPr lang="tr-TR"/>
          </a:p>
        </p:txBody>
      </p:sp>
      <p:sp>
        <p:nvSpPr>
          <p:cNvPr id="7" name="Slide Number Placeholder 6"/>
          <p:cNvSpPr>
            <a:spLocks noGrp="1"/>
          </p:cNvSpPr>
          <p:nvPr>
            <p:ph type="sldNum" sz="quarter" idx="12"/>
          </p:nvPr>
        </p:nvSpPr>
        <p:spPr>
          <a:xfrm>
            <a:off x="10742612" y="5883275"/>
            <a:ext cx="322567" cy="365125"/>
          </a:xfrm>
        </p:spPr>
        <p:txBody>
          <a:bodyPr/>
          <a:lstStyle/>
          <a:p>
            <a:fld id="{8806559C-2555-4E0C-93BF-581557DBF616}" type="slidenum">
              <a:rPr lang="tr-TR" smtClean="0"/>
              <a:t>‹#›</a:t>
            </a:fld>
            <a:endParaRPr lang="tr-TR"/>
          </a:p>
        </p:txBody>
      </p:sp>
    </p:spTree>
    <p:extLst>
      <p:ext uri="{BB962C8B-B14F-4D97-AF65-F5344CB8AC3E}">
        <p14:creationId xmlns:p14="http://schemas.microsoft.com/office/powerpoint/2010/main" val="290028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3A8456F-9713-4654-A0FC-B6B08D6EAE9B}" type="datetimeFigureOut">
              <a:rPr lang="tr-TR" smtClean="0"/>
              <a:t>9.06.2020</a:t>
            </a:fld>
            <a:endParaRPr lang="tr-TR"/>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tr-TR"/>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806559C-2555-4E0C-93BF-581557DBF616}" type="slidenum">
              <a:rPr lang="tr-TR" smtClean="0"/>
              <a:t>‹#›</a:t>
            </a:fld>
            <a:endParaRPr lang="tr-TR"/>
          </a:p>
        </p:txBody>
      </p:sp>
    </p:spTree>
    <p:extLst>
      <p:ext uri="{BB962C8B-B14F-4D97-AF65-F5344CB8AC3E}">
        <p14:creationId xmlns:p14="http://schemas.microsoft.com/office/powerpoint/2010/main" val="3570425297"/>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002060"/>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AAC5A5-D383-4E08-A2A2-9E0212CFC01C}"/>
              </a:ext>
            </a:extLst>
          </p:cNvPr>
          <p:cNvSpPr>
            <a:spLocks noGrp="1"/>
          </p:cNvSpPr>
          <p:nvPr>
            <p:ph type="ctrTitle"/>
          </p:nvPr>
        </p:nvSpPr>
        <p:spPr>
          <a:xfrm flipH="1" flipV="1">
            <a:off x="1243899" y="923489"/>
            <a:ext cx="45719" cy="45719"/>
          </a:xfrm>
          <a:noFill/>
        </p:spPr>
        <p:txBody>
          <a:bodyPr>
            <a:normAutofit fontScale="90000"/>
          </a:bodyPr>
          <a:lstStyle/>
          <a:p>
            <a:endParaRPr lang="tr-TR" dirty="0"/>
          </a:p>
        </p:txBody>
      </p:sp>
      <p:sp>
        <p:nvSpPr>
          <p:cNvPr id="3" name="Alt Başlık 2">
            <a:extLst>
              <a:ext uri="{FF2B5EF4-FFF2-40B4-BE49-F238E27FC236}">
                <a16:creationId xmlns:a16="http://schemas.microsoft.com/office/drawing/2014/main" id="{FA7DC191-2060-43BF-9A1C-D67C8414974B}"/>
              </a:ext>
            </a:extLst>
          </p:cNvPr>
          <p:cNvSpPr>
            <a:spLocks noGrp="1"/>
          </p:cNvSpPr>
          <p:nvPr>
            <p:ph type="subTitle" idx="1"/>
          </p:nvPr>
        </p:nvSpPr>
        <p:spPr>
          <a:xfrm>
            <a:off x="1608137" y="4714874"/>
            <a:ext cx="8676222" cy="1438275"/>
          </a:xfrm>
        </p:spPr>
        <p:txBody>
          <a:bodyPr/>
          <a:lstStyle/>
          <a:p>
            <a:endParaRPr lang="tr-TR" dirty="0"/>
          </a:p>
        </p:txBody>
      </p:sp>
      <p:pic>
        <p:nvPicPr>
          <p:cNvPr id="7" name="Resim 6" descr="çizim içeren bir resim&#10;&#10;Açıklama otomatik olarak oluşturuldu">
            <a:extLst>
              <a:ext uri="{FF2B5EF4-FFF2-40B4-BE49-F238E27FC236}">
                <a16:creationId xmlns:a16="http://schemas.microsoft.com/office/drawing/2014/main" id="{1BF20C64-6ED2-44C2-B757-6875955AEC67}"/>
              </a:ext>
            </a:extLst>
          </p:cNvPr>
          <p:cNvPicPr>
            <a:picLocks noChangeAspect="1"/>
          </p:cNvPicPr>
          <p:nvPr/>
        </p:nvPicPr>
        <p:blipFill>
          <a:blip r:embed="rId2">
            <a:alphaModFix amt="95000"/>
            <a:extLst>
              <a:ext uri="{28A0092B-C50C-407E-A947-70E740481C1C}">
                <a14:useLocalDpi xmlns:a14="http://schemas.microsoft.com/office/drawing/2010/main" val="0"/>
              </a:ext>
            </a:extLst>
          </a:blip>
          <a:stretch>
            <a:fillRect/>
          </a:stretch>
        </p:blipFill>
        <p:spPr>
          <a:xfrm>
            <a:off x="0" y="0"/>
            <a:ext cx="12251701" cy="6858000"/>
          </a:xfrm>
          <a:prstGeom prst="rect">
            <a:avLst/>
          </a:prstGeom>
        </p:spPr>
      </p:pic>
      <p:sp>
        <p:nvSpPr>
          <p:cNvPr id="11" name="Dikdörtgen 10">
            <a:extLst>
              <a:ext uri="{FF2B5EF4-FFF2-40B4-BE49-F238E27FC236}">
                <a16:creationId xmlns:a16="http://schemas.microsoft.com/office/drawing/2014/main" id="{34093CED-3681-451A-9D3E-86FF45114D30}"/>
              </a:ext>
            </a:extLst>
          </p:cNvPr>
          <p:cNvSpPr/>
          <p:nvPr/>
        </p:nvSpPr>
        <p:spPr>
          <a:xfrm>
            <a:off x="2533518" y="184615"/>
            <a:ext cx="6847196" cy="1323439"/>
          </a:xfrm>
          <a:prstGeom prst="rect">
            <a:avLst/>
          </a:prstGeom>
          <a:noFill/>
        </p:spPr>
        <p:txBody>
          <a:bodyPr wrap="square" lIns="91440" tIns="45720" rIns="91440" bIns="45720">
            <a:spAutoFit/>
          </a:bodyPr>
          <a:lstStyle/>
          <a:p>
            <a:pPr algn="ctr"/>
            <a:r>
              <a:rPr lang="tr-TR" sz="4000" b="0" cap="none" spc="0" dirty="0">
                <a:ln w="0"/>
                <a:solidFill>
                  <a:schemeClr val="tx1"/>
                </a:solidFill>
                <a:effectLst>
                  <a:outerShdw blurRad="38100" dist="19050" dir="2700000" algn="tl" rotWithShape="0">
                    <a:schemeClr val="dk1">
                      <a:alpha val="40000"/>
                    </a:schemeClr>
                  </a:outerShdw>
                </a:effectLst>
              </a:rPr>
              <a:t>BLM-102-TELEFON REHBERİ KAYIT SİSTEMİ</a:t>
            </a:r>
          </a:p>
        </p:txBody>
      </p:sp>
    </p:spTree>
    <p:extLst>
      <p:ext uri="{BB962C8B-B14F-4D97-AF65-F5344CB8AC3E}">
        <p14:creationId xmlns:p14="http://schemas.microsoft.com/office/powerpoint/2010/main" val="3825296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A9D491-FEC5-48F0-938B-80272F6051AD}"/>
              </a:ext>
            </a:extLst>
          </p:cNvPr>
          <p:cNvSpPr>
            <a:spLocks noGrp="1"/>
          </p:cNvSpPr>
          <p:nvPr>
            <p:ph type="title"/>
          </p:nvPr>
        </p:nvSpPr>
        <p:spPr>
          <a:xfrm>
            <a:off x="0" y="-260059"/>
            <a:ext cx="12192000" cy="1645920"/>
          </a:xfrm>
        </p:spPr>
        <p:txBody>
          <a:bodyPr/>
          <a:lstStyle/>
          <a:p>
            <a:pPr algn="ctr"/>
            <a:r>
              <a:rPr lang="tr-TR" dirty="0"/>
              <a:t>ARAYÜZ KOD PARÇASI</a:t>
            </a:r>
          </a:p>
        </p:txBody>
      </p:sp>
      <p:pic>
        <p:nvPicPr>
          <p:cNvPr id="6" name="Resim 5">
            <a:extLst>
              <a:ext uri="{FF2B5EF4-FFF2-40B4-BE49-F238E27FC236}">
                <a16:creationId xmlns:a16="http://schemas.microsoft.com/office/drawing/2014/main" id="{B1867723-7A0C-41BE-811C-660E709BC61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76300" y="1140409"/>
            <a:ext cx="10496550" cy="5445085"/>
          </a:xfrm>
          <a:prstGeom prst="rect">
            <a:avLst/>
          </a:prstGeom>
        </p:spPr>
      </p:pic>
    </p:spTree>
    <p:extLst>
      <p:ext uri="{BB962C8B-B14F-4D97-AF65-F5344CB8AC3E}">
        <p14:creationId xmlns:p14="http://schemas.microsoft.com/office/powerpoint/2010/main" val="1744481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A9D491-FEC5-48F0-938B-80272F6051AD}"/>
              </a:ext>
            </a:extLst>
          </p:cNvPr>
          <p:cNvSpPr>
            <a:spLocks noGrp="1"/>
          </p:cNvSpPr>
          <p:nvPr>
            <p:ph type="title"/>
          </p:nvPr>
        </p:nvSpPr>
        <p:spPr>
          <a:xfrm>
            <a:off x="0" y="-260059"/>
            <a:ext cx="12192000" cy="1645920"/>
          </a:xfrm>
        </p:spPr>
        <p:txBody>
          <a:bodyPr/>
          <a:lstStyle/>
          <a:p>
            <a:pPr algn="ctr"/>
            <a:r>
              <a:rPr lang="tr-TR" dirty="0"/>
              <a:t>ARAYÜZ GÖRÜNÜMÜ</a:t>
            </a:r>
          </a:p>
        </p:txBody>
      </p:sp>
      <p:pic>
        <p:nvPicPr>
          <p:cNvPr id="6" name="Resim 5">
            <a:extLst>
              <a:ext uri="{FF2B5EF4-FFF2-40B4-BE49-F238E27FC236}">
                <a16:creationId xmlns:a16="http://schemas.microsoft.com/office/drawing/2014/main" id="{B1867723-7A0C-41BE-811C-660E709BC61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53483" y="1140409"/>
            <a:ext cx="10142183" cy="5445085"/>
          </a:xfrm>
          <a:prstGeom prst="rect">
            <a:avLst/>
          </a:prstGeom>
        </p:spPr>
      </p:pic>
    </p:spTree>
    <p:extLst>
      <p:ext uri="{BB962C8B-B14F-4D97-AF65-F5344CB8AC3E}">
        <p14:creationId xmlns:p14="http://schemas.microsoft.com/office/powerpoint/2010/main" val="66740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E6F7BF-EBB3-4DCF-9C87-57B96638A3FC}"/>
              </a:ext>
            </a:extLst>
          </p:cNvPr>
          <p:cNvSpPr>
            <a:spLocks noGrp="1"/>
          </p:cNvSpPr>
          <p:nvPr>
            <p:ph type="title"/>
          </p:nvPr>
        </p:nvSpPr>
        <p:spPr/>
        <p:txBody>
          <a:bodyPr/>
          <a:lstStyle/>
          <a:p>
            <a:r>
              <a:rPr lang="tr-TR" dirty="0"/>
              <a:t>Projeyi hazırlayanlar</a:t>
            </a:r>
          </a:p>
        </p:txBody>
      </p:sp>
      <p:sp>
        <p:nvSpPr>
          <p:cNvPr id="3" name="İçerik Yer Tutucusu 2">
            <a:extLst>
              <a:ext uri="{FF2B5EF4-FFF2-40B4-BE49-F238E27FC236}">
                <a16:creationId xmlns:a16="http://schemas.microsoft.com/office/drawing/2014/main" id="{B8E0BE43-DD53-45B7-ADAB-76CACA074B63}"/>
              </a:ext>
            </a:extLst>
          </p:cNvPr>
          <p:cNvSpPr>
            <a:spLocks noGrp="1"/>
          </p:cNvSpPr>
          <p:nvPr>
            <p:ph idx="1"/>
          </p:nvPr>
        </p:nvSpPr>
        <p:spPr>
          <a:xfrm>
            <a:off x="1141413" y="1976119"/>
            <a:ext cx="9905998" cy="3581401"/>
          </a:xfrm>
        </p:spPr>
        <p:txBody>
          <a:bodyPr/>
          <a:lstStyle/>
          <a:p>
            <a:r>
              <a:rPr lang="tr-TR" dirty="0"/>
              <a:t>HÜSEYİN BERK IŞILDAK</a:t>
            </a:r>
          </a:p>
          <a:p>
            <a:r>
              <a:rPr lang="tr-TR" dirty="0"/>
              <a:t>SERHAT ERDOĞAN</a:t>
            </a:r>
          </a:p>
        </p:txBody>
      </p:sp>
    </p:spTree>
    <p:extLst>
      <p:ext uri="{BB962C8B-B14F-4D97-AF65-F5344CB8AC3E}">
        <p14:creationId xmlns:p14="http://schemas.microsoft.com/office/powerpoint/2010/main" val="3398700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66D53B-4EBA-422D-B539-987B13A6B3BA}"/>
              </a:ext>
            </a:extLst>
          </p:cNvPr>
          <p:cNvSpPr>
            <a:spLocks noGrp="1"/>
          </p:cNvSpPr>
          <p:nvPr>
            <p:ph type="title"/>
          </p:nvPr>
        </p:nvSpPr>
        <p:spPr>
          <a:xfrm>
            <a:off x="277813" y="505460"/>
            <a:ext cx="9905998" cy="1122680"/>
          </a:xfrm>
        </p:spPr>
        <p:txBody>
          <a:bodyPr/>
          <a:lstStyle/>
          <a:p>
            <a:r>
              <a:rPr lang="tr-TR" dirty="0"/>
              <a:t>PROJENİN amacı:</a:t>
            </a:r>
          </a:p>
        </p:txBody>
      </p:sp>
      <p:sp>
        <p:nvSpPr>
          <p:cNvPr id="3" name="İçerik Yer Tutucusu 2">
            <a:extLst>
              <a:ext uri="{FF2B5EF4-FFF2-40B4-BE49-F238E27FC236}">
                <a16:creationId xmlns:a16="http://schemas.microsoft.com/office/drawing/2014/main" id="{C65DEABA-4DD6-4EB3-AB88-00AE77D1B851}"/>
              </a:ext>
            </a:extLst>
          </p:cNvPr>
          <p:cNvSpPr>
            <a:spLocks noGrp="1"/>
          </p:cNvSpPr>
          <p:nvPr>
            <p:ph idx="1"/>
          </p:nvPr>
        </p:nvSpPr>
        <p:spPr>
          <a:xfrm>
            <a:off x="277813" y="1757680"/>
            <a:ext cx="9905998" cy="3515360"/>
          </a:xfrm>
        </p:spPr>
        <p:txBody>
          <a:bodyPr/>
          <a:lstStyle/>
          <a:p>
            <a:r>
              <a:rPr lang="tr-TR" dirty="0"/>
              <a:t>Bir telefon rehberinde bulunması gereken kayıt ekleme, kayıtları gösterme, kayıtları modifiye etme, kayıt arama ve silme kabiliyetlerine sahip olan bir sistem geliştirilecektir. Geliştirilen sistem, kullanıcıya komut satırı arayüzü sunarak rehberin kullanımını sağlayacaktır. </a:t>
            </a:r>
          </a:p>
          <a:p>
            <a:endParaRPr lang="tr-TR" dirty="0"/>
          </a:p>
        </p:txBody>
      </p:sp>
    </p:spTree>
    <p:extLst>
      <p:ext uri="{BB962C8B-B14F-4D97-AF65-F5344CB8AC3E}">
        <p14:creationId xmlns:p14="http://schemas.microsoft.com/office/powerpoint/2010/main" val="3365136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6DAAF3-26A9-42EA-948C-C4E87CC9E509}"/>
              </a:ext>
            </a:extLst>
          </p:cNvPr>
          <p:cNvSpPr>
            <a:spLocks noGrp="1"/>
          </p:cNvSpPr>
          <p:nvPr>
            <p:ph type="title"/>
          </p:nvPr>
        </p:nvSpPr>
        <p:spPr>
          <a:xfrm>
            <a:off x="90835" y="68286"/>
            <a:ext cx="10353761" cy="1326321"/>
          </a:xfrm>
        </p:spPr>
        <p:txBody>
          <a:bodyPr>
            <a:normAutofit/>
          </a:bodyPr>
          <a:lstStyle/>
          <a:p>
            <a:r>
              <a:rPr lang="tr-TR" dirty="0"/>
              <a:t>KULLANILAN ARAÇLAR</a:t>
            </a:r>
          </a:p>
        </p:txBody>
      </p:sp>
      <p:sp>
        <p:nvSpPr>
          <p:cNvPr id="3" name="İçerik Yer Tutucusu 2">
            <a:extLst>
              <a:ext uri="{FF2B5EF4-FFF2-40B4-BE49-F238E27FC236}">
                <a16:creationId xmlns:a16="http://schemas.microsoft.com/office/drawing/2014/main" id="{4DE61368-2B7E-4DE9-A128-870B6B166EDD}"/>
              </a:ext>
            </a:extLst>
          </p:cNvPr>
          <p:cNvSpPr>
            <a:spLocks noGrp="1"/>
          </p:cNvSpPr>
          <p:nvPr>
            <p:ph idx="1"/>
          </p:nvPr>
        </p:nvSpPr>
        <p:spPr>
          <a:xfrm>
            <a:off x="418005" y="1133200"/>
            <a:ext cx="9247652" cy="1607016"/>
          </a:xfrm>
        </p:spPr>
        <p:txBody>
          <a:bodyPr anchor="ctr">
            <a:normAutofit/>
          </a:bodyPr>
          <a:lstStyle/>
          <a:p>
            <a:pPr marL="0" indent="0">
              <a:buNone/>
            </a:pPr>
            <a:r>
              <a:rPr lang="tr-TR" b="1" dirty="0">
                <a:effectLst>
                  <a:glow rad="38100">
                    <a:schemeClr val="bg1">
                      <a:lumMod val="50000"/>
                      <a:lumOff val="50000"/>
                      <a:alpha val="20000"/>
                    </a:schemeClr>
                  </a:glow>
                </a:effectLst>
              </a:rPr>
              <a:t>Projeyi hazırlarken Microsoft visual studio adlı program kullanıldı.</a:t>
            </a:r>
          </a:p>
        </p:txBody>
      </p:sp>
      <p:sp>
        <p:nvSpPr>
          <p:cNvPr id="6" name="Metin kutusu 5">
            <a:extLst>
              <a:ext uri="{FF2B5EF4-FFF2-40B4-BE49-F238E27FC236}">
                <a16:creationId xmlns:a16="http://schemas.microsoft.com/office/drawing/2014/main" id="{B5F96C04-6CC6-49E9-952A-E5B9A5A9B83F}"/>
              </a:ext>
            </a:extLst>
          </p:cNvPr>
          <p:cNvSpPr txBox="1"/>
          <p:nvPr/>
        </p:nvSpPr>
        <p:spPr>
          <a:xfrm>
            <a:off x="90835" y="2844225"/>
            <a:ext cx="6637136" cy="584775"/>
          </a:xfrm>
          <a:prstGeom prst="rect">
            <a:avLst/>
          </a:prstGeom>
          <a:noFill/>
        </p:spPr>
        <p:txBody>
          <a:bodyPr wrap="square" rtlCol="0">
            <a:spAutoFit/>
          </a:bodyPr>
          <a:lstStyle/>
          <a:p>
            <a:r>
              <a:rPr lang="tr-TR" sz="3200" dirty="0"/>
              <a:t>BULUNMASI GEREKEN ÖZELLİKLER</a:t>
            </a:r>
          </a:p>
        </p:txBody>
      </p:sp>
      <p:sp>
        <p:nvSpPr>
          <p:cNvPr id="8" name="Metin kutusu 7">
            <a:extLst>
              <a:ext uri="{FF2B5EF4-FFF2-40B4-BE49-F238E27FC236}">
                <a16:creationId xmlns:a16="http://schemas.microsoft.com/office/drawing/2014/main" id="{79CC7074-81B7-45C4-A3FB-5CD08D71FE5F}"/>
              </a:ext>
            </a:extLst>
          </p:cNvPr>
          <p:cNvSpPr txBox="1"/>
          <p:nvPr/>
        </p:nvSpPr>
        <p:spPr>
          <a:xfrm>
            <a:off x="267004" y="4093584"/>
            <a:ext cx="7232753" cy="1631216"/>
          </a:xfrm>
          <a:prstGeom prst="rect">
            <a:avLst/>
          </a:prstGeom>
          <a:noFill/>
        </p:spPr>
        <p:txBody>
          <a:bodyPr wrap="square" rtlCol="0">
            <a:spAutoFit/>
          </a:bodyPr>
          <a:lstStyle/>
          <a:p>
            <a:r>
              <a:rPr lang="tr-TR" sz="2000" dirty="0"/>
              <a:t>• Telefon kaydı ekleme </a:t>
            </a:r>
          </a:p>
          <a:p>
            <a:r>
              <a:rPr lang="tr-TR" sz="2000" dirty="0"/>
              <a:t>• Kayıtlar gösterme </a:t>
            </a:r>
          </a:p>
          <a:p>
            <a:r>
              <a:rPr lang="tr-TR" sz="2000" dirty="0"/>
              <a:t>• Kayıtları modifiye etme </a:t>
            </a:r>
          </a:p>
          <a:p>
            <a:r>
              <a:rPr lang="tr-TR" sz="2000" dirty="0"/>
              <a:t>• Kayıtları arama </a:t>
            </a:r>
          </a:p>
          <a:p>
            <a:r>
              <a:rPr lang="tr-TR" sz="2000" dirty="0"/>
              <a:t>• Kayıt silme</a:t>
            </a:r>
          </a:p>
        </p:txBody>
      </p:sp>
    </p:spTree>
    <p:extLst>
      <p:ext uri="{BB962C8B-B14F-4D97-AF65-F5344CB8AC3E}">
        <p14:creationId xmlns:p14="http://schemas.microsoft.com/office/powerpoint/2010/main" val="1974906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A9D491-FEC5-48F0-938B-80272F6051AD}"/>
              </a:ext>
            </a:extLst>
          </p:cNvPr>
          <p:cNvSpPr>
            <a:spLocks noGrp="1"/>
          </p:cNvSpPr>
          <p:nvPr>
            <p:ph type="title"/>
          </p:nvPr>
        </p:nvSpPr>
        <p:spPr>
          <a:xfrm>
            <a:off x="0" y="-260059"/>
            <a:ext cx="12192000" cy="1645920"/>
          </a:xfrm>
        </p:spPr>
        <p:txBody>
          <a:bodyPr/>
          <a:lstStyle/>
          <a:p>
            <a:pPr algn="ctr"/>
            <a:r>
              <a:rPr lang="tr-TR" dirty="0"/>
              <a:t>TELEFON KAYDI EKLEME</a:t>
            </a:r>
          </a:p>
        </p:txBody>
      </p:sp>
      <p:pic>
        <p:nvPicPr>
          <p:cNvPr id="10" name="Resim 9" descr="ekran görüntüsü, ekran, siyah, oturma içeren bir resim&#10;&#10;Açıklama otomatik olarak oluşturuldu">
            <a:extLst>
              <a:ext uri="{FF2B5EF4-FFF2-40B4-BE49-F238E27FC236}">
                <a16:creationId xmlns:a16="http://schemas.microsoft.com/office/drawing/2014/main" id="{57E215D7-505A-4717-AE02-E0294603E9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 y="1055350"/>
            <a:ext cx="10191750" cy="5465326"/>
          </a:xfrm>
          <a:prstGeom prst="rect">
            <a:avLst/>
          </a:prstGeom>
        </p:spPr>
      </p:pic>
    </p:spTree>
    <p:extLst>
      <p:ext uri="{BB962C8B-B14F-4D97-AF65-F5344CB8AC3E}">
        <p14:creationId xmlns:p14="http://schemas.microsoft.com/office/powerpoint/2010/main" val="3817817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A9D491-FEC5-48F0-938B-80272F6051AD}"/>
              </a:ext>
            </a:extLst>
          </p:cNvPr>
          <p:cNvSpPr>
            <a:spLocks noGrp="1"/>
          </p:cNvSpPr>
          <p:nvPr>
            <p:ph type="title"/>
          </p:nvPr>
        </p:nvSpPr>
        <p:spPr>
          <a:xfrm>
            <a:off x="0" y="-260059"/>
            <a:ext cx="12192000" cy="1645920"/>
          </a:xfrm>
        </p:spPr>
        <p:txBody>
          <a:bodyPr/>
          <a:lstStyle/>
          <a:p>
            <a:pPr algn="ctr"/>
            <a:r>
              <a:rPr lang="tr-TR" dirty="0"/>
              <a:t>KAYITLARI GÖSTERME</a:t>
            </a:r>
          </a:p>
        </p:txBody>
      </p:sp>
      <p:sp>
        <p:nvSpPr>
          <p:cNvPr id="3" name="Metin kutusu 2">
            <a:extLst>
              <a:ext uri="{FF2B5EF4-FFF2-40B4-BE49-F238E27FC236}">
                <a16:creationId xmlns:a16="http://schemas.microsoft.com/office/drawing/2014/main" id="{3FA16E9E-E808-45DA-AD7F-41C93350C811}"/>
              </a:ext>
            </a:extLst>
          </p:cNvPr>
          <p:cNvSpPr txBox="1"/>
          <p:nvPr/>
        </p:nvSpPr>
        <p:spPr>
          <a:xfrm>
            <a:off x="1233182" y="1702964"/>
            <a:ext cx="8590325" cy="2585323"/>
          </a:xfrm>
          <a:prstGeom prst="rect">
            <a:avLst/>
          </a:prstGeom>
          <a:noFill/>
        </p:spPr>
        <p:txBody>
          <a:bodyPr wrap="square" rtlCol="0">
            <a:spAutoFit/>
          </a:bodyPr>
          <a:lstStyle/>
          <a:p>
            <a:r>
              <a:rPr lang="tr-TR" dirty="0"/>
              <a:t>void ListAllNames(const Person people[], int num_people)</a:t>
            </a:r>
          </a:p>
          <a:p>
            <a:r>
              <a:rPr lang="tr-TR" dirty="0"/>
              <a:t>{	</a:t>
            </a:r>
          </a:p>
          <a:p>
            <a:r>
              <a:rPr lang="tr-TR" dirty="0"/>
              <a:t>          cout &lt;&lt; "\n\nTum kayitlar:\n";	</a:t>
            </a:r>
          </a:p>
          <a:p>
            <a:r>
              <a:rPr lang="tr-TR" dirty="0"/>
              <a:t>          for (int i = 0; i &lt; num_people; i++)		</a:t>
            </a:r>
          </a:p>
          <a:p>
            <a:r>
              <a:rPr lang="tr-TR" dirty="0"/>
              <a:t>                  cout &lt;&lt; people[i].name &lt;&lt; " " &lt;&lt; </a:t>
            </a:r>
          </a:p>
          <a:p>
            <a:r>
              <a:rPr lang="tr-TR" dirty="0"/>
              <a:t>people[i].surname &lt;&lt; " " &lt;&lt; people[i].phone &lt;&lt;</a:t>
            </a:r>
          </a:p>
          <a:p>
            <a:r>
              <a:rPr lang="tr-TR" dirty="0"/>
              <a:t> " " &lt;&lt; people[i].workphone &lt;&lt;" «</a:t>
            </a:r>
          </a:p>
          <a:p>
            <a:r>
              <a:rPr lang="tr-TR" dirty="0"/>
              <a:t>&lt;&lt;people[i].id&lt;&lt;endl;</a:t>
            </a:r>
          </a:p>
          <a:p>
            <a:r>
              <a:rPr lang="tr-TR" dirty="0"/>
              <a:t>}</a:t>
            </a:r>
          </a:p>
        </p:txBody>
      </p:sp>
    </p:spTree>
    <p:extLst>
      <p:ext uri="{BB962C8B-B14F-4D97-AF65-F5344CB8AC3E}">
        <p14:creationId xmlns:p14="http://schemas.microsoft.com/office/powerpoint/2010/main" val="3730978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A9D491-FEC5-48F0-938B-80272F6051AD}"/>
              </a:ext>
            </a:extLst>
          </p:cNvPr>
          <p:cNvSpPr>
            <a:spLocks noGrp="1"/>
          </p:cNvSpPr>
          <p:nvPr>
            <p:ph type="title"/>
          </p:nvPr>
        </p:nvSpPr>
        <p:spPr>
          <a:xfrm>
            <a:off x="0" y="-260059"/>
            <a:ext cx="12192000" cy="1645920"/>
          </a:xfrm>
        </p:spPr>
        <p:txBody>
          <a:bodyPr/>
          <a:lstStyle/>
          <a:p>
            <a:pPr algn="ctr"/>
            <a:r>
              <a:rPr lang="tr-TR" dirty="0"/>
              <a:t>KAYITLARI MODİFİYE ETME</a:t>
            </a:r>
          </a:p>
        </p:txBody>
      </p:sp>
      <p:pic>
        <p:nvPicPr>
          <p:cNvPr id="4" name="Resim 3" descr="ekran görüntüsü, ekran, bilgisayar, siyah içeren bir resim&#10;&#10;Açıklama otomatik olarak oluşturuldu">
            <a:extLst>
              <a:ext uri="{FF2B5EF4-FFF2-40B4-BE49-F238E27FC236}">
                <a16:creationId xmlns:a16="http://schemas.microsoft.com/office/drawing/2014/main" id="{11E587C9-F78A-4E41-BE77-4B96CE7945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844" y="1128162"/>
            <a:ext cx="10228976" cy="5466109"/>
          </a:xfrm>
          <a:prstGeom prst="rect">
            <a:avLst/>
          </a:prstGeom>
        </p:spPr>
      </p:pic>
    </p:spTree>
    <p:extLst>
      <p:ext uri="{BB962C8B-B14F-4D97-AF65-F5344CB8AC3E}">
        <p14:creationId xmlns:p14="http://schemas.microsoft.com/office/powerpoint/2010/main" val="1540086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A9D491-FEC5-48F0-938B-80272F6051AD}"/>
              </a:ext>
            </a:extLst>
          </p:cNvPr>
          <p:cNvSpPr>
            <a:spLocks noGrp="1"/>
          </p:cNvSpPr>
          <p:nvPr>
            <p:ph type="title"/>
          </p:nvPr>
        </p:nvSpPr>
        <p:spPr>
          <a:xfrm>
            <a:off x="0" y="-260059"/>
            <a:ext cx="12192000" cy="1645920"/>
          </a:xfrm>
        </p:spPr>
        <p:txBody>
          <a:bodyPr/>
          <a:lstStyle/>
          <a:p>
            <a:pPr algn="ctr"/>
            <a:r>
              <a:rPr lang="tr-TR" dirty="0"/>
              <a:t>KAYITLARI arama</a:t>
            </a:r>
          </a:p>
        </p:txBody>
      </p:sp>
      <p:pic>
        <p:nvPicPr>
          <p:cNvPr id="6" name="Resim 5" descr="ekran görüntüsü, ekran, siyah, bilgisayar içeren bir resim&#10;&#10;Açıklama otomatik olarak oluşturuldu">
            <a:extLst>
              <a:ext uri="{FF2B5EF4-FFF2-40B4-BE49-F238E27FC236}">
                <a16:creationId xmlns:a16="http://schemas.microsoft.com/office/drawing/2014/main" id="{B1867723-7A0C-41BE-811C-660E709BC6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300" y="1058406"/>
            <a:ext cx="10496550" cy="5609093"/>
          </a:xfrm>
          <a:prstGeom prst="rect">
            <a:avLst/>
          </a:prstGeom>
        </p:spPr>
      </p:pic>
    </p:spTree>
    <p:extLst>
      <p:ext uri="{BB962C8B-B14F-4D97-AF65-F5344CB8AC3E}">
        <p14:creationId xmlns:p14="http://schemas.microsoft.com/office/powerpoint/2010/main" val="704786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A9D491-FEC5-48F0-938B-80272F6051AD}"/>
              </a:ext>
            </a:extLst>
          </p:cNvPr>
          <p:cNvSpPr>
            <a:spLocks noGrp="1"/>
          </p:cNvSpPr>
          <p:nvPr>
            <p:ph type="title"/>
          </p:nvPr>
        </p:nvSpPr>
        <p:spPr>
          <a:xfrm>
            <a:off x="0" y="-260059"/>
            <a:ext cx="12192000" cy="1645920"/>
          </a:xfrm>
        </p:spPr>
        <p:txBody>
          <a:bodyPr/>
          <a:lstStyle/>
          <a:p>
            <a:pPr algn="ctr"/>
            <a:r>
              <a:rPr lang="tr-TR" dirty="0"/>
              <a:t>KAYITLARI arama gÖRÜNÜMÜ</a:t>
            </a:r>
          </a:p>
        </p:txBody>
      </p:sp>
      <p:pic>
        <p:nvPicPr>
          <p:cNvPr id="6" name="Resim 5">
            <a:extLst>
              <a:ext uri="{FF2B5EF4-FFF2-40B4-BE49-F238E27FC236}">
                <a16:creationId xmlns:a16="http://schemas.microsoft.com/office/drawing/2014/main" id="{B1867723-7A0C-41BE-811C-660E709BC61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76300" y="1074806"/>
            <a:ext cx="10496550" cy="5576292"/>
          </a:xfrm>
          <a:prstGeom prst="rect">
            <a:avLst/>
          </a:prstGeom>
        </p:spPr>
      </p:pic>
    </p:spTree>
    <p:extLst>
      <p:ext uri="{BB962C8B-B14F-4D97-AF65-F5344CB8AC3E}">
        <p14:creationId xmlns:p14="http://schemas.microsoft.com/office/powerpoint/2010/main" val="3389439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A9D491-FEC5-48F0-938B-80272F6051AD}"/>
              </a:ext>
            </a:extLst>
          </p:cNvPr>
          <p:cNvSpPr>
            <a:spLocks noGrp="1"/>
          </p:cNvSpPr>
          <p:nvPr>
            <p:ph type="title"/>
          </p:nvPr>
        </p:nvSpPr>
        <p:spPr>
          <a:xfrm>
            <a:off x="0" y="-260059"/>
            <a:ext cx="12192000" cy="1645920"/>
          </a:xfrm>
        </p:spPr>
        <p:txBody>
          <a:bodyPr/>
          <a:lstStyle/>
          <a:p>
            <a:pPr algn="ctr"/>
            <a:r>
              <a:rPr lang="tr-TR" dirty="0"/>
              <a:t>KAYIT SİLME</a:t>
            </a:r>
          </a:p>
        </p:txBody>
      </p:sp>
      <p:sp>
        <p:nvSpPr>
          <p:cNvPr id="3" name="Metin kutusu 2">
            <a:extLst>
              <a:ext uri="{FF2B5EF4-FFF2-40B4-BE49-F238E27FC236}">
                <a16:creationId xmlns:a16="http://schemas.microsoft.com/office/drawing/2014/main" id="{6C2788DB-1A93-47AB-AB06-EBC917DEE1F1}"/>
              </a:ext>
            </a:extLst>
          </p:cNvPr>
          <p:cNvSpPr txBox="1"/>
          <p:nvPr/>
        </p:nvSpPr>
        <p:spPr>
          <a:xfrm>
            <a:off x="662729" y="864065"/>
            <a:ext cx="10972801" cy="5632311"/>
          </a:xfrm>
          <a:prstGeom prst="rect">
            <a:avLst/>
          </a:prstGeom>
          <a:noFill/>
        </p:spPr>
        <p:txBody>
          <a:bodyPr wrap="square" rtlCol="0">
            <a:spAutoFit/>
          </a:bodyPr>
          <a:lstStyle/>
          <a:p>
            <a:r>
              <a:rPr lang="tr-TR" dirty="0"/>
              <a:t>void DeletePerson(Person people[], int num_people) {	</a:t>
            </a:r>
          </a:p>
          <a:p>
            <a:r>
              <a:rPr lang="tr-TR" dirty="0"/>
              <a:t>         Person person;	</a:t>
            </a:r>
          </a:p>
          <a:p>
            <a:r>
              <a:rPr lang="tr-TR" dirty="0"/>
              <a:t>         int count;	</a:t>
            </a:r>
          </a:p>
          <a:p>
            <a:endParaRPr lang="tr-TR" dirty="0"/>
          </a:p>
          <a:p>
            <a:r>
              <a:rPr lang="tr-TR" dirty="0"/>
              <a:t>         cout &lt;&lt; "Silmek kisinin id'sini giriniz: ";	</a:t>
            </a:r>
          </a:p>
          <a:p>
            <a:r>
              <a:rPr lang="tr-TR" dirty="0"/>
              <a:t>         cin &gt;&gt; person.id;	</a:t>
            </a:r>
          </a:p>
          <a:p>
            <a:endParaRPr lang="tr-TR" dirty="0"/>
          </a:p>
          <a:p>
            <a:r>
              <a:rPr lang="tr-TR" dirty="0"/>
              <a:t>         for (count = 0; count &lt; num_people; count++) {	</a:t>
            </a:r>
          </a:p>
          <a:p>
            <a:r>
              <a:rPr lang="tr-TR" dirty="0"/>
              <a:t>	</a:t>
            </a:r>
          </a:p>
          <a:p>
            <a:r>
              <a:rPr lang="tr-TR" dirty="0"/>
              <a:t>                  if (people[count].Matches(person.id)) {			</a:t>
            </a:r>
          </a:p>
          <a:p>
            <a:r>
              <a:rPr lang="tr-TR" dirty="0"/>
              <a:t>                           people[count].name = "";			</a:t>
            </a:r>
          </a:p>
          <a:p>
            <a:r>
              <a:rPr lang="tr-TR" dirty="0"/>
              <a:t>                           people[count].surname = "";			</a:t>
            </a:r>
          </a:p>
          <a:p>
            <a:r>
              <a:rPr lang="tr-TR" dirty="0"/>
              <a:t>                           people[count].phone = "";			</a:t>
            </a:r>
          </a:p>
          <a:p>
            <a:r>
              <a:rPr lang="tr-TR" dirty="0"/>
              <a:t>                           people[count].workphone = "";			</a:t>
            </a:r>
          </a:p>
          <a:p>
            <a:r>
              <a:rPr lang="tr-TR" dirty="0"/>
              <a:t>                           people[count].id = "";	</a:t>
            </a:r>
          </a:p>
          <a:p>
            <a:r>
              <a:rPr lang="tr-TR" dirty="0"/>
              <a:t>		</a:t>
            </a:r>
          </a:p>
          <a:p>
            <a:r>
              <a:rPr lang="tr-TR" dirty="0"/>
              <a:t>                          cout &lt;&lt; "Kisi basariyla silindi.";		</a:t>
            </a:r>
          </a:p>
          <a:p>
            <a:r>
              <a:rPr lang="tr-TR" dirty="0"/>
              <a:t>                  }	</a:t>
            </a:r>
          </a:p>
          <a:p>
            <a:r>
              <a:rPr lang="tr-TR" dirty="0"/>
              <a:t>          }		</a:t>
            </a:r>
          </a:p>
          <a:p>
            <a:r>
              <a:rPr lang="tr-TR" dirty="0"/>
              <a:t>} </a:t>
            </a:r>
          </a:p>
        </p:txBody>
      </p:sp>
    </p:spTree>
    <p:extLst>
      <p:ext uri="{BB962C8B-B14F-4D97-AF65-F5344CB8AC3E}">
        <p14:creationId xmlns:p14="http://schemas.microsoft.com/office/powerpoint/2010/main" val="18374562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ğ Gözü">
  <a:themeElements>
    <a:clrScheme name="Ağ Gözü">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Ağ Gözü">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ğ Gözü">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213</TotalTime>
  <Words>345</Words>
  <Application>Microsoft Office PowerPoint</Application>
  <PresentationFormat>Geniş ekran</PresentationFormat>
  <Paragraphs>51</Paragraphs>
  <Slides>12</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12</vt:i4>
      </vt:variant>
    </vt:vector>
  </HeadingPairs>
  <TitlesOfParts>
    <vt:vector size="16" baseType="lpstr">
      <vt:lpstr>Arial</vt:lpstr>
      <vt:lpstr>Calibri</vt:lpstr>
      <vt:lpstr>Century Gothic</vt:lpstr>
      <vt:lpstr>Ağ Gözü</vt:lpstr>
      <vt:lpstr>PowerPoint Sunusu</vt:lpstr>
      <vt:lpstr>PROJENİN amacı:</vt:lpstr>
      <vt:lpstr>KULLANILAN ARAÇLAR</vt:lpstr>
      <vt:lpstr>TELEFON KAYDI EKLEME</vt:lpstr>
      <vt:lpstr>KAYITLARI GÖSTERME</vt:lpstr>
      <vt:lpstr>KAYITLARI MODİFİYE ETME</vt:lpstr>
      <vt:lpstr>KAYITLARI arama</vt:lpstr>
      <vt:lpstr>KAYITLARI arama gÖRÜNÜMÜ</vt:lpstr>
      <vt:lpstr>KAYIT SİLME</vt:lpstr>
      <vt:lpstr>ARAYÜZ KOD PARÇASI</vt:lpstr>
      <vt:lpstr>ARAYÜZ GÖRÜNÜMÜ</vt:lpstr>
      <vt:lpstr>Projeyi hazırlayanlar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dc:title>
  <dc:creator>HÜSEYİN BERK IŞILDAK</dc:creator>
  <cp:lastModifiedBy>HÜSEYİN BERK IŞILDAK</cp:lastModifiedBy>
  <cp:revision>22</cp:revision>
  <dcterms:created xsi:type="dcterms:W3CDTF">2020-01-10T07:49:37Z</dcterms:created>
  <dcterms:modified xsi:type="dcterms:W3CDTF">2020-06-09T15:03:36Z</dcterms:modified>
</cp:coreProperties>
</file>