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n Berk IŞILDAK" initials="HBI" lastIdx="2" clrIdx="0">
    <p:extLst>
      <p:ext uri="{19B8F6BF-5375-455C-9EA6-DF929625EA0E}">
        <p15:presenceInfo xmlns:p15="http://schemas.microsoft.com/office/powerpoint/2012/main" userId="Hüseyin Berk IŞILD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5E1FED-7366-4262-AFB5-272535252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3A1DA2-E899-404A-AC3B-086C96A2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7EAD2B-ECD8-4EE5-8788-5A8DD8D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5BD9AF-2DC9-4651-93A6-737F7ABB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5CC673-3836-43AD-BE2F-8760232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393DF-21A4-4791-A478-4398B825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013DAE-F642-42FA-ACCA-7BC5FF27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7CA134-0AAB-4505-BE2B-CAB37353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D120FA-8A36-4B6B-A0CC-30287F9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F8D25F-C4C5-44AD-9213-7F25A05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0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DD5A520-6012-46B2-B4F8-B1ADE7972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EB094E-E558-4B91-8929-6A5227777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B72070-5BF8-4C26-BA9C-6E87C8A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BC6721-E48C-4792-BDF0-74670594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F061D-BD0E-4726-A70F-3A1176F7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04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78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65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74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971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63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35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23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CE8D7B-3A40-4D25-9C0D-F9CB84C9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6050B9-981E-4407-9B96-E5A36986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29D734-8282-40C6-80DC-DC4918F2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5DFFB3-C478-47C5-9447-86F98168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127F05-66B1-4686-9792-4040BEA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44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920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63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97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50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162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736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127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456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1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F01992-496B-4E08-AFD9-D9312E8D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802C2F-DDAD-46E9-985B-432FB8B1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03DF5-AE4A-415E-ABF2-4643A3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57C2E8-5460-4696-A36E-3A272C8B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F32873-AFB4-4971-8A14-85500ED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0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76FC95-CDD6-4506-9AB6-C0F72CE8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11E898-0944-48C9-8FF5-DD311391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4822C6-3F49-4F49-A84D-782A9A45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AD301C-0214-4F15-87C6-8F3546B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D593B1-CD0D-4541-B406-01A6938D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10AA81-7EA3-486E-ACC6-539836B6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5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558E2C-2F8C-49ED-93AC-C90A12B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939B44-1112-4FC8-80C2-052318B9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D9E46-D013-49A5-B55B-026D551F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A88138-AD22-4452-907E-198E04BF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78B8C8-9E1D-443E-BFF6-FE7BC79F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B4C98E5-AD7C-4682-B95B-0880DE3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52FCC7D-C641-4CCC-BEDC-472CE959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C543BCB-5CDF-4473-8E3B-DCB4AA66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5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3542F-F32E-4960-8C16-42C37826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DC77E8A-F0D8-4981-8EA2-928A78B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4930B1-0204-4FEF-9EA0-E24CEBAB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F08462-EC02-4E63-B339-9C1AE0D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4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E5189-BD40-43B2-955A-A435A893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C29A162-AF53-47D8-A774-6BB03AA1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4E37F2-CD38-4482-8DBB-E0DC935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8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9DD35-8627-4AFB-A555-5FB74B0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1845-0257-4929-98B2-2728BC1C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F6125D-596E-4BE4-BDAE-1CEFE46B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0AD672-A0F3-413F-BEF1-DA43021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DC9416-DD8E-4655-B66B-72846213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F045C5-1FDC-47A2-9CE6-11216953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2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FF18F-9BB7-4D09-815A-E0D59350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8093B6-1D48-49A7-973C-FA77A494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8F29BB-ECA8-47E3-94D5-916009C7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F04E4D-D587-4BAD-85C3-F3869233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EF1291-D6AA-45F1-8F8D-FECF3AD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F47EF9-0D56-45FF-A3FB-2EADB4D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9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AE545B8-945E-47F7-BFB6-EDB40CF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276A0F-71F4-4EC2-BAB7-52207FE7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1A9CC0-33F8-4F6B-B2FA-E7684A002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58CB-57EE-4850-90C9-676BCBFAD9DA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C17B98-D751-418C-AD61-362C6D72E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C406FF-93B9-4311-9D09-8DC1B243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5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A8456F-9713-4654-A0FC-B6B08D6EAE9B}" type="datetimeFigureOut">
              <a:rPr lang="tr-TR" smtClean="0"/>
              <a:t>28.05.2021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07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çizim içeren bir resim&#10;&#10;Açıklama otomatik olarak oluşturuldu">
            <a:extLst>
              <a:ext uri="{FF2B5EF4-FFF2-40B4-BE49-F238E27FC236}">
                <a16:creationId xmlns:a16="http://schemas.microsoft.com/office/drawing/2014/main" id="{683ED56F-A25C-49BA-A641-1DD0DBE5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1701" cy="6858000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8DF260F7-6472-4130-A4A1-F7517F0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RISC-</a:t>
            </a:r>
            <a:r>
              <a:rPr lang="en-US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4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Tabanlı</a:t>
            </a:r>
            <a:r>
              <a:rPr lang="en-US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İşlemci</a:t>
            </a:r>
            <a:r>
              <a:rPr lang="en-US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Tasarımı</a:t>
            </a:r>
            <a:endParaRPr lang="tr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1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50546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hazırlayanlar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>
            <a:normAutofit/>
          </a:bodyPr>
          <a:lstStyle/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SERHAT ERDOĞAN</a:t>
            </a: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HÜSEYİN BERK IŞILDAK</a:t>
            </a:r>
          </a:p>
        </p:txBody>
      </p:sp>
    </p:spTree>
    <p:extLst>
      <p:ext uri="{BB962C8B-B14F-4D97-AF65-F5344CB8AC3E}">
        <p14:creationId xmlns:p14="http://schemas.microsoft.com/office/powerpoint/2010/main" val="40547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50546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PROJENİN amacı: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/>
          <a:lstStyle/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tr-TR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 proje de bize bir 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RISC-V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işlemcisi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verilmiştir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ancak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tasarımın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içinde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gerçeklemesi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yapılmamış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modüller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bulunmaktadır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Bunlar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ALU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Instruction Decoder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modülleridir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Bizim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amacımız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Alu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Instruction Decoder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modülleri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SystemVerilog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dili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kullanılarak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tasarlanıp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tamamlanan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tasarımın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doğruluğunu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test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etmek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SystemVerilog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dilini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RISC-V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işlemcisini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daha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iyi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tanımaktır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1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9" y="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Sistem Mimarisi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825525"/>
            <a:ext cx="9905998" cy="3515360"/>
          </a:xfrm>
        </p:spPr>
        <p:txBody>
          <a:bodyPr>
            <a:normAutofit/>
          </a:bodyPr>
          <a:lstStyle/>
          <a:p>
            <a:pPr indent="182880" algn="just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b="1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RISC-V: 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RISC-V,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yerleşik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azaltılmış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komut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seti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bilgisayar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ilkelerine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dayanan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açık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standart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komut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seti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mimarisidir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Diğer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ISA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tasarımlarının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çoğunun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aksine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RISC-V ISA,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kullanım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için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ücret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gerektirmeyen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açık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kaynak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lisansları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altında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sağlanır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just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b="1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ALU:</a:t>
            </a:r>
            <a:r>
              <a:rPr lang="tr-TR" sz="1800" b="1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İşlemcinin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ALU’sunun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destekleyeceği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11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adet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işlem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vardır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Bu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işlemlerden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hangisinin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yapılacağı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alu_function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girişinden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gelmektedir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İşlemlere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göre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b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sayıları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result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isminde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sonuç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çıkışı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sonuç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eğer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sıfır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ise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ayrı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çıkış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olarak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sonucun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sıfır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olması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durumunda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1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olan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çıktı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spc="-5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vardır</a:t>
            </a:r>
            <a:r>
              <a:rPr lang="en-US" sz="18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" name="image6.png" descr="metin içeren bir resim&#10;&#10;Açıklama otomatik olarak oluşturuldu">
            <a:extLst>
              <a:ext uri="{FF2B5EF4-FFF2-40B4-BE49-F238E27FC236}">
                <a16:creationId xmlns:a16="http://schemas.microsoft.com/office/drawing/2014/main" id="{76ED8FF5-A410-4F4C-9BA1-622430247F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3710" y="3740310"/>
            <a:ext cx="1775460" cy="300228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1636F33-7509-49E4-A454-8268E71F2119}"/>
              </a:ext>
            </a:extLst>
          </p:cNvPr>
          <p:cNvSpPr txBox="1"/>
          <p:nvPr/>
        </p:nvSpPr>
        <p:spPr>
          <a:xfrm>
            <a:off x="612559" y="4641559"/>
            <a:ext cx="7421732" cy="72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ctr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endParaRPr lang="tr-TR" sz="10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tr-TR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Şekil’de</a:t>
            </a:r>
            <a:r>
              <a:rPr lang="tr-TR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alu’nun</a:t>
            </a:r>
            <a:r>
              <a:rPr lang="tr-TR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yapabildiği işlemler ve bu işlemlerin operasyon kodları verilmiştir.</a:t>
            </a:r>
          </a:p>
        </p:txBody>
      </p:sp>
    </p:spTree>
    <p:extLst>
      <p:ext uri="{BB962C8B-B14F-4D97-AF65-F5344CB8AC3E}">
        <p14:creationId xmlns:p14="http://schemas.microsoft.com/office/powerpoint/2010/main" val="325285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834501"/>
            <a:ext cx="9905998" cy="4660777"/>
          </a:xfrm>
        </p:spPr>
        <p:txBody>
          <a:bodyPr>
            <a:noAutofit/>
          </a:bodyPr>
          <a:lstStyle/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ADD: A +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SUB: A -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SLL: A &lt;&lt;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SLR: A &gt;&gt; B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SRA: A &gt;&gt;&gt;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SEQ: A ==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SLT: A &lt;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SLTU: $unsigned(A) &lt; $unsigned(B)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XOR: A ^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OR: A | B 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AND: A &amp; B</a:t>
            </a:r>
            <a:endParaRPr lang="tr-TR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Yukarıda operasyonların açıklamaları verilmiştir</a:t>
            </a:r>
            <a:r>
              <a:rPr lang="tr-TR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444229B-9406-4838-A83A-B651335E0C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6719"/>
            <a:ext cx="3014980" cy="18681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C417016-E80B-45F6-BBBD-80E736A67E4C}"/>
              </a:ext>
            </a:extLst>
          </p:cNvPr>
          <p:cNvSpPr txBox="1"/>
          <p:nvPr/>
        </p:nvSpPr>
        <p:spPr>
          <a:xfrm>
            <a:off x="5515252" y="3429000"/>
            <a:ext cx="6094520" cy="1177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tr-TR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Şekil’de</a:t>
            </a:r>
            <a:r>
              <a:rPr lang="tr-TR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ALU ünitesinin giriş ve çıkışları gösterilmektedir.</a:t>
            </a: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result == 0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olduğunda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result_equal_zero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değeri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1’e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eşitleniyor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4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Result == 0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olmadığı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durumlarda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ise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result_equal_zero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değeri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0 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oluyor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4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7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C3B76A7-7959-4624-8BD2-352AD87AC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85" y="397237"/>
            <a:ext cx="6820233" cy="4840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A3DD84C-453F-4DED-8CA0-FEF5D375D809}"/>
              </a:ext>
            </a:extLst>
          </p:cNvPr>
          <p:cNvSpPr txBox="1"/>
          <p:nvPr/>
        </p:nvSpPr>
        <p:spPr>
          <a:xfrm>
            <a:off x="870011" y="5583777"/>
            <a:ext cx="10733103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ctr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tr-TR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Şekil’de</a:t>
            </a:r>
            <a:r>
              <a:rPr lang="tr-TR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ki tasarımda bizim eklediğimiz kodlar bulunuyor burada 11 tane operasyon kodlarına karşılık gelen işlemler yapılıyor.</a:t>
            </a:r>
          </a:p>
        </p:txBody>
      </p:sp>
    </p:spTree>
    <p:extLst>
      <p:ext uri="{BB962C8B-B14F-4D97-AF65-F5344CB8AC3E}">
        <p14:creationId xmlns:p14="http://schemas.microsoft.com/office/powerpoint/2010/main" val="17541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118" y="0"/>
            <a:ext cx="9905998" cy="1122680"/>
          </a:xfrm>
        </p:spPr>
        <p:txBody>
          <a:bodyPr>
            <a:normAutofit/>
          </a:bodyPr>
          <a:lstStyle/>
          <a:p>
            <a:pPr indent="182880" algn="ctr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tr-TR" b="1" spc="-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Instruction</a:t>
            </a:r>
            <a:r>
              <a:rPr lang="tr-TR" b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b="1" spc="-5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Decoder</a:t>
            </a:r>
            <a:r>
              <a:rPr lang="tr-TR" b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tr-TR" spc="-5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7B7A80E-6C62-4FDB-A758-382B4591D7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21" y="1228645"/>
            <a:ext cx="2703195" cy="1889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61C9844-218A-42F3-8F3E-859053149C23}"/>
              </a:ext>
            </a:extLst>
          </p:cNvPr>
          <p:cNvSpPr txBox="1"/>
          <p:nvPr/>
        </p:nvSpPr>
        <p:spPr>
          <a:xfrm>
            <a:off x="4431096" y="999608"/>
            <a:ext cx="732037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tr-TR" sz="18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Yandaki </a:t>
            </a:r>
            <a:r>
              <a:rPr lang="tr-TR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ş</a:t>
            </a:r>
            <a:r>
              <a:rPr lang="tr-TR" sz="18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ekilde </a:t>
            </a:r>
            <a:r>
              <a:rPr lang="tr-TR" sz="18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Instruction</a:t>
            </a:r>
            <a:r>
              <a:rPr lang="tr-TR" sz="18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Decoder</a:t>
            </a:r>
            <a:r>
              <a:rPr lang="tr-TR" sz="18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ünitesinin giriş ve çıkış sinyalleri verilmiştir.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8B4B8DC-9F05-418D-9B59-A1B68CF9C5B3}"/>
              </a:ext>
            </a:extLst>
          </p:cNvPr>
          <p:cNvSpPr txBox="1"/>
          <p:nvPr/>
        </p:nvSpPr>
        <p:spPr>
          <a:xfrm>
            <a:off x="4615677" y="2016163"/>
            <a:ext cx="6951216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Burada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instruction_decoder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isminde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32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bitlik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alıyor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girdiyi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inst_opcode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inst_funct3, inst_funct7,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inst_rd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inst_rs1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inst_rs2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olmak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parçaya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bölüyor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424679E-123F-4CDD-BACF-5B6C5CC890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766" y="3784107"/>
            <a:ext cx="2710180" cy="180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71976499-DB53-4047-867F-B054AB9F6088}"/>
              </a:ext>
            </a:extLst>
          </p:cNvPr>
          <p:cNvSpPr txBox="1"/>
          <p:nvPr/>
        </p:nvSpPr>
        <p:spPr>
          <a:xfrm>
            <a:off x="1124477" y="4229970"/>
            <a:ext cx="6094520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tr-T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Yandaki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ekil</a:t>
            </a:r>
            <a:r>
              <a:rPr lang="tr-T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bizim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eklediğimiz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parçacığı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bulunuyor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Burada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girdisinden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gelen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32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parçaya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ayırıyoruz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3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6784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Kullanılan Yazılım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>
            <a:normAutofit fontScale="92500"/>
          </a:bodyPr>
          <a:lstStyle/>
          <a:p>
            <a:pPr indent="182880">
              <a:lnSpc>
                <a:spcPct val="150000"/>
              </a:lnSpc>
              <a:tabLst>
                <a:tab pos="182880" algn="l"/>
              </a:tabLs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Tasarımları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yapabilmek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Xilinx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tarafından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geliştirilen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Suite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yazılımını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kullandık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Suite, HDL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tasarımlarının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sentezi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üretilmiş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yazılım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paketidir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Xilinx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ISE'nin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yerine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geliştirme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üst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düzey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özellikler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tüm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akışının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baştan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aşağı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yeniden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yazılmasını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yeniden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düşünülmesini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temsil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SystemVerilog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kullanılarak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üzerinde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yapıldı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System Verilog IEEE 1800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standartlaştırılmış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SystemVerilog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elektronik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sistemleri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modellemek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tasarlamak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simüle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etmek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test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etmek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uygulamak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kullanılan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açıklaması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doğrulama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dilidir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28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2A4A2F4D-205C-401C-A00F-4A3B370170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734" y="514905"/>
            <a:ext cx="7726532" cy="41902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F7FC415-B4AA-4A00-8B8F-106D2DF01CD4}"/>
              </a:ext>
            </a:extLst>
          </p:cNvPr>
          <p:cNvSpPr txBox="1"/>
          <p:nvPr/>
        </p:nvSpPr>
        <p:spPr>
          <a:xfrm>
            <a:off x="840419" y="5073408"/>
            <a:ext cx="10511161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Şekil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’de ki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gibi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console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kısmında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fail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çıktısı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veriyorsa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başarısız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demektir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ancak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çıktısını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alıyorsak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başarılı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testleri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geçmiş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demektir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5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228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/>
          <a:lstStyle/>
          <a:p>
            <a:pPr algn="l">
              <a:lnSpc>
                <a:spcPct val="115000"/>
              </a:lnSpc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Geliştirilen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RISC-V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işlemcisi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ADD, SUB, SLL, SLR, SRA, SEQ, SLT, SLTU, XOR, OR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işlemlerini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destekliyor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birlikte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RISC-V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işlemcisinin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nasıl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çalıştığını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hangi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işlemleri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yapabildiğini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mimarisini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öğrenmiş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olduk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Verilog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SystemVerilog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iyice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kavrayıp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kendimizi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daha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geliştirebildik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işlemcide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tamamlanmamış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Instruction_decoder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tamamladık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tasarladığımız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işlemciyi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programında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çalışıp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çalışmadığını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ettik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başarıyla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çalıştığını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gördük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83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576</Words>
  <Application>Microsoft Office PowerPoint</Application>
  <PresentationFormat>Geniş ekran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Office Teması</vt:lpstr>
      <vt:lpstr>Ağ Gözü</vt:lpstr>
      <vt:lpstr>RISC-V Tabanlı İşlemci Tasarımı</vt:lpstr>
      <vt:lpstr>PROJENİN amacı:</vt:lpstr>
      <vt:lpstr>Sistem Mimarisi</vt:lpstr>
      <vt:lpstr>PowerPoint Sunusu</vt:lpstr>
      <vt:lpstr>PowerPoint Sunusu</vt:lpstr>
      <vt:lpstr>Instruction Decoder:</vt:lpstr>
      <vt:lpstr>Kullanılan Yazılım</vt:lpstr>
      <vt:lpstr>PowerPoint Sunusu</vt:lpstr>
      <vt:lpstr>sonuçlar</vt:lpstr>
      <vt:lpstr>hazırlayanlar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Tabanlı İşlemci Tasarımı</dc:title>
  <dc:creator>Hüseyin Berk IŞILDAK</dc:creator>
  <cp:lastModifiedBy>Hüseyin Berk IŞILDAK</cp:lastModifiedBy>
  <cp:revision>9</cp:revision>
  <dcterms:created xsi:type="dcterms:W3CDTF">2021-05-28T15:51:49Z</dcterms:created>
  <dcterms:modified xsi:type="dcterms:W3CDTF">2021-05-28T18:19:58Z</dcterms:modified>
</cp:coreProperties>
</file>