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4"/>
  </p:notesMasterIdLst>
  <p:sldIdLst>
    <p:sldId id="259" r:id="rId3"/>
    <p:sldId id="258" r:id="rId4"/>
    <p:sldId id="268" r:id="rId5"/>
    <p:sldId id="270" r:id="rId6"/>
    <p:sldId id="271" r:id="rId7"/>
    <p:sldId id="269" r:id="rId8"/>
    <p:sldId id="272" r:id="rId9"/>
    <p:sldId id="273" r:id="rId10"/>
    <p:sldId id="264" r:id="rId11"/>
    <p:sldId id="266" r:id="rId12"/>
    <p:sldId id="267"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üseyin Berk IŞILDAK" initials="HBI" lastIdx="2" clrIdx="0">
    <p:extLst>
      <p:ext uri="{19B8F6BF-5375-455C-9EA6-DF929625EA0E}">
        <p15:presenceInfo xmlns:p15="http://schemas.microsoft.com/office/powerpoint/2012/main" userId="Hüseyin Berk IŞILDA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690678-9100-4D82-BC31-A3C74795AF5F}" type="datetimeFigureOut">
              <a:rPr lang="tr-TR" smtClean="0"/>
              <a:t>20.05.2022</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CAE3E5-C51A-45E6-B29B-887208B13879}" type="slidenum">
              <a:rPr lang="tr-TR" smtClean="0"/>
              <a:t>‹#›</a:t>
            </a:fld>
            <a:endParaRPr lang="tr-TR"/>
          </a:p>
        </p:txBody>
      </p:sp>
    </p:spTree>
    <p:extLst>
      <p:ext uri="{BB962C8B-B14F-4D97-AF65-F5344CB8AC3E}">
        <p14:creationId xmlns:p14="http://schemas.microsoft.com/office/powerpoint/2010/main" val="666934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44CAE3E5-C51A-45E6-B29B-887208B13879}" type="slidenum">
              <a:rPr lang="tr-TR" smtClean="0"/>
              <a:t>6</a:t>
            </a:fld>
            <a:endParaRPr lang="tr-TR"/>
          </a:p>
        </p:txBody>
      </p:sp>
    </p:spTree>
    <p:extLst>
      <p:ext uri="{BB962C8B-B14F-4D97-AF65-F5344CB8AC3E}">
        <p14:creationId xmlns:p14="http://schemas.microsoft.com/office/powerpoint/2010/main" val="204743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5E1FED-7366-4262-AFB5-2725352524D8}"/>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053A1DA2-E899-404A-AC3B-086C96A220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707EAD2B-ECD8-4EE5-8788-5A8DD8DF4978}"/>
              </a:ext>
            </a:extLst>
          </p:cNvPr>
          <p:cNvSpPr>
            <a:spLocks noGrp="1"/>
          </p:cNvSpPr>
          <p:nvPr>
            <p:ph type="dt" sz="half" idx="10"/>
          </p:nvPr>
        </p:nvSpPr>
        <p:spPr/>
        <p:txBody>
          <a:bodyPr/>
          <a:lstStyle/>
          <a:p>
            <a:fld id="{E37758CB-57EE-4850-90C9-676BCBFAD9DA}" type="datetimeFigureOut">
              <a:rPr lang="tr-TR" smtClean="0"/>
              <a:t>20.05.2022</a:t>
            </a:fld>
            <a:endParaRPr lang="tr-TR"/>
          </a:p>
        </p:txBody>
      </p:sp>
      <p:sp>
        <p:nvSpPr>
          <p:cNvPr id="5" name="Alt Bilgi Yer Tutucusu 4">
            <a:extLst>
              <a:ext uri="{FF2B5EF4-FFF2-40B4-BE49-F238E27FC236}">
                <a16:creationId xmlns:a16="http://schemas.microsoft.com/office/drawing/2014/main" id="{3C5BD9AF-2DC9-4651-93A6-737F7ABB606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35CC673-3836-43AD-BE2F-876023223253}"/>
              </a:ext>
            </a:extLst>
          </p:cNvPr>
          <p:cNvSpPr>
            <a:spLocks noGrp="1"/>
          </p:cNvSpPr>
          <p:nvPr>
            <p:ph type="sldNum" sz="quarter" idx="12"/>
          </p:nvPr>
        </p:nvSpPr>
        <p:spPr/>
        <p:txBody>
          <a:bodyPr/>
          <a:lstStyle/>
          <a:p>
            <a:fld id="{09DB9A47-4B65-455A-8B9E-E8ABA4AACEF5}" type="slidenum">
              <a:rPr lang="tr-TR" smtClean="0"/>
              <a:t>‹#›</a:t>
            </a:fld>
            <a:endParaRPr lang="tr-TR"/>
          </a:p>
        </p:txBody>
      </p:sp>
    </p:spTree>
    <p:extLst>
      <p:ext uri="{BB962C8B-B14F-4D97-AF65-F5344CB8AC3E}">
        <p14:creationId xmlns:p14="http://schemas.microsoft.com/office/powerpoint/2010/main" val="1484030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4393DF-21A4-4791-A478-4398B825EA4E}"/>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FC013DAE-F642-42FA-ACCA-7BC5FF27AE71}"/>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E7CA134-0AAB-4505-BE2B-CAB37353F40E}"/>
              </a:ext>
            </a:extLst>
          </p:cNvPr>
          <p:cNvSpPr>
            <a:spLocks noGrp="1"/>
          </p:cNvSpPr>
          <p:nvPr>
            <p:ph type="dt" sz="half" idx="10"/>
          </p:nvPr>
        </p:nvSpPr>
        <p:spPr/>
        <p:txBody>
          <a:bodyPr/>
          <a:lstStyle/>
          <a:p>
            <a:fld id="{E37758CB-57EE-4850-90C9-676BCBFAD9DA}" type="datetimeFigureOut">
              <a:rPr lang="tr-TR" smtClean="0"/>
              <a:t>20.05.2022</a:t>
            </a:fld>
            <a:endParaRPr lang="tr-TR"/>
          </a:p>
        </p:txBody>
      </p:sp>
      <p:sp>
        <p:nvSpPr>
          <p:cNvPr id="5" name="Alt Bilgi Yer Tutucusu 4">
            <a:extLst>
              <a:ext uri="{FF2B5EF4-FFF2-40B4-BE49-F238E27FC236}">
                <a16:creationId xmlns:a16="http://schemas.microsoft.com/office/drawing/2014/main" id="{7BD120FA-8A36-4B6B-A0CC-30287F99651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4F8D25F-C4C5-44AD-9213-7F25A05A3161}"/>
              </a:ext>
            </a:extLst>
          </p:cNvPr>
          <p:cNvSpPr>
            <a:spLocks noGrp="1"/>
          </p:cNvSpPr>
          <p:nvPr>
            <p:ph type="sldNum" sz="quarter" idx="12"/>
          </p:nvPr>
        </p:nvSpPr>
        <p:spPr/>
        <p:txBody>
          <a:bodyPr/>
          <a:lstStyle/>
          <a:p>
            <a:fld id="{09DB9A47-4B65-455A-8B9E-E8ABA4AACEF5}" type="slidenum">
              <a:rPr lang="tr-TR" smtClean="0"/>
              <a:t>‹#›</a:t>
            </a:fld>
            <a:endParaRPr lang="tr-TR"/>
          </a:p>
        </p:txBody>
      </p:sp>
    </p:spTree>
    <p:extLst>
      <p:ext uri="{BB962C8B-B14F-4D97-AF65-F5344CB8AC3E}">
        <p14:creationId xmlns:p14="http://schemas.microsoft.com/office/powerpoint/2010/main" val="1219034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5DD5A520-6012-46B2-B4F8-B1ADE797216F}"/>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4EEB094E-E558-4B91-8929-6A52277770BC}"/>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9B72070-5BF8-4C26-BA9C-6E87C8AD9BC8}"/>
              </a:ext>
            </a:extLst>
          </p:cNvPr>
          <p:cNvSpPr>
            <a:spLocks noGrp="1"/>
          </p:cNvSpPr>
          <p:nvPr>
            <p:ph type="dt" sz="half" idx="10"/>
          </p:nvPr>
        </p:nvSpPr>
        <p:spPr/>
        <p:txBody>
          <a:bodyPr/>
          <a:lstStyle/>
          <a:p>
            <a:fld id="{E37758CB-57EE-4850-90C9-676BCBFAD9DA}" type="datetimeFigureOut">
              <a:rPr lang="tr-TR" smtClean="0"/>
              <a:t>20.05.2022</a:t>
            </a:fld>
            <a:endParaRPr lang="tr-TR"/>
          </a:p>
        </p:txBody>
      </p:sp>
      <p:sp>
        <p:nvSpPr>
          <p:cNvPr id="5" name="Alt Bilgi Yer Tutucusu 4">
            <a:extLst>
              <a:ext uri="{FF2B5EF4-FFF2-40B4-BE49-F238E27FC236}">
                <a16:creationId xmlns:a16="http://schemas.microsoft.com/office/drawing/2014/main" id="{20BC6721-E48C-4792-BDF0-7467059462C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49F061D-BD0E-4726-A70F-3A1176F7B60A}"/>
              </a:ext>
            </a:extLst>
          </p:cNvPr>
          <p:cNvSpPr>
            <a:spLocks noGrp="1"/>
          </p:cNvSpPr>
          <p:nvPr>
            <p:ph type="sldNum" sz="quarter" idx="12"/>
          </p:nvPr>
        </p:nvSpPr>
        <p:spPr/>
        <p:txBody>
          <a:bodyPr/>
          <a:lstStyle/>
          <a:p>
            <a:fld id="{09DB9A47-4B65-455A-8B9E-E8ABA4AACEF5}" type="slidenum">
              <a:rPr lang="tr-TR" smtClean="0"/>
              <a:t>‹#›</a:t>
            </a:fld>
            <a:endParaRPr lang="tr-TR"/>
          </a:p>
        </p:txBody>
      </p:sp>
    </p:spTree>
    <p:extLst>
      <p:ext uri="{BB962C8B-B14F-4D97-AF65-F5344CB8AC3E}">
        <p14:creationId xmlns:p14="http://schemas.microsoft.com/office/powerpoint/2010/main" val="1760044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3A8456F-9713-4654-A0FC-B6B08D6EAE9B}" type="datetimeFigureOut">
              <a:rPr lang="tr-TR" smtClean="0"/>
              <a:t>20.05.2022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806559C-2555-4E0C-93BF-581557DBF616}" type="slidenum">
              <a:rPr lang="tr-TR" smtClean="0"/>
              <a:t>‹#›</a:t>
            </a:fld>
            <a:endParaRPr lang="tr-TR"/>
          </a:p>
        </p:txBody>
      </p:sp>
    </p:spTree>
    <p:extLst>
      <p:ext uri="{BB962C8B-B14F-4D97-AF65-F5344CB8AC3E}">
        <p14:creationId xmlns:p14="http://schemas.microsoft.com/office/powerpoint/2010/main" val="4016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3A8456F-9713-4654-A0FC-B6B08D6EAE9B}" type="datetimeFigureOut">
              <a:rPr lang="tr-TR" smtClean="0"/>
              <a:t>20.05.2022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806559C-2555-4E0C-93BF-581557DBF616}" type="slidenum">
              <a:rPr lang="tr-TR" smtClean="0"/>
              <a:t>‹#›</a:t>
            </a:fld>
            <a:endParaRPr lang="tr-TR"/>
          </a:p>
        </p:txBody>
      </p:sp>
    </p:spTree>
    <p:extLst>
      <p:ext uri="{BB962C8B-B14F-4D97-AF65-F5344CB8AC3E}">
        <p14:creationId xmlns:p14="http://schemas.microsoft.com/office/powerpoint/2010/main" val="3243785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3A8456F-9713-4654-A0FC-B6B08D6EAE9B}" type="datetimeFigureOut">
              <a:rPr lang="tr-TR" smtClean="0"/>
              <a:t>20.05.2022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806559C-2555-4E0C-93BF-581557DBF616}" type="slidenum">
              <a:rPr lang="tr-TR" smtClean="0"/>
              <a:t>‹#›</a:t>
            </a:fld>
            <a:endParaRPr lang="tr-TR"/>
          </a:p>
        </p:txBody>
      </p:sp>
    </p:spTree>
    <p:extLst>
      <p:ext uri="{BB962C8B-B14F-4D97-AF65-F5344CB8AC3E}">
        <p14:creationId xmlns:p14="http://schemas.microsoft.com/office/powerpoint/2010/main" val="3652659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3A8456F-9713-4654-A0FC-B6B08D6EAE9B}" type="datetimeFigureOut">
              <a:rPr lang="tr-TR" smtClean="0"/>
              <a:t>20.05.2022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806559C-2555-4E0C-93BF-581557DBF616}" type="slidenum">
              <a:rPr lang="tr-TR" smtClean="0"/>
              <a:t>‹#›</a:t>
            </a:fld>
            <a:endParaRPr lang="tr-TR"/>
          </a:p>
        </p:txBody>
      </p:sp>
    </p:spTree>
    <p:extLst>
      <p:ext uri="{BB962C8B-B14F-4D97-AF65-F5344CB8AC3E}">
        <p14:creationId xmlns:p14="http://schemas.microsoft.com/office/powerpoint/2010/main" val="31237438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3A8456F-9713-4654-A0FC-B6B08D6EAE9B}" type="datetimeFigureOut">
              <a:rPr lang="tr-TR" smtClean="0"/>
              <a:t>20.05.2022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8806559C-2555-4E0C-93BF-581557DBF616}" type="slidenum">
              <a:rPr lang="tr-TR" smtClean="0"/>
              <a:t>‹#›</a:t>
            </a:fld>
            <a:endParaRPr lang="tr-TR"/>
          </a:p>
        </p:txBody>
      </p:sp>
    </p:spTree>
    <p:extLst>
      <p:ext uri="{BB962C8B-B14F-4D97-AF65-F5344CB8AC3E}">
        <p14:creationId xmlns:p14="http://schemas.microsoft.com/office/powerpoint/2010/main" val="3999714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3A8456F-9713-4654-A0FC-B6B08D6EAE9B}" type="datetimeFigureOut">
              <a:rPr lang="tr-TR" smtClean="0"/>
              <a:t>20.05.2022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8806559C-2555-4E0C-93BF-581557DBF616}" type="slidenum">
              <a:rPr lang="tr-TR" smtClean="0"/>
              <a:t>‹#›</a:t>
            </a:fld>
            <a:endParaRPr lang="tr-TR"/>
          </a:p>
        </p:txBody>
      </p:sp>
    </p:spTree>
    <p:extLst>
      <p:ext uri="{BB962C8B-B14F-4D97-AF65-F5344CB8AC3E}">
        <p14:creationId xmlns:p14="http://schemas.microsoft.com/office/powerpoint/2010/main" val="7116391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A8456F-9713-4654-A0FC-B6B08D6EAE9B}" type="datetimeFigureOut">
              <a:rPr lang="tr-TR" smtClean="0"/>
              <a:t>20.05.2022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8806559C-2555-4E0C-93BF-581557DBF616}" type="slidenum">
              <a:rPr lang="tr-TR" smtClean="0"/>
              <a:t>‹#›</a:t>
            </a:fld>
            <a:endParaRPr lang="tr-TR"/>
          </a:p>
        </p:txBody>
      </p:sp>
    </p:spTree>
    <p:extLst>
      <p:ext uri="{BB962C8B-B14F-4D97-AF65-F5344CB8AC3E}">
        <p14:creationId xmlns:p14="http://schemas.microsoft.com/office/powerpoint/2010/main" val="16083580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3A8456F-9713-4654-A0FC-B6B08D6EAE9B}" type="datetimeFigureOut">
              <a:rPr lang="tr-TR" smtClean="0"/>
              <a:t>20.05.2022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806559C-2555-4E0C-93BF-581557DBF616}" type="slidenum">
              <a:rPr lang="tr-TR" smtClean="0"/>
              <a:t>‹#›</a:t>
            </a:fld>
            <a:endParaRPr lang="tr-TR"/>
          </a:p>
        </p:txBody>
      </p:sp>
    </p:spTree>
    <p:extLst>
      <p:ext uri="{BB962C8B-B14F-4D97-AF65-F5344CB8AC3E}">
        <p14:creationId xmlns:p14="http://schemas.microsoft.com/office/powerpoint/2010/main" val="285423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CE8D7B-3A40-4D25-9C0D-F9CB84C94F76}"/>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B6050B9-981E-4407-9B96-E5A3698666D8}"/>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229D734-8282-40C6-80DC-DC4918F272BB}"/>
              </a:ext>
            </a:extLst>
          </p:cNvPr>
          <p:cNvSpPr>
            <a:spLocks noGrp="1"/>
          </p:cNvSpPr>
          <p:nvPr>
            <p:ph type="dt" sz="half" idx="10"/>
          </p:nvPr>
        </p:nvSpPr>
        <p:spPr/>
        <p:txBody>
          <a:bodyPr/>
          <a:lstStyle/>
          <a:p>
            <a:fld id="{E37758CB-57EE-4850-90C9-676BCBFAD9DA}" type="datetimeFigureOut">
              <a:rPr lang="tr-TR" smtClean="0"/>
              <a:t>20.05.2022</a:t>
            </a:fld>
            <a:endParaRPr lang="tr-TR"/>
          </a:p>
        </p:txBody>
      </p:sp>
      <p:sp>
        <p:nvSpPr>
          <p:cNvPr id="5" name="Alt Bilgi Yer Tutucusu 4">
            <a:extLst>
              <a:ext uri="{FF2B5EF4-FFF2-40B4-BE49-F238E27FC236}">
                <a16:creationId xmlns:a16="http://schemas.microsoft.com/office/drawing/2014/main" id="{815DFFB3-C478-47C5-9447-86F98168BA0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5127F05-66B1-4686-9792-4040BEA03017}"/>
              </a:ext>
            </a:extLst>
          </p:cNvPr>
          <p:cNvSpPr>
            <a:spLocks noGrp="1"/>
          </p:cNvSpPr>
          <p:nvPr>
            <p:ph type="sldNum" sz="quarter" idx="12"/>
          </p:nvPr>
        </p:nvSpPr>
        <p:spPr/>
        <p:txBody>
          <a:bodyPr/>
          <a:lstStyle/>
          <a:p>
            <a:fld id="{09DB9A47-4B65-455A-8B9E-E8ABA4AACEF5}" type="slidenum">
              <a:rPr lang="tr-TR" smtClean="0"/>
              <a:t>‹#›</a:t>
            </a:fld>
            <a:endParaRPr lang="tr-TR"/>
          </a:p>
        </p:txBody>
      </p:sp>
    </p:spTree>
    <p:extLst>
      <p:ext uri="{BB962C8B-B14F-4D97-AF65-F5344CB8AC3E}">
        <p14:creationId xmlns:p14="http://schemas.microsoft.com/office/powerpoint/2010/main" val="40264487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6399212" y="5883275"/>
            <a:ext cx="914400" cy="365125"/>
          </a:xfrm>
        </p:spPr>
        <p:txBody>
          <a:bodyPr/>
          <a:lstStyle/>
          <a:p>
            <a:fld id="{B3A8456F-9713-4654-A0FC-B6B08D6EAE9B}" type="datetimeFigureOut">
              <a:rPr lang="tr-TR" smtClean="0"/>
              <a:t>20.05.2022</a:t>
            </a:fld>
            <a:endParaRPr lang="tr-TR"/>
          </a:p>
        </p:txBody>
      </p:sp>
      <p:sp>
        <p:nvSpPr>
          <p:cNvPr id="6" name="Footer Placeholder 5"/>
          <p:cNvSpPr>
            <a:spLocks noGrp="1"/>
          </p:cNvSpPr>
          <p:nvPr>
            <p:ph type="ftr" sz="quarter" idx="11"/>
          </p:nvPr>
        </p:nvSpPr>
        <p:spPr>
          <a:xfrm>
            <a:off x="1141412" y="5883275"/>
            <a:ext cx="5105400" cy="365125"/>
          </a:xfrm>
        </p:spPr>
        <p:txBody>
          <a:bodyPr/>
          <a:lstStyle/>
          <a:p>
            <a:endParaRPr lang="tr-TR"/>
          </a:p>
        </p:txBody>
      </p:sp>
      <p:sp>
        <p:nvSpPr>
          <p:cNvPr id="7" name="Slide Number Placeholder 6"/>
          <p:cNvSpPr>
            <a:spLocks noGrp="1"/>
          </p:cNvSpPr>
          <p:nvPr>
            <p:ph type="sldNum" sz="quarter" idx="12"/>
          </p:nvPr>
        </p:nvSpPr>
        <p:spPr>
          <a:xfrm>
            <a:off x="10742612" y="5883275"/>
            <a:ext cx="322567" cy="365125"/>
          </a:xfrm>
        </p:spPr>
        <p:txBody>
          <a:bodyPr/>
          <a:lstStyle/>
          <a:p>
            <a:fld id="{8806559C-2555-4E0C-93BF-581557DBF616}" type="slidenum">
              <a:rPr lang="tr-TR" smtClean="0"/>
              <a:t>‹#›</a:t>
            </a:fld>
            <a:endParaRPr lang="tr-TR"/>
          </a:p>
        </p:txBody>
      </p:sp>
    </p:spTree>
    <p:extLst>
      <p:ext uri="{BB962C8B-B14F-4D97-AF65-F5344CB8AC3E}">
        <p14:creationId xmlns:p14="http://schemas.microsoft.com/office/powerpoint/2010/main" val="5809208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3A8456F-9713-4654-A0FC-B6B08D6EAE9B}" type="datetimeFigureOut">
              <a:rPr lang="tr-TR" smtClean="0"/>
              <a:t>20.05.2022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806559C-2555-4E0C-93BF-581557DBF616}" type="slidenum">
              <a:rPr lang="tr-TR" smtClean="0"/>
              <a:t>‹#›</a:t>
            </a:fld>
            <a:endParaRPr lang="tr-TR"/>
          </a:p>
        </p:txBody>
      </p:sp>
    </p:spTree>
    <p:extLst>
      <p:ext uri="{BB962C8B-B14F-4D97-AF65-F5344CB8AC3E}">
        <p14:creationId xmlns:p14="http://schemas.microsoft.com/office/powerpoint/2010/main" val="14576336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3A8456F-9713-4654-A0FC-B6B08D6EAE9B}" type="datetimeFigureOut">
              <a:rPr lang="tr-TR" smtClean="0"/>
              <a:t>20.05.2022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806559C-2555-4E0C-93BF-581557DBF616}" type="slidenum">
              <a:rPr lang="tr-TR" smtClean="0"/>
              <a:t>‹#›</a:t>
            </a:fld>
            <a:endParaRPr lang="tr-TR"/>
          </a:p>
        </p:txBody>
      </p:sp>
    </p:spTree>
    <p:extLst>
      <p:ext uri="{BB962C8B-B14F-4D97-AF65-F5344CB8AC3E}">
        <p14:creationId xmlns:p14="http://schemas.microsoft.com/office/powerpoint/2010/main" val="3324976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tr-TR"/>
              <a:t>Asıl metin stillerini düzenlemek için tıklayın</a:t>
            </a:r>
          </a:p>
        </p:txBody>
      </p:sp>
      <p:sp>
        <p:nvSpPr>
          <p:cNvPr id="4" name="Date Placeholder 3"/>
          <p:cNvSpPr>
            <a:spLocks noGrp="1"/>
          </p:cNvSpPr>
          <p:nvPr>
            <p:ph type="dt" sz="half" idx="10"/>
          </p:nvPr>
        </p:nvSpPr>
        <p:spPr/>
        <p:txBody>
          <a:bodyPr/>
          <a:lstStyle/>
          <a:p>
            <a:fld id="{B3A8456F-9713-4654-A0FC-B6B08D6EAE9B}" type="datetimeFigureOut">
              <a:rPr lang="tr-TR" smtClean="0"/>
              <a:t>20.05.2022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806559C-2555-4E0C-93BF-581557DBF616}" type="slidenum">
              <a:rPr lang="tr-TR" smtClean="0"/>
              <a:t>‹#›</a:t>
            </a:fld>
            <a:endParaRPr lang="tr-TR"/>
          </a:p>
        </p:txBody>
      </p:sp>
    </p:spTree>
    <p:extLst>
      <p:ext uri="{BB962C8B-B14F-4D97-AF65-F5344CB8AC3E}">
        <p14:creationId xmlns:p14="http://schemas.microsoft.com/office/powerpoint/2010/main" val="41785089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tr-TR"/>
              <a:t>Asıl metin stillerini düzenlemek için tıklayın</a:t>
            </a:r>
          </a:p>
        </p:txBody>
      </p:sp>
      <p:sp>
        <p:nvSpPr>
          <p:cNvPr id="4" name="Date Placeholder 3"/>
          <p:cNvSpPr>
            <a:spLocks noGrp="1"/>
          </p:cNvSpPr>
          <p:nvPr>
            <p:ph type="dt" sz="half" idx="10"/>
          </p:nvPr>
        </p:nvSpPr>
        <p:spPr/>
        <p:txBody>
          <a:bodyPr/>
          <a:lstStyle/>
          <a:p>
            <a:fld id="{B3A8456F-9713-4654-A0FC-B6B08D6EAE9B}" type="datetimeFigureOut">
              <a:rPr lang="tr-TR" smtClean="0"/>
              <a:t>20.05.2022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806559C-2555-4E0C-93BF-581557DBF616}" type="slidenum">
              <a:rPr lang="tr-TR" smtClean="0"/>
              <a:t>‹#›</a:t>
            </a:fld>
            <a:endParaRPr lang="tr-TR"/>
          </a:p>
        </p:txBody>
      </p:sp>
    </p:spTree>
    <p:extLst>
      <p:ext uri="{BB962C8B-B14F-4D97-AF65-F5344CB8AC3E}">
        <p14:creationId xmlns:p14="http://schemas.microsoft.com/office/powerpoint/2010/main" val="19251621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3A8456F-9713-4654-A0FC-B6B08D6EAE9B}" type="datetimeFigureOut">
              <a:rPr lang="tr-TR" smtClean="0"/>
              <a:t>20.05.2022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806559C-2555-4E0C-93BF-581557DBF616}" type="slidenum">
              <a:rPr lang="tr-TR" smtClean="0"/>
              <a:t>‹#›</a:t>
            </a:fld>
            <a:endParaRPr lang="tr-TR"/>
          </a:p>
        </p:txBody>
      </p:sp>
    </p:spTree>
    <p:extLst>
      <p:ext uri="{BB962C8B-B14F-4D97-AF65-F5344CB8AC3E}">
        <p14:creationId xmlns:p14="http://schemas.microsoft.com/office/powerpoint/2010/main" val="21867363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3A8456F-9713-4654-A0FC-B6B08D6EAE9B}" type="datetimeFigureOut">
              <a:rPr lang="tr-TR" smtClean="0"/>
              <a:t>20.05.2022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806559C-2555-4E0C-93BF-581557DBF616}" type="slidenum">
              <a:rPr lang="tr-TR" smtClean="0"/>
              <a:t>‹#›</a:t>
            </a:fld>
            <a:endParaRPr lang="tr-TR"/>
          </a:p>
        </p:txBody>
      </p:sp>
    </p:spTree>
    <p:extLst>
      <p:ext uri="{BB962C8B-B14F-4D97-AF65-F5344CB8AC3E}">
        <p14:creationId xmlns:p14="http://schemas.microsoft.com/office/powerpoint/2010/main" val="29621273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3A8456F-9713-4654-A0FC-B6B08D6EAE9B}" type="datetimeFigureOut">
              <a:rPr lang="tr-TR" smtClean="0"/>
              <a:t>20.05.2022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806559C-2555-4E0C-93BF-581557DBF616}" type="slidenum">
              <a:rPr lang="tr-TR" smtClean="0"/>
              <a:t>‹#›</a:t>
            </a:fld>
            <a:endParaRPr lang="tr-TR"/>
          </a:p>
        </p:txBody>
      </p:sp>
    </p:spTree>
    <p:extLst>
      <p:ext uri="{BB962C8B-B14F-4D97-AF65-F5344CB8AC3E}">
        <p14:creationId xmlns:p14="http://schemas.microsoft.com/office/powerpoint/2010/main" val="4474561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3A8456F-9713-4654-A0FC-B6B08D6EAE9B}" type="datetimeFigureOut">
              <a:rPr lang="tr-TR" smtClean="0"/>
              <a:t>20.05.2022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806559C-2555-4E0C-93BF-581557DBF616}" type="slidenum">
              <a:rPr lang="tr-TR" smtClean="0"/>
              <a:t>‹#›</a:t>
            </a:fld>
            <a:endParaRPr lang="tr-TR"/>
          </a:p>
        </p:txBody>
      </p:sp>
    </p:spTree>
    <p:extLst>
      <p:ext uri="{BB962C8B-B14F-4D97-AF65-F5344CB8AC3E}">
        <p14:creationId xmlns:p14="http://schemas.microsoft.com/office/powerpoint/2010/main" val="3218144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F01992-496B-4E08-AFD9-D9312E8D3AF1}"/>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53802C2F-DDAD-46E9-985B-432FB8B1CA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E1A03DF5-AE4A-415E-ABF2-4643A3CABE14}"/>
              </a:ext>
            </a:extLst>
          </p:cNvPr>
          <p:cNvSpPr>
            <a:spLocks noGrp="1"/>
          </p:cNvSpPr>
          <p:nvPr>
            <p:ph type="dt" sz="half" idx="10"/>
          </p:nvPr>
        </p:nvSpPr>
        <p:spPr/>
        <p:txBody>
          <a:bodyPr/>
          <a:lstStyle/>
          <a:p>
            <a:fld id="{E37758CB-57EE-4850-90C9-676BCBFAD9DA}" type="datetimeFigureOut">
              <a:rPr lang="tr-TR" smtClean="0"/>
              <a:t>20.05.2022</a:t>
            </a:fld>
            <a:endParaRPr lang="tr-TR"/>
          </a:p>
        </p:txBody>
      </p:sp>
      <p:sp>
        <p:nvSpPr>
          <p:cNvPr id="5" name="Alt Bilgi Yer Tutucusu 4">
            <a:extLst>
              <a:ext uri="{FF2B5EF4-FFF2-40B4-BE49-F238E27FC236}">
                <a16:creationId xmlns:a16="http://schemas.microsoft.com/office/drawing/2014/main" id="{2757C2E8-5460-4696-A36E-3A272C8BA86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DF32873-AFB4-4971-8A14-85500ED5A5B1}"/>
              </a:ext>
            </a:extLst>
          </p:cNvPr>
          <p:cNvSpPr>
            <a:spLocks noGrp="1"/>
          </p:cNvSpPr>
          <p:nvPr>
            <p:ph type="sldNum" sz="quarter" idx="12"/>
          </p:nvPr>
        </p:nvSpPr>
        <p:spPr/>
        <p:txBody>
          <a:bodyPr/>
          <a:lstStyle/>
          <a:p>
            <a:fld id="{09DB9A47-4B65-455A-8B9E-E8ABA4AACEF5}" type="slidenum">
              <a:rPr lang="tr-TR" smtClean="0"/>
              <a:t>‹#›</a:t>
            </a:fld>
            <a:endParaRPr lang="tr-TR"/>
          </a:p>
        </p:txBody>
      </p:sp>
    </p:spTree>
    <p:extLst>
      <p:ext uri="{BB962C8B-B14F-4D97-AF65-F5344CB8AC3E}">
        <p14:creationId xmlns:p14="http://schemas.microsoft.com/office/powerpoint/2010/main" val="2401004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76FC95-CDD6-4506-9AB6-C0F72CE8A091}"/>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A111E898-0944-48C9-8FF5-DD3113911A99}"/>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F44822C6-3F49-4F49-A84D-782A9A45291F}"/>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8AD301C-0214-4F15-87C6-8F3546B35910}"/>
              </a:ext>
            </a:extLst>
          </p:cNvPr>
          <p:cNvSpPr>
            <a:spLocks noGrp="1"/>
          </p:cNvSpPr>
          <p:nvPr>
            <p:ph type="dt" sz="half" idx="10"/>
          </p:nvPr>
        </p:nvSpPr>
        <p:spPr/>
        <p:txBody>
          <a:bodyPr/>
          <a:lstStyle/>
          <a:p>
            <a:fld id="{E37758CB-57EE-4850-90C9-676BCBFAD9DA}" type="datetimeFigureOut">
              <a:rPr lang="tr-TR" smtClean="0"/>
              <a:t>20.05.2022</a:t>
            </a:fld>
            <a:endParaRPr lang="tr-TR"/>
          </a:p>
        </p:txBody>
      </p:sp>
      <p:sp>
        <p:nvSpPr>
          <p:cNvPr id="6" name="Alt Bilgi Yer Tutucusu 5">
            <a:extLst>
              <a:ext uri="{FF2B5EF4-FFF2-40B4-BE49-F238E27FC236}">
                <a16:creationId xmlns:a16="http://schemas.microsoft.com/office/drawing/2014/main" id="{00D593B1-CD0D-4541-B406-01A6938D54A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C10AA81-7EA3-486E-ACC6-539836B6F9A6}"/>
              </a:ext>
            </a:extLst>
          </p:cNvPr>
          <p:cNvSpPr>
            <a:spLocks noGrp="1"/>
          </p:cNvSpPr>
          <p:nvPr>
            <p:ph type="sldNum" sz="quarter" idx="12"/>
          </p:nvPr>
        </p:nvSpPr>
        <p:spPr/>
        <p:txBody>
          <a:bodyPr/>
          <a:lstStyle/>
          <a:p>
            <a:fld id="{09DB9A47-4B65-455A-8B9E-E8ABA4AACEF5}" type="slidenum">
              <a:rPr lang="tr-TR" smtClean="0"/>
              <a:t>‹#›</a:t>
            </a:fld>
            <a:endParaRPr lang="tr-TR"/>
          </a:p>
        </p:txBody>
      </p:sp>
    </p:spTree>
    <p:extLst>
      <p:ext uri="{BB962C8B-B14F-4D97-AF65-F5344CB8AC3E}">
        <p14:creationId xmlns:p14="http://schemas.microsoft.com/office/powerpoint/2010/main" val="1520511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558E2C-2F8C-49ED-93AC-C90A12B6B1E3}"/>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7939B44-1112-4FC8-80C2-052318B929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B3DD9E46-D013-49A5-B55B-026D551FE432}"/>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7CA88138-AD22-4452-907E-198E04BF16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F878B8C8-9E1D-443E-BFF6-FE7BC79FE041}"/>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4B4C98E5-AD7C-4682-B95B-0880DE3E4722}"/>
              </a:ext>
            </a:extLst>
          </p:cNvPr>
          <p:cNvSpPr>
            <a:spLocks noGrp="1"/>
          </p:cNvSpPr>
          <p:nvPr>
            <p:ph type="dt" sz="half" idx="10"/>
          </p:nvPr>
        </p:nvSpPr>
        <p:spPr/>
        <p:txBody>
          <a:bodyPr/>
          <a:lstStyle/>
          <a:p>
            <a:fld id="{E37758CB-57EE-4850-90C9-676BCBFAD9DA}" type="datetimeFigureOut">
              <a:rPr lang="tr-TR" smtClean="0"/>
              <a:t>20.05.2022</a:t>
            </a:fld>
            <a:endParaRPr lang="tr-TR"/>
          </a:p>
        </p:txBody>
      </p:sp>
      <p:sp>
        <p:nvSpPr>
          <p:cNvPr id="8" name="Alt Bilgi Yer Tutucusu 7">
            <a:extLst>
              <a:ext uri="{FF2B5EF4-FFF2-40B4-BE49-F238E27FC236}">
                <a16:creationId xmlns:a16="http://schemas.microsoft.com/office/drawing/2014/main" id="{F52FCC7D-C641-4CCC-BEDC-472CE9595943}"/>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FC543BCB-5CDF-4473-8E3B-DCB4AA66E862}"/>
              </a:ext>
            </a:extLst>
          </p:cNvPr>
          <p:cNvSpPr>
            <a:spLocks noGrp="1"/>
          </p:cNvSpPr>
          <p:nvPr>
            <p:ph type="sldNum" sz="quarter" idx="12"/>
          </p:nvPr>
        </p:nvSpPr>
        <p:spPr/>
        <p:txBody>
          <a:bodyPr/>
          <a:lstStyle/>
          <a:p>
            <a:fld id="{09DB9A47-4B65-455A-8B9E-E8ABA4AACEF5}" type="slidenum">
              <a:rPr lang="tr-TR" smtClean="0"/>
              <a:t>‹#›</a:t>
            </a:fld>
            <a:endParaRPr lang="tr-TR"/>
          </a:p>
        </p:txBody>
      </p:sp>
    </p:spTree>
    <p:extLst>
      <p:ext uri="{BB962C8B-B14F-4D97-AF65-F5344CB8AC3E}">
        <p14:creationId xmlns:p14="http://schemas.microsoft.com/office/powerpoint/2010/main" val="233251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E23542F-F32E-4960-8C16-42C37826C810}"/>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3DC77E8A-F0D8-4981-8EA2-928A78BA882F}"/>
              </a:ext>
            </a:extLst>
          </p:cNvPr>
          <p:cNvSpPr>
            <a:spLocks noGrp="1"/>
          </p:cNvSpPr>
          <p:nvPr>
            <p:ph type="dt" sz="half" idx="10"/>
          </p:nvPr>
        </p:nvSpPr>
        <p:spPr/>
        <p:txBody>
          <a:bodyPr/>
          <a:lstStyle/>
          <a:p>
            <a:fld id="{E37758CB-57EE-4850-90C9-676BCBFAD9DA}" type="datetimeFigureOut">
              <a:rPr lang="tr-TR" smtClean="0"/>
              <a:t>20.05.2022</a:t>
            </a:fld>
            <a:endParaRPr lang="tr-TR"/>
          </a:p>
        </p:txBody>
      </p:sp>
      <p:sp>
        <p:nvSpPr>
          <p:cNvPr id="4" name="Alt Bilgi Yer Tutucusu 3">
            <a:extLst>
              <a:ext uri="{FF2B5EF4-FFF2-40B4-BE49-F238E27FC236}">
                <a16:creationId xmlns:a16="http://schemas.microsoft.com/office/drawing/2014/main" id="{7C4930B1-0204-4FEF-9EA0-E24CEBABAEBB}"/>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23F08462-EC02-4E63-B339-9C1AE0D35A5A}"/>
              </a:ext>
            </a:extLst>
          </p:cNvPr>
          <p:cNvSpPr>
            <a:spLocks noGrp="1"/>
          </p:cNvSpPr>
          <p:nvPr>
            <p:ph type="sldNum" sz="quarter" idx="12"/>
          </p:nvPr>
        </p:nvSpPr>
        <p:spPr/>
        <p:txBody>
          <a:bodyPr/>
          <a:lstStyle/>
          <a:p>
            <a:fld id="{09DB9A47-4B65-455A-8B9E-E8ABA4AACEF5}" type="slidenum">
              <a:rPr lang="tr-TR" smtClean="0"/>
              <a:t>‹#›</a:t>
            </a:fld>
            <a:endParaRPr lang="tr-TR"/>
          </a:p>
        </p:txBody>
      </p:sp>
    </p:spTree>
    <p:extLst>
      <p:ext uri="{BB962C8B-B14F-4D97-AF65-F5344CB8AC3E}">
        <p14:creationId xmlns:p14="http://schemas.microsoft.com/office/powerpoint/2010/main" val="3831492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F4EE5189-BD40-43B2-955A-A435A89371DB}"/>
              </a:ext>
            </a:extLst>
          </p:cNvPr>
          <p:cNvSpPr>
            <a:spLocks noGrp="1"/>
          </p:cNvSpPr>
          <p:nvPr>
            <p:ph type="dt" sz="half" idx="10"/>
          </p:nvPr>
        </p:nvSpPr>
        <p:spPr/>
        <p:txBody>
          <a:bodyPr/>
          <a:lstStyle/>
          <a:p>
            <a:fld id="{E37758CB-57EE-4850-90C9-676BCBFAD9DA}" type="datetimeFigureOut">
              <a:rPr lang="tr-TR" smtClean="0"/>
              <a:t>20.05.2022</a:t>
            </a:fld>
            <a:endParaRPr lang="tr-TR"/>
          </a:p>
        </p:txBody>
      </p:sp>
      <p:sp>
        <p:nvSpPr>
          <p:cNvPr id="3" name="Alt Bilgi Yer Tutucusu 2">
            <a:extLst>
              <a:ext uri="{FF2B5EF4-FFF2-40B4-BE49-F238E27FC236}">
                <a16:creationId xmlns:a16="http://schemas.microsoft.com/office/drawing/2014/main" id="{1C29A162-AF53-47D8-A774-6BB03AA16E2A}"/>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6D4E37F2-CD38-4482-8DBB-E0DC93513710}"/>
              </a:ext>
            </a:extLst>
          </p:cNvPr>
          <p:cNvSpPr>
            <a:spLocks noGrp="1"/>
          </p:cNvSpPr>
          <p:nvPr>
            <p:ph type="sldNum" sz="quarter" idx="12"/>
          </p:nvPr>
        </p:nvSpPr>
        <p:spPr/>
        <p:txBody>
          <a:bodyPr/>
          <a:lstStyle/>
          <a:p>
            <a:fld id="{09DB9A47-4B65-455A-8B9E-E8ABA4AACEF5}" type="slidenum">
              <a:rPr lang="tr-TR" smtClean="0"/>
              <a:t>‹#›</a:t>
            </a:fld>
            <a:endParaRPr lang="tr-TR"/>
          </a:p>
        </p:txBody>
      </p:sp>
    </p:spTree>
    <p:extLst>
      <p:ext uri="{BB962C8B-B14F-4D97-AF65-F5344CB8AC3E}">
        <p14:creationId xmlns:p14="http://schemas.microsoft.com/office/powerpoint/2010/main" val="2043878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49DD35-8627-4AFB-A555-5FB74B0D6B16}"/>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00601845-0257-4929-98B2-2728BC1C0D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DDF6125D-596E-4BE4-BDAE-1CEFE46B60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C70AD672-A0F3-413F-BEF1-DA430219FEEE}"/>
              </a:ext>
            </a:extLst>
          </p:cNvPr>
          <p:cNvSpPr>
            <a:spLocks noGrp="1"/>
          </p:cNvSpPr>
          <p:nvPr>
            <p:ph type="dt" sz="half" idx="10"/>
          </p:nvPr>
        </p:nvSpPr>
        <p:spPr/>
        <p:txBody>
          <a:bodyPr/>
          <a:lstStyle/>
          <a:p>
            <a:fld id="{E37758CB-57EE-4850-90C9-676BCBFAD9DA}" type="datetimeFigureOut">
              <a:rPr lang="tr-TR" smtClean="0"/>
              <a:t>20.05.2022</a:t>
            </a:fld>
            <a:endParaRPr lang="tr-TR"/>
          </a:p>
        </p:txBody>
      </p:sp>
      <p:sp>
        <p:nvSpPr>
          <p:cNvPr id="6" name="Alt Bilgi Yer Tutucusu 5">
            <a:extLst>
              <a:ext uri="{FF2B5EF4-FFF2-40B4-BE49-F238E27FC236}">
                <a16:creationId xmlns:a16="http://schemas.microsoft.com/office/drawing/2014/main" id="{97DC9416-DD8E-4655-B66B-7284621344C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CF045C5-1FDC-47A2-9CE6-112169539082}"/>
              </a:ext>
            </a:extLst>
          </p:cNvPr>
          <p:cNvSpPr>
            <a:spLocks noGrp="1"/>
          </p:cNvSpPr>
          <p:nvPr>
            <p:ph type="sldNum" sz="quarter" idx="12"/>
          </p:nvPr>
        </p:nvSpPr>
        <p:spPr/>
        <p:txBody>
          <a:bodyPr/>
          <a:lstStyle/>
          <a:p>
            <a:fld id="{09DB9A47-4B65-455A-8B9E-E8ABA4AACEF5}" type="slidenum">
              <a:rPr lang="tr-TR" smtClean="0"/>
              <a:t>‹#›</a:t>
            </a:fld>
            <a:endParaRPr lang="tr-TR"/>
          </a:p>
        </p:txBody>
      </p:sp>
    </p:spTree>
    <p:extLst>
      <p:ext uri="{BB962C8B-B14F-4D97-AF65-F5344CB8AC3E}">
        <p14:creationId xmlns:p14="http://schemas.microsoft.com/office/powerpoint/2010/main" val="1032263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FFF18F-9BB7-4D09-815A-E0D59350486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3B8093B6-1D48-49A7-973C-FA77A4947D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BA8F29BB-ECA8-47E3-94D5-916009C7F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8F04E4D-D587-4BAD-85C3-F3869233A866}"/>
              </a:ext>
            </a:extLst>
          </p:cNvPr>
          <p:cNvSpPr>
            <a:spLocks noGrp="1"/>
          </p:cNvSpPr>
          <p:nvPr>
            <p:ph type="dt" sz="half" idx="10"/>
          </p:nvPr>
        </p:nvSpPr>
        <p:spPr/>
        <p:txBody>
          <a:bodyPr/>
          <a:lstStyle/>
          <a:p>
            <a:fld id="{E37758CB-57EE-4850-90C9-676BCBFAD9DA}" type="datetimeFigureOut">
              <a:rPr lang="tr-TR" smtClean="0"/>
              <a:t>20.05.2022</a:t>
            </a:fld>
            <a:endParaRPr lang="tr-TR"/>
          </a:p>
        </p:txBody>
      </p:sp>
      <p:sp>
        <p:nvSpPr>
          <p:cNvPr id="6" name="Alt Bilgi Yer Tutucusu 5">
            <a:extLst>
              <a:ext uri="{FF2B5EF4-FFF2-40B4-BE49-F238E27FC236}">
                <a16:creationId xmlns:a16="http://schemas.microsoft.com/office/drawing/2014/main" id="{36EF1291-D6AA-45F1-8F8D-FECF3AD2011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6F47EF9-0D56-45FF-A3FB-2EADB4D1D027}"/>
              </a:ext>
            </a:extLst>
          </p:cNvPr>
          <p:cNvSpPr>
            <a:spLocks noGrp="1"/>
          </p:cNvSpPr>
          <p:nvPr>
            <p:ph type="sldNum" sz="quarter" idx="12"/>
          </p:nvPr>
        </p:nvSpPr>
        <p:spPr/>
        <p:txBody>
          <a:bodyPr/>
          <a:lstStyle/>
          <a:p>
            <a:fld id="{09DB9A47-4B65-455A-8B9E-E8ABA4AACEF5}" type="slidenum">
              <a:rPr lang="tr-TR" smtClean="0"/>
              <a:t>‹#›</a:t>
            </a:fld>
            <a:endParaRPr lang="tr-TR"/>
          </a:p>
        </p:txBody>
      </p:sp>
    </p:spTree>
    <p:extLst>
      <p:ext uri="{BB962C8B-B14F-4D97-AF65-F5344CB8AC3E}">
        <p14:creationId xmlns:p14="http://schemas.microsoft.com/office/powerpoint/2010/main" val="1999974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6AE545B8-945E-47F7-BFB6-EDB40CFD03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4276A0F-71F4-4EC2-BAB7-52207FE71C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E1A9CC0-33F8-4F6B-B2FA-E7684A0024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7758CB-57EE-4850-90C9-676BCBFAD9DA}" type="datetimeFigureOut">
              <a:rPr lang="tr-TR" smtClean="0"/>
              <a:t>20.05.2022</a:t>
            </a:fld>
            <a:endParaRPr lang="tr-TR"/>
          </a:p>
        </p:txBody>
      </p:sp>
      <p:sp>
        <p:nvSpPr>
          <p:cNvPr id="5" name="Alt Bilgi Yer Tutucusu 4">
            <a:extLst>
              <a:ext uri="{FF2B5EF4-FFF2-40B4-BE49-F238E27FC236}">
                <a16:creationId xmlns:a16="http://schemas.microsoft.com/office/drawing/2014/main" id="{13C17B98-D751-418C-AD61-362C6D72EB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57C406FF-93B9-4311-9D09-8DC1B243A9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B9A47-4B65-455A-8B9E-E8ABA4AACEF5}" type="slidenum">
              <a:rPr lang="tr-TR" smtClean="0"/>
              <a:t>‹#›</a:t>
            </a:fld>
            <a:endParaRPr lang="tr-TR"/>
          </a:p>
        </p:txBody>
      </p:sp>
    </p:spTree>
    <p:extLst>
      <p:ext uri="{BB962C8B-B14F-4D97-AF65-F5344CB8AC3E}">
        <p14:creationId xmlns:p14="http://schemas.microsoft.com/office/powerpoint/2010/main" val="188857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black">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3A8456F-9713-4654-A0FC-B6B08D6EAE9B}" type="datetimeFigureOut">
              <a:rPr lang="tr-TR" smtClean="0"/>
              <a:t>20.05.2022</a:t>
            </a:fld>
            <a:endParaRPr lang="tr-TR"/>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tr-TR"/>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806559C-2555-4E0C-93BF-581557DBF616}" type="slidenum">
              <a:rPr lang="tr-TR" smtClean="0"/>
              <a:t>‹#›</a:t>
            </a:fld>
            <a:endParaRPr lang="tr-TR"/>
          </a:p>
        </p:txBody>
      </p:sp>
    </p:spTree>
    <p:extLst>
      <p:ext uri="{BB962C8B-B14F-4D97-AF65-F5344CB8AC3E}">
        <p14:creationId xmlns:p14="http://schemas.microsoft.com/office/powerpoint/2010/main" val="36610797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8.jpe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descr="çizim içeren bir resim&#10;&#10;Açıklama otomatik olarak oluşturuldu">
            <a:extLst>
              <a:ext uri="{FF2B5EF4-FFF2-40B4-BE49-F238E27FC236}">
                <a16:creationId xmlns:a16="http://schemas.microsoft.com/office/drawing/2014/main" id="{683ED56F-A25C-49BA-A641-1DD0DBE5DD07}"/>
              </a:ext>
            </a:extLst>
          </p:cNvPr>
          <p:cNvPicPr>
            <a:picLocks noChangeAspect="1"/>
          </p:cNvPicPr>
          <p:nvPr/>
        </p:nvPicPr>
        <p:blipFill>
          <a:blip r:embed="rId2">
            <a:alphaModFix amt="95000"/>
            <a:extLst>
              <a:ext uri="{28A0092B-C50C-407E-A947-70E740481C1C}">
                <a14:useLocalDpi xmlns:a14="http://schemas.microsoft.com/office/drawing/2010/main" val="0"/>
              </a:ext>
            </a:extLst>
          </a:blip>
          <a:stretch>
            <a:fillRect/>
          </a:stretch>
        </p:blipFill>
        <p:spPr>
          <a:xfrm>
            <a:off x="0" y="0"/>
            <a:ext cx="12251701" cy="6858000"/>
          </a:xfrm>
          <a:prstGeom prst="rect">
            <a:avLst/>
          </a:prstGeom>
        </p:spPr>
      </p:pic>
      <p:sp>
        <p:nvSpPr>
          <p:cNvPr id="3" name="Başlık 2">
            <a:extLst>
              <a:ext uri="{FF2B5EF4-FFF2-40B4-BE49-F238E27FC236}">
                <a16:creationId xmlns:a16="http://schemas.microsoft.com/office/drawing/2014/main" id="{8DF260F7-6472-4130-A4A1-F7517F0A29D7}"/>
              </a:ext>
            </a:extLst>
          </p:cNvPr>
          <p:cNvSpPr>
            <a:spLocks noGrp="1"/>
          </p:cNvSpPr>
          <p:nvPr>
            <p:ph type="title"/>
          </p:nvPr>
        </p:nvSpPr>
        <p:spPr/>
        <p:txBody>
          <a:bodyPr>
            <a:normAutofit/>
          </a:bodyPr>
          <a:lstStyle/>
          <a:p>
            <a:pPr algn="ctr">
              <a:lnSpc>
                <a:spcPct val="106000"/>
              </a:lnSpc>
              <a:spcAft>
                <a:spcPts val="800"/>
              </a:spcAft>
            </a:pPr>
            <a:r>
              <a:rPr lang="tr-TR" sz="3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Engel Kaldırıcı Sumo Robot</a:t>
            </a:r>
            <a:endParaRPr lang="tr-TR" sz="3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5615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66D53B-4EBA-422D-B539-987B13A6B3BA}"/>
              </a:ext>
            </a:extLst>
          </p:cNvPr>
          <p:cNvSpPr>
            <a:spLocks noGrp="1"/>
          </p:cNvSpPr>
          <p:nvPr>
            <p:ph type="title"/>
          </p:nvPr>
        </p:nvSpPr>
        <p:spPr>
          <a:xfrm>
            <a:off x="1052627" y="462280"/>
            <a:ext cx="9905998" cy="1122680"/>
          </a:xfrm>
        </p:spPr>
        <p:txBody>
          <a:bodyPr/>
          <a:lstStyle/>
          <a:p>
            <a:pPr algn="ctr"/>
            <a:r>
              <a:rPr lang="tr-TR" dirty="0">
                <a:solidFill>
                  <a:srgbClr val="FF0000"/>
                </a:solidFill>
              </a:rPr>
              <a:t>sonuçlar</a:t>
            </a:r>
          </a:p>
        </p:txBody>
      </p:sp>
      <p:sp>
        <p:nvSpPr>
          <p:cNvPr id="3" name="İçerik Yer Tutucusu 2">
            <a:extLst>
              <a:ext uri="{FF2B5EF4-FFF2-40B4-BE49-F238E27FC236}">
                <a16:creationId xmlns:a16="http://schemas.microsoft.com/office/drawing/2014/main" id="{C65DEABA-4DD6-4EB3-AB88-00AE77D1B851}"/>
              </a:ext>
            </a:extLst>
          </p:cNvPr>
          <p:cNvSpPr>
            <a:spLocks noGrp="1"/>
          </p:cNvSpPr>
          <p:nvPr>
            <p:ph idx="1"/>
          </p:nvPr>
        </p:nvSpPr>
        <p:spPr>
          <a:xfrm>
            <a:off x="533845" y="1500860"/>
            <a:ext cx="10943562" cy="4190260"/>
          </a:xfrm>
        </p:spPr>
        <p:txBody>
          <a:bodyPr>
            <a:normAutofit/>
          </a:bodyPr>
          <a:lstStyle/>
          <a:p>
            <a:pPr marL="0" indent="0" algn="just">
              <a:lnSpc>
                <a:spcPct val="115000"/>
              </a:lnSpc>
              <a:buNone/>
            </a:pPr>
            <a: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Bu proje ile birlikte bir sumo robotunun nasıl programlanacağını öğrenmiş olduk. Sumo robot </a:t>
            </a:r>
            <a:r>
              <a:rPr lang="tr-TR"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gerçeklenip</a:t>
            </a:r>
            <a: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verilecek 5 adet hedefin 60 saniye içerisinde platformdan atabilecek bir sumo robot algoritması </a:t>
            </a:r>
            <a:r>
              <a:rPr lang="tr-TR"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geliştirilildi</a:t>
            </a:r>
            <a: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Sensörlerin</a:t>
            </a:r>
            <a: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robotların ve </a:t>
            </a:r>
            <a:r>
              <a:rPr lang="tr-TR"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ardunionun</a:t>
            </a:r>
            <a: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nasıl çalıştığını, ve mantığını iyice kavramış olduk. Bu proje ile </a:t>
            </a:r>
            <a:r>
              <a:rPr lang="tr-TR"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birkikte</a:t>
            </a:r>
            <a: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arduino</a:t>
            </a:r>
            <a: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ile kolayca bir çok ürün ve yazılım geliştirebileceğimizi görmüş olduk.</a:t>
            </a:r>
          </a:p>
          <a:p>
            <a:pPr marL="0" indent="0" algn="just">
              <a:lnSpc>
                <a:spcPct val="115000"/>
              </a:lnSpc>
              <a:buNone/>
            </a:pPr>
            <a:endParaRPr lang="tr-TR" sz="1800" dirty="0">
              <a:solidFill>
                <a:schemeClr val="tx1"/>
              </a:solidFill>
              <a:effectLst/>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117768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66D53B-4EBA-422D-B539-987B13A6B3BA}"/>
              </a:ext>
            </a:extLst>
          </p:cNvPr>
          <p:cNvSpPr>
            <a:spLocks noGrp="1"/>
          </p:cNvSpPr>
          <p:nvPr>
            <p:ph type="title"/>
          </p:nvPr>
        </p:nvSpPr>
        <p:spPr>
          <a:xfrm>
            <a:off x="277813" y="505460"/>
            <a:ext cx="9905998" cy="1122680"/>
          </a:xfrm>
        </p:spPr>
        <p:txBody>
          <a:bodyPr/>
          <a:lstStyle/>
          <a:p>
            <a:pPr algn="ctr"/>
            <a:r>
              <a:rPr lang="tr-TR" dirty="0">
                <a:solidFill>
                  <a:srgbClr val="FF0000"/>
                </a:solidFill>
              </a:rPr>
              <a:t>hazırlayanlar</a:t>
            </a:r>
          </a:p>
        </p:txBody>
      </p:sp>
      <p:sp>
        <p:nvSpPr>
          <p:cNvPr id="3" name="İçerik Yer Tutucusu 2">
            <a:extLst>
              <a:ext uri="{FF2B5EF4-FFF2-40B4-BE49-F238E27FC236}">
                <a16:creationId xmlns:a16="http://schemas.microsoft.com/office/drawing/2014/main" id="{C65DEABA-4DD6-4EB3-AB88-00AE77D1B851}"/>
              </a:ext>
            </a:extLst>
          </p:cNvPr>
          <p:cNvSpPr>
            <a:spLocks noGrp="1"/>
          </p:cNvSpPr>
          <p:nvPr>
            <p:ph idx="1"/>
          </p:nvPr>
        </p:nvSpPr>
        <p:spPr>
          <a:xfrm>
            <a:off x="277813" y="1757680"/>
            <a:ext cx="9905998" cy="3515360"/>
          </a:xfrm>
        </p:spPr>
        <p:txBody>
          <a:bodyPr>
            <a:normAutofit/>
          </a:bodyPr>
          <a:lstStyle/>
          <a:p>
            <a:pPr indent="0" algn="l">
              <a:lnSpc>
                <a:spcPct val="150000"/>
              </a:lnSpc>
              <a:spcAft>
                <a:spcPts val="600"/>
              </a:spcAft>
              <a:buNone/>
              <a:tabLst>
                <a:tab pos="182880" algn="l"/>
              </a:tabLst>
            </a:pPr>
            <a:r>
              <a:rPr lang="tr-TR" sz="3200" spc="-5" dirty="0">
                <a:solidFill>
                  <a:schemeClr val="tx1"/>
                </a:solidFill>
                <a:effectLst/>
                <a:latin typeface="Times New Roman" panose="02020603050405020304" pitchFamily="18" charset="0"/>
                <a:ea typeface="MS Mincho" panose="02020609040205080304" pitchFamily="49" charset="-128"/>
              </a:rPr>
              <a:t>SERHAT ERDOĞAN</a:t>
            </a:r>
          </a:p>
          <a:p>
            <a:pPr indent="0" algn="l">
              <a:lnSpc>
                <a:spcPct val="150000"/>
              </a:lnSpc>
              <a:spcAft>
                <a:spcPts val="600"/>
              </a:spcAft>
              <a:buNone/>
              <a:tabLst>
                <a:tab pos="182880" algn="l"/>
              </a:tabLst>
            </a:pPr>
            <a:r>
              <a:rPr lang="tr-TR" sz="3200" spc="-5" dirty="0">
                <a:solidFill>
                  <a:schemeClr val="tx1"/>
                </a:solidFill>
                <a:effectLst/>
                <a:latin typeface="Times New Roman" panose="02020603050405020304" pitchFamily="18" charset="0"/>
                <a:ea typeface="MS Mincho" panose="02020609040205080304" pitchFamily="49" charset="-128"/>
              </a:rPr>
              <a:t>HÜSEYİN BERK IŞILDAK</a:t>
            </a:r>
          </a:p>
        </p:txBody>
      </p:sp>
    </p:spTree>
    <p:extLst>
      <p:ext uri="{BB962C8B-B14F-4D97-AF65-F5344CB8AC3E}">
        <p14:creationId xmlns:p14="http://schemas.microsoft.com/office/powerpoint/2010/main" val="4054733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66D53B-4EBA-422D-B539-987B13A6B3BA}"/>
              </a:ext>
            </a:extLst>
          </p:cNvPr>
          <p:cNvSpPr>
            <a:spLocks noGrp="1"/>
          </p:cNvSpPr>
          <p:nvPr>
            <p:ph type="title"/>
          </p:nvPr>
        </p:nvSpPr>
        <p:spPr>
          <a:xfrm>
            <a:off x="277813" y="860566"/>
            <a:ext cx="9905998" cy="1122680"/>
          </a:xfrm>
        </p:spPr>
        <p:txBody>
          <a:bodyPr/>
          <a:lstStyle/>
          <a:p>
            <a:pPr algn="ctr"/>
            <a:r>
              <a:rPr lang="tr-TR" dirty="0">
                <a:solidFill>
                  <a:srgbClr val="FF0000"/>
                </a:solidFill>
              </a:rPr>
              <a:t>PROJENİN amacı:</a:t>
            </a:r>
          </a:p>
        </p:txBody>
      </p:sp>
      <p:sp>
        <p:nvSpPr>
          <p:cNvPr id="3" name="İçerik Yer Tutucusu 2">
            <a:extLst>
              <a:ext uri="{FF2B5EF4-FFF2-40B4-BE49-F238E27FC236}">
                <a16:creationId xmlns:a16="http://schemas.microsoft.com/office/drawing/2014/main" id="{C65DEABA-4DD6-4EB3-AB88-00AE77D1B851}"/>
              </a:ext>
            </a:extLst>
          </p:cNvPr>
          <p:cNvSpPr>
            <a:spLocks noGrp="1"/>
          </p:cNvSpPr>
          <p:nvPr>
            <p:ph idx="1"/>
          </p:nvPr>
        </p:nvSpPr>
        <p:spPr>
          <a:xfrm>
            <a:off x="277813" y="1757680"/>
            <a:ext cx="9905998" cy="3515360"/>
          </a:xfrm>
        </p:spPr>
        <p:txBody>
          <a:bodyPr/>
          <a:lstStyle/>
          <a:p>
            <a:pPr indent="173990" algn="l">
              <a:spcAft>
                <a:spcPts val="600"/>
              </a:spcAft>
            </a:pPr>
            <a:r>
              <a:rPr lang="en-US" sz="1800" b="0" dirty="0">
                <a:solidFill>
                  <a:schemeClr val="tx1"/>
                </a:solidFill>
                <a:effectLst/>
                <a:latin typeface="Times New Roman" panose="02020603050405020304" pitchFamily="18" charset="0"/>
                <a:ea typeface="Times New Roman" panose="02020603050405020304" pitchFamily="18" charset="0"/>
              </a:rPr>
              <a:t>Bu </a:t>
            </a:r>
            <a:r>
              <a:rPr lang="en-US" sz="1800" b="0" dirty="0" err="1">
                <a:solidFill>
                  <a:schemeClr val="tx1"/>
                </a:solidFill>
                <a:effectLst/>
                <a:latin typeface="Times New Roman" panose="02020603050405020304" pitchFamily="18" charset="0"/>
                <a:ea typeface="Times New Roman" panose="02020603050405020304" pitchFamily="18" charset="0"/>
              </a:rPr>
              <a:t>proje</a:t>
            </a:r>
            <a:r>
              <a:rPr lang="en-US" sz="1800" b="0" dirty="0">
                <a:solidFill>
                  <a:schemeClr val="tx1"/>
                </a:solidFill>
                <a:effectLst/>
                <a:latin typeface="Times New Roman" panose="02020603050405020304" pitchFamily="18" charset="0"/>
                <a:ea typeface="Times New Roman" panose="02020603050405020304" pitchFamily="18" charset="0"/>
              </a:rPr>
              <a:t> </a:t>
            </a:r>
            <a:r>
              <a:rPr lang="en-US" sz="1800" b="0" dirty="0" err="1">
                <a:solidFill>
                  <a:schemeClr val="tx1"/>
                </a:solidFill>
                <a:effectLst/>
                <a:latin typeface="Times New Roman" panose="02020603050405020304" pitchFamily="18" charset="0"/>
                <a:ea typeface="Times New Roman" panose="02020603050405020304" pitchFamily="18" charset="0"/>
              </a:rPr>
              <a:t>kapsamında</a:t>
            </a:r>
            <a:r>
              <a:rPr lang="en-US" sz="1800" b="0" dirty="0">
                <a:solidFill>
                  <a:schemeClr val="tx1"/>
                </a:solidFill>
                <a:effectLst/>
                <a:latin typeface="Times New Roman" panose="02020603050405020304" pitchFamily="18" charset="0"/>
                <a:ea typeface="Times New Roman" panose="02020603050405020304" pitchFamily="18" charset="0"/>
              </a:rPr>
              <a:t> </a:t>
            </a:r>
            <a:r>
              <a:rPr lang="en-US" sz="1800" b="0" dirty="0" err="1">
                <a:solidFill>
                  <a:schemeClr val="tx1"/>
                </a:solidFill>
                <a:effectLst/>
                <a:latin typeface="Times New Roman" panose="02020603050405020304" pitchFamily="18" charset="0"/>
                <a:ea typeface="Times New Roman" panose="02020603050405020304" pitchFamily="18" charset="0"/>
              </a:rPr>
              <a:t>yapacağımız</a:t>
            </a:r>
            <a:r>
              <a:rPr lang="en-US" sz="1800" b="0" dirty="0">
                <a:solidFill>
                  <a:schemeClr val="tx1"/>
                </a:solidFill>
                <a:effectLst/>
                <a:latin typeface="Times New Roman" panose="02020603050405020304" pitchFamily="18" charset="0"/>
                <a:ea typeface="Times New Roman" panose="02020603050405020304" pitchFamily="18" charset="0"/>
              </a:rPr>
              <a:t> robot, </a:t>
            </a:r>
            <a:r>
              <a:rPr lang="en-US" sz="1800" b="0" dirty="0" err="1">
                <a:solidFill>
                  <a:schemeClr val="tx1"/>
                </a:solidFill>
                <a:effectLst/>
                <a:latin typeface="Times New Roman" panose="02020603050405020304" pitchFamily="18" charset="0"/>
                <a:ea typeface="Times New Roman" panose="02020603050405020304" pitchFamily="18" charset="0"/>
              </a:rPr>
              <a:t>verilecek</a:t>
            </a:r>
            <a:r>
              <a:rPr lang="en-US" sz="1800" b="0" dirty="0">
                <a:solidFill>
                  <a:schemeClr val="tx1"/>
                </a:solidFill>
                <a:effectLst/>
                <a:latin typeface="Times New Roman" panose="02020603050405020304" pitchFamily="18" charset="0"/>
                <a:ea typeface="Times New Roman" panose="02020603050405020304" pitchFamily="18" charset="0"/>
              </a:rPr>
              <a:t> 5 </a:t>
            </a:r>
            <a:r>
              <a:rPr lang="en-US" sz="1800" b="0" dirty="0" err="1">
                <a:solidFill>
                  <a:schemeClr val="tx1"/>
                </a:solidFill>
                <a:effectLst/>
                <a:latin typeface="Times New Roman" panose="02020603050405020304" pitchFamily="18" charset="0"/>
                <a:ea typeface="Times New Roman" panose="02020603050405020304" pitchFamily="18" charset="0"/>
              </a:rPr>
              <a:t>adet</a:t>
            </a:r>
            <a:r>
              <a:rPr lang="en-US" sz="1800" b="0" dirty="0">
                <a:solidFill>
                  <a:schemeClr val="tx1"/>
                </a:solidFill>
                <a:effectLst/>
                <a:latin typeface="Times New Roman" panose="02020603050405020304" pitchFamily="18" charset="0"/>
                <a:ea typeface="Times New Roman" panose="02020603050405020304" pitchFamily="18" charset="0"/>
              </a:rPr>
              <a:t> </a:t>
            </a:r>
            <a:r>
              <a:rPr lang="en-US" sz="1800" b="0" dirty="0" err="1">
                <a:solidFill>
                  <a:schemeClr val="tx1"/>
                </a:solidFill>
                <a:effectLst/>
                <a:latin typeface="Times New Roman" panose="02020603050405020304" pitchFamily="18" charset="0"/>
                <a:ea typeface="Times New Roman" panose="02020603050405020304" pitchFamily="18" charset="0"/>
              </a:rPr>
              <a:t>hedefin</a:t>
            </a:r>
            <a:r>
              <a:rPr lang="en-US" sz="1800" b="0" dirty="0">
                <a:solidFill>
                  <a:schemeClr val="tx1"/>
                </a:solidFill>
                <a:effectLst/>
                <a:latin typeface="Times New Roman" panose="02020603050405020304" pitchFamily="18" charset="0"/>
                <a:ea typeface="Times New Roman" panose="02020603050405020304" pitchFamily="18" charset="0"/>
              </a:rPr>
              <a:t> 60 </a:t>
            </a:r>
            <a:r>
              <a:rPr lang="en-US" sz="1800" b="0" dirty="0" err="1">
                <a:solidFill>
                  <a:schemeClr val="tx1"/>
                </a:solidFill>
                <a:effectLst/>
                <a:latin typeface="Times New Roman" panose="02020603050405020304" pitchFamily="18" charset="0"/>
                <a:ea typeface="Times New Roman" panose="02020603050405020304" pitchFamily="18" charset="0"/>
              </a:rPr>
              <a:t>saniye</a:t>
            </a:r>
            <a:r>
              <a:rPr lang="en-US" sz="1800" b="0" dirty="0">
                <a:solidFill>
                  <a:schemeClr val="tx1"/>
                </a:solidFill>
                <a:effectLst/>
                <a:latin typeface="Times New Roman" panose="02020603050405020304" pitchFamily="18" charset="0"/>
                <a:ea typeface="Times New Roman" panose="02020603050405020304" pitchFamily="18" charset="0"/>
              </a:rPr>
              <a:t> </a:t>
            </a:r>
            <a:r>
              <a:rPr lang="en-US" sz="1800" b="0" dirty="0" err="1">
                <a:solidFill>
                  <a:schemeClr val="tx1"/>
                </a:solidFill>
                <a:effectLst/>
                <a:latin typeface="Times New Roman" panose="02020603050405020304" pitchFamily="18" charset="0"/>
                <a:ea typeface="Times New Roman" panose="02020603050405020304" pitchFamily="18" charset="0"/>
              </a:rPr>
              <a:t>içerisinde</a:t>
            </a:r>
            <a:r>
              <a:rPr lang="en-US" sz="1800" b="0" dirty="0">
                <a:solidFill>
                  <a:schemeClr val="tx1"/>
                </a:solidFill>
                <a:effectLst/>
                <a:latin typeface="Times New Roman" panose="02020603050405020304" pitchFamily="18" charset="0"/>
                <a:ea typeface="Times New Roman" panose="02020603050405020304" pitchFamily="18" charset="0"/>
              </a:rPr>
              <a:t> </a:t>
            </a:r>
            <a:r>
              <a:rPr lang="en-US" sz="1800" b="0" dirty="0" err="1">
                <a:solidFill>
                  <a:schemeClr val="tx1"/>
                </a:solidFill>
                <a:effectLst/>
                <a:latin typeface="Times New Roman" panose="02020603050405020304" pitchFamily="18" charset="0"/>
                <a:ea typeface="Times New Roman" panose="02020603050405020304" pitchFamily="18" charset="0"/>
              </a:rPr>
              <a:t>platformdan</a:t>
            </a:r>
            <a:r>
              <a:rPr lang="en-US" sz="1800" b="0" dirty="0">
                <a:solidFill>
                  <a:schemeClr val="tx1"/>
                </a:solidFill>
                <a:effectLst/>
                <a:latin typeface="Times New Roman" panose="02020603050405020304" pitchFamily="18" charset="0"/>
                <a:ea typeface="Times New Roman" panose="02020603050405020304" pitchFamily="18" charset="0"/>
              </a:rPr>
              <a:t> </a:t>
            </a:r>
            <a:r>
              <a:rPr lang="en-US" sz="1800" b="0" dirty="0" err="1">
                <a:solidFill>
                  <a:schemeClr val="tx1"/>
                </a:solidFill>
                <a:effectLst/>
                <a:latin typeface="Times New Roman" panose="02020603050405020304" pitchFamily="18" charset="0"/>
                <a:ea typeface="Times New Roman" panose="02020603050405020304" pitchFamily="18" charset="0"/>
              </a:rPr>
              <a:t>atabilecek</a:t>
            </a:r>
            <a:r>
              <a:rPr lang="en-US" sz="1800" b="0" dirty="0">
                <a:solidFill>
                  <a:schemeClr val="tx1"/>
                </a:solidFill>
                <a:effectLst/>
                <a:latin typeface="Times New Roman" panose="02020603050405020304" pitchFamily="18" charset="0"/>
                <a:ea typeface="Times New Roman" panose="02020603050405020304" pitchFamily="18" charset="0"/>
              </a:rPr>
              <a:t> </a:t>
            </a:r>
            <a:r>
              <a:rPr lang="en-US" sz="1800" b="0" dirty="0" err="1">
                <a:solidFill>
                  <a:schemeClr val="tx1"/>
                </a:solidFill>
                <a:effectLst/>
                <a:latin typeface="Times New Roman" panose="02020603050405020304" pitchFamily="18" charset="0"/>
                <a:ea typeface="Times New Roman" panose="02020603050405020304" pitchFamily="18" charset="0"/>
              </a:rPr>
              <a:t>bir</a:t>
            </a:r>
            <a:r>
              <a:rPr lang="en-US" sz="1800" b="0" dirty="0">
                <a:solidFill>
                  <a:schemeClr val="tx1"/>
                </a:solidFill>
                <a:effectLst/>
                <a:latin typeface="Times New Roman" panose="02020603050405020304" pitchFamily="18" charset="0"/>
                <a:ea typeface="Times New Roman" panose="02020603050405020304" pitchFamily="18" charset="0"/>
              </a:rPr>
              <a:t> sumo robot </a:t>
            </a:r>
            <a:r>
              <a:rPr lang="en-US" sz="1800" b="0" dirty="0" err="1">
                <a:solidFill>
                  <a:schemeClr val="tx1"/>
                </a:solidFill>
                <a:effectLst/>
                <a:latin typeface="Times New Roman" panose="02020603050405020304" pitchFamily="18" charset="0"/>
                <a:ea typeface="Times New Roman" panose="02020603050405020304" pitchFamily="18" charset="0"/>
              </a:rPr>
              <a:t>algoritması</a:t>
            </a:r>
            <a:r>
              <a:rPr lang="en-US" sz="1800" b="0" dirty="0">
                <a:solidFill>
                  <a:schemeClr val="tx1"/>
                </a:solidFill>
                <a:effectLst/>
                <a:latin typeface="Times New Roman" panose="02020603050405020304" pitchFamily="18" charset="0"/>
                <a:ea typeface="Times New Roman" panose="02020603050405020304" pitchFamily="18" charset="0"/>
              </a:rPr>
              <a:t> </a:t>
            </a:r>
            <a:r>
              <a:rPr lang="en-US" sz="1800" b="0" dirty="0" err="1">
                <a:solidFill>
                  <a:schemeClr val="tx1"/>
                </a:solidFill>
                <a:effectLst/>
                <a:latin typeface="Times New Roman" panose="02020603050405020304" pitchFamily="18" charset="0"/>
                <a:ea typeface="Times New Roman" panose="02020603050405020304" pitchFamily="18" charset="0"/>
              </a:rPr>
              <a:t>geliştirilmelidir</a:t>
            </a:r>
            <a:r>
              <a:rPr lang="en-US" sz="1800" b="0" dirty="0">
                <a:solidFill>
                  <a:schemeClr val="tx1"/>
                </a:solidFill>
                <a:effectLst/>
                <a:latin typeface="Times New Roman" panose="02020603050405020304" pitchFamily="18" charset="0"/>
                <a:ea typeface="Times New Roman" panose="02020603050405020304" pitchFamily="18" charset="0"/>
              </a:rPr>
              <a:t>. </a:t>
            </a:r>
            <a:r>
              <a:rPr lang="en-US" sz="1800" b="0" dirty="0" err="1">
                <a:solidFill>
                  <a:schemeClr val="tx1"/>
                </a:solidFill>
                <a:effectLst/>
                <a:latin typeface="Times New Roman" panose="02020603050405020304" pitchFamily="18" charset="0"/>
                <a:ea typeface="Times New Roman" panose="02020603050405020304" pitchFamily="18" charset="0"/>
              </a:rPr>
              <a:t>Robot’un</a:t>
            </a:r>
            <a:r>
              <a:rPr lang="en-US" sz="1800" b="0" dirty="0">
                <a:solidFill>
                  <a:schemeClr val="tx1"/>
                </a:solidFill>
                <a:effectLst/>
                <a:latin typeface="Times New Roman" panose="02020603050405020304" pitchFamily="18" charset="0"/>
                <a:ea typeface="Times New Roman" panose="02020603050405020304" pitchFamily="18" charset="0"/>
              </a:rPr>
              <a:t> 2 </a:t>
            </a:r>
            <a:r>
              <a:rPr lang="en-US" sz="1800" b="0" dirty="0" err="1">
                <a:solidFill>
                  <a:schemeClr val="tx1"/>
                </a:solidFill>
                <a:effectLst/>
                <a:latin typeface="Times New Roman" panose="02020603050405020304" pitchFamily="18" charset="0"/>
                <a:ea typeface="Times New Roman" panose="02020603050405020304" pitchFamily="18" charset="0"/>
              </a:rPr>
              <a:t>modu</a:t>
            </a:r>
            <a:r>
              <a:rPr lang="en-US" sz="1800" b="0" dirty="0">
                <a:solidFill>
                  <a:schemeClr val="tx1"/>
                </a:solidFill>
                <a:effectLst/>
                <a:latin typeface="Times New Roman" panose="02020603050405020304" pitchFamily="18" charset="0"/>
                <a:ea typeface="Times New Roman" panose="02020603050405020304" pitchFamily="18" charset="0"/>
              </a:rPr>
              <a:t> </a:t>
            </a:r>
            <a:r>
              <a:rPr lang="en-US" sz="1800" b="0" dirty="0" err="1">
                <a:solidFill>
                  <a:schemeClr val="tx1"/>
                </a:solidFill>
                <a:effectLst/>
                <a:latin typeface="Times New Roman" panose="02020603050405020304" pitchFamily="18" charset="0"/>
                <a:ea typeface="Times New Roman" panose="02020603050405020304" pitchFamily="18" charset="0"/>
              </a:rPr>
              <a:t>vardır</a:t>
            </a:r>
            <a:r>
              <a:rPr lang="en-US" sz="1800" b="0" dirty="0">
                <a:solidFill>
                  <a:schemeClr val="tx1"/>
                </a:solidFill>
                <a:effectLst/>
                <a:latin typeface="Times New Roman" panose="02020603050405020304" pitchFamily="18" charset="0"/>
                <a:ea typeface="Times New Roman" panose="02020603050405020304" pitchFamily="18" charset="0"/>
              </a:rPr>
              <a:t> </a:t>
            </a:r>
            <a:r>
              <a:rPr lang="en-US" sz="1800" b="0" dirty="0" err="1">
                <a:solidFill>
                  <a:schemeClr val="tx1"/>
                </a:solidFill>
                <a:effectLst/>
                <a:latin typeface="Times New Roman" panose="02020603050405020304" pitchFamily="18" charset="0"/>
                <a:ea typeface="Times New Roman" panose="02020603050405020304" pitchFamily="18" charset="0"/>
              </a:rPr>
              <a:t>ikinci</a:t>
            </a:r>
            <a:r>
              <a:rPr lang="en-US" sz="1800" b="0" dirty="0">
                <a:solidFill>
                  <a:schemeClr val="tx1"/>
                </a:solidFill>
                <a:effectLst/>
                <a:latin typeface="Times New Roman" panose="02020603050405020304" pitchFamily="18" charset="0"/>
                <a:ea typeface="Times New Roman" panose="02020603050405020304" pitchFamily="18" charset="0"/>
              </a:rPr>
              <a:t> </a:t>
            </a:r>
            <a:r>
              <a:rPr lang="en-US" sz="1800" b="0" dirty="0" err="1">
                <a:solidFill>
                  <a:schemeClr val="tx1"/>
                </a:solidFill>
                <a:effectLst/>
                <a:latin typeface="Times New Roman" panose="02020603050405020304" pitchFamily="18" charset="0"/>
                <a:ea typeface="Times New Roman" panose="02020603050405020304" pitchFamily="18" charset="0"/>
              </a:rPr>
              <a:t>modu</a:t>
            </a:r>
            <a:r>
              <a:rPr lang="en-US" sz="1800" b="0" dirty="0">
                <a:solidFill>
                  <a:schemeClr val="tx1"/>
                </a:solidFill>
                <a:effectLst/>
                <a:latin typeface="Times New Roman" panose="02020603050405020304" pitchFamily="18" charset="0"/>
                <a:ea typeface="Times New Roman" panose="02020603050405020304" pitchFamily="18" charset="0"/>
              </a:rPr>
              <a:t> </a:t>
            </a:r>
            <a:r>
              <a:rPr lang="en-US" sz="1800" b="0" dirty="0" err="1">
                <a:solidFill>
                  <a:schemeClr val="tx1"/>
                </a:solidFill>
                <a:effectLst/>
                <a:latin typeface="Times New Roman" panose="02020603050405020304" pitchFamily="18" charset="0"/>
                <a:ea typeface="Times New Roman" panose="02020603050405020304" pitchFamily="18" charset="0"/>
              </a:rPr>
              <a:t>ise</a:t>
            </a:r>
            <a:r>
              <a:rPr lang="en-US" sz="1800" b="0" dirty="0">
                <a:solidFill>
                  <a:schemeClr val="tx1"/>
                </a:solidFill>
                <a:effectLst/>
                <a:latin typeface="Times New Roman" panose="02020603050405020304" pitchFamily="18" charset="0"/>
                <a:ea typeface="Times New Roman" panose="02020603050405020304" pitchFamily="18" charset="0"/>
              </a:rPr>
              <a:t> </a:t>
            </a:r>
            <a:r>
              <a:rPr lang="en-US" sz="1800" b="0" dirty="0" err="1">
                <a:solidFill>
                  <a:schemeClr val="tx1"/>
                </a:solidFill>
                <a:effectLst/>
                <a:latin typeface="Times New Roman" panose="02020603050405020304" pitchFamily="18" charset="0"/>
                <a:ea typeface="Times New Roman" panose="02020603050405020304" pitchFamily="18" charset="0"/>
              </a:rPr>
              <a:t>bağlanan</a:t>
            </a:r>
            <a:r>
              <a:rPr lang="en-US" sz="1800" b="0" dirty="0">
                <a:solidFill>
                  <a:schemeClr val="tx1"/>
                </a:solidFill>
                <a:effectLst/>
                <a:latin typeface="Times New Roman" panose="02020603050405020304" pitchFamily="18" charset="0"/>
                <a:ea typeface="Times New Roman" panose="02020603050405020304" pitchFamily="18" charset="0"/>
              </a:rPr>
              <a:t> </a:t>
            </a:r>
            <a:r>
              <a:rPr lang="en-US" sz="1800" b="0" dirty="0" err="1">
                <a:solidFill>
                  <a:schemeClr val="tx1"/>
                </a:solidFill>
                <a:effectLst/>
                <a:latin typeface="Times New Roman" panose="02020603050405020304" pitchFamily="18" charset="0"/>
                <a:ea typeface="Times New Roman" panose="02020603050405020304" pitchFamily="18" charset="0"/>
              </a:rPr>
              <a:t>sensörleri</a:t>
            </a:r>
            <a:r>
              <a:rPr lang="en-US" sz="1800" b="0" dirty="0">
                <a:solidFill>
                  <a:schemeClr val="tx1"/>
                </a:solidFill>
                <a:effectLst/>
                <a:latin typeface="Times New Roman" panose="02020603050405020304" pitchFamily="18" charset="0"/>
                <a:ea typeface="Times New Roman" panose="02020603050405020304" pitchFamily="18" charset="0"/>
              </a:rPr>
              <a:t> </a:t>
            </a:r>
            <a:r>
              <a:rPr lang="en-US" sz="1800" b="0" dirty="0" err="1">
                <a:solidFill>
                  <a:schemeClr val="tx1"/>
                </a:solidFill>
                <a:effectLst/>
                <a:latin typeface="Times New Roman" panose="02020603050405020304" pitchFamily="18" charset="0"/>
                <a:ea typeface="Times New Roman" panose="02020603050405020304" pitchFamily="18" charset="0"/>
              </a:rPr>
              <a:t>kullanarak</a:t>
            </a:r>
            <a:r>
              <a:rPr lang="en-US" sz="1800" b="0" dirty="0">
                <a:solidFill>
                  <a:schemeClr val="tx1"/>
                </a:solidFill>
                <a:effectLst/>
                <a:latin typeface="Times New Roman" panose="02020603050405020304" pitchFamily="18" charset="0"/>
                <a:ea typeface="Times New Roman" panose="02020603050405020304" pitchFamily="18" charset="0"/>
              </a:rPr>
              <a:t> </a:t>
            </a:r>
            <a:r>
              <a:rPr lang="en-US" sz="1800" b="0" dirty="0" err="1">
                <a:solidFill>
                  <a:schemeClr val="tx1"/>
                </a:solidFill>
                <a:effectLst/>
                <a:latin typeface="Times New Roman" panose="02020603050405020304" pitchFamily="18" charset="0"/>
                <a:ea typeface="Times New Roman" panose="02020603050405020304" pitchFamily="18" charset="0"/>
              </a:rPr>
              <a:t>çizgi</a:t>
            </a:r>
            <a:r>
              <a:rPr lang="en-US" sz="1800" b="0" dirty="0">
                <a:solidFill>
                  <a:schemeClr val="tx1"/>
                </a:solidFill>
                <a:effectLst/>
                <a:latin typeface="Times New Roman" panose="02020603050405020304" pitchFamily="18" charset="0"/>
                <a:ea typeface="Times New Roman" panose="02020603050405020304" pitchFamily="18" charset="0"/>
              </a:rPr>
              <a:t> </a:t>
            </a:r>
            <a:r>
              <a:rPr lang="en-US" sz="1800" b="0" dirty="0" err="1">
                <a:solidFill>
                  <a:schemeClr val="tx1"/>
                </a:solidFill>
                <a:effectLst/>
                <a:latin typeface="Times New Roman" panose="02020603050405020304" pitchFamily="18" charset="0"/>
                <a:ea typeface="Times New Roman" panose="02020603050405020304" pitchFamily="18" charset="0"/>
              </a:rPr>
              <a:t>izleyip</a:t>
            </a:r>
            <a:r>
              <a:rPr lang="en-US" sz="1800" b="0" dirty="0">
                <a:solidFill>
                  <a:schemeClr val="tx1"/>
                </a:solidFill>
                <a:effectLst/>
                <a:latin typeface="Times New Roman" panose="02020603050405020304" pitchFamily="18" charset="0"/>
                <a:ea typeface="Times New Roman" panose="02020603050405020304" pitchFamily="18" charset="0"/>
              </a:rPr>
              <a:t> </a:t>
            </a:r>
            <a:r>
              <a:rPr lang="en-US" sz="1800" b="0" dirty="0" err="1">
                <a:solidFill>
                  <a:schemeClr val="tx1"/>
                </a:solidFill>
                <a:effectLst/>
                <a:latin typeface="Times New Roman" panose="02020603050405020304" pitchFamily="18" charset="0"/>
                <a:ea typeface="Times New Roman" panose="02020603050405020304" pitchFamily="18" charset="0"/>
              </a:rPr>
              <a:t>takip</a:t>
            </a:r>
            <a:r>
              <a:rPr lang="en-US" sz="1800" b="0" dirty="0">
                <a:solidFill>
                  <a:schemeClr val="tx1"/>
                </a:solidFill>
                <a:effectLst/>
                <a:latin typeface="Times New Roman" panose="02020603050405020304" pitchFamily="18" charset="0"/>
                <a:ea typeface="Times New Roman" panose="02020603050405020304" pitchFamily="18" charset="0"/>
              </a:rPr>
              <a:t> </a:t>
            </a:r>
            <a:r>
              <a:rPr lang="en-US" sz="1800" b="0" dirty="0" err="1">
                <a:solidFill>
                  <a:schemeClr val="tx1"/>
                </a:solidFill>
                <a:effectLst/>
                <a:latin typeface="Times New Roman" panose="02020603050405020304" pitchFamily="18" charset="0"/>
                <a:ea typeface="Times New Roman" panose="02020603050405020304" pitchFamily="18" charset="0"/>
              </a:rPr>
              <a:t>etmesi</a:t>
            </a:r>
            <a:r>
              <a:rPr lang="en-US" sz="1800" b="0" dirty="0">
                <a:solidFill>
                  <a:schemeClr val="tx1"/>
                </a:solidFill>
                <a:effectLst/>
                <a:latin typeface="Times New Roman" panose="02020603050405020304" pitchFamily="18" charset="0"/>
                <a:ea typeface="Times New Roman" panose="02020603050405020304" pitchFamily="18" charset="0"/>
              </a:rPr>
              <a:t> </a:t>
            </a:r>
            <a:r>
              <a:rPr lang="en-US" sz="1800" b="0" dirty="0" err="1">
                <a:solidFill>
                  <a:schemeClr val="tx1"/>
                </a:solidFill>
                <a:effectLst/>
                <a:latin typeface="Times New Roman" panose="02020603050405020304" pitchFamily="18" charset="0"/>
                <a:ea typeface="Times New Roman" panose="02020603050405020304" pitchFamily="18" charset="0"/>
              </a:rPr>
              <a:t>gerekmektedir</a:t>
            </a:r>
            <a:r>
              <a:rPr lang="en-US" sz="1800" b="0" dirty="0">
                <a:solidFill>
                  <a:schemeClr val="tx1"/>
                </a:solidFill>
                <a:effectLst/>
                <a:latin typeface="Times New Roman" panose="02020603050405020304" pitchFamily="18" charset="0"/>
                <a:ea typeface="Times New Roman" panose="02020603050405020304" pitchFamily="18" charset="0"/>
              </a:rPr>
              <a:t>. </a:t>
            </a:r>
            <a:endParaRPr lang="tr-TR" sz="1800" b="1" dirty="0">
              <a:solidFill>
                <a:schemeClr val="tx1"/>
              </a:solidFill>
              <a:effectLst/>
              <a:latin typeface="Times New Roman" panose="02020603050405020304" pitchFamily="18" charset="0"/>
              <a:ea typeface="Times New Roman" panose="02020603050405020304" pitchFamily="18" charset="0"/>
            </a:endParaRPr>
          </a:p>
          <a:p>
            <a:pPr indent="182880">
              <a:lnSpc>
                <a:spcPct val="150000"/>
              </a:lnSpc>
              <a:tabLst>
                <a:tab pos="182880" algn="l"/>
              </a:tabLst>
            </a:pPr>
            <a:r>
              <a:rPr lang="tr-TR" sz="1800" b="1" i="1" dirty="0">
                <a:solidFill>
                  <a:schemeClr val="bg1"/>
                </a:solidFill>
                <a:effectLst/>
                <a:latin typeface="Times New Roman" panose="02020603050405020304" pitchFamily="18" charset="0"/>
                <a:ea typeface="MS Mincho" panose="02020609040205080304" pitchFamily="49" charset="-128"/>
              </a:rPr>
              <a:t>Anahtar Kelimeler </a:t>
            </a:r>
            <a:r>
              <a:rPr lang="tr-TR" sz="1800" b="1" i="1" dirty="0">
                <a:solidFill>
                  <a:schemeClr val="tx1"/>
                </a:solidFill>
                <a:effectLst/>
                <a:latin typeface="Times New Roman" panose="02020603050405020304" pitchFamily="18" charset="0"/>
                <a:ea typeface="MS Mincho" panose="02020609040205080304" pitchFamily="49" charset="-128"/>
              </a:rPr>
              <a:t>— </a:t>
            </a:r>
            <a:r>
              <a:rPr lang="tr-TR" sz="1800" dirty="0">
                <a:solidFill>
                  <a:schemeClr val="tx1"/>
                </a:solidFill>
                <a:effectLst/>
                <a:latin typeface="Times New Roman" panose="02020603050405020304" pitchFamily="18" charset="0"/>
                <a:ea typeface="Calibri" panose="020F0502020204030204" pitchFamily="34" charset="0"/>
              </a:rPr>
              <a:t>Sumo, robot, </a:t>
            </a:r>
            <a:r>
              <a:rPr lang="tr-TR" sz="1800" dirty="0" err="1">
                <a:solidFill>
                  <a:schemeClr val="tx1"/>
                </a:solidFill>
                <a:effectLst/>
                <a:latin typeface="Times New Roman" panose="02020603050405020304" pitchFamily="18" charset="0"/>
                <a:ea typeface="Calibri" panose="020F0502020204030204" pitchFamily="34" charset="0"/>
              </a:rPr>
              <a:t>Ardunio</a:t>
            </a:r>
            <a:r>
              <a:rPr lang="tr-TR" sz="1800" dirty="0">
                <a:solidFill>
                  <a:schemeClr val="tx1"/>
                </a:solidFill>
                <a:effectLst/>
                <a:latin typeface="Times New Roman" panose="02020603050405020304" pitchFamily="18" charset="0"/>
                <a:ea typeface="Calibri" panose="020F0502020204030204" pitchFamily="34" charset="0"/>
              </a:rPr>
              <a:t>.</a:t>
            </a:r>
            <a:endParaRPr lang="tr-TR" sz="1800" b="1" i="1"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65136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66D53B-4EBA-422D-B539-987B13A6B3BA}"/>
              </a:ext>
            </a:extLst>
          </p:cNvPr>
          <p:cNvSpPr>
            <a:spLocks noGrp="1"/>
          </p:cNvSpPr>
          <p:nvPr>
            <p:ph type="title"/>
          </p:nvPr>
        </p:nvSpPr>
        <p:spPr>
          <a:xfrm>
            <a:off x="621437" y="0"/>
            <a:ext cx="9905998" cy="1122680"/>
          </a:xfrm>
        </p:spPr>
        <p:txBody>
          <a:bodyPr>
            <a:normAutofit/>
          </a:bodyPr>
          <a:lstStyle/>
          <a:p>
            <a:pPr lvl="0" algn="ctr" fontAlgn="base">
              <a:lnSpc>
                <a:spcPct val="150000"/>
              </a:lnSpc>
              <a:spcBef>
                <a:spcPts val="800"/>
              </a:spcBef>
              <a:spcAft>
                <a:spcPts val="400"/>
              </a:spcAft>
              <a:buSzPts val="1000"/>
              <a:tabLst>
                <a:tab pos="137160" algn="l"/>
                <a:tab pos="365760" algn="l"/>
              </a:tabLst>
            </a:pPr>
            <a:r>
              <a:rPr lang="tr-TR" b="1" u="none" strike="noStrike" kern="0" cap="small" dirty="0">
                <a:solidFill>
                  <a:srgbClr val="FF0000"/>
                </a:solidFill>
                <a:effectLst/>
                <a:latin typeface="Times New Roman" panose="02020603050405020304" pitchFamily="18" charset="0"/>
                <a:ea typeface="MS Mincho" panose="02020609040205080304" pitchFamily="49" charset="-128"/>
              </a:rPr>
              <a:t>SİSTEM MİMARİSİ</a:t>
            </a:r>
            <a:endParaRPr lang="tr-TR" b="1" u="none" strike="noStrike" kern="0" cap="small" dirty="0">
              <a:solidFill>
                <a:srgbClr val="FF0000"/>
              </a:solidFill>
              <a:effectLst/>
              <a:latin typeface="Times New Roman" panose="02020603050405020304" pitchFamily="18" charset="0"/>
            </a:endParaRPr>
          </a:p>
        </p:txBody>
      </p:sp>
      <p:sp>
        <p:nvSpPr>
          <p:cNvPr id="3" name="İçerik Yer Tutucusu 2">
            <a:extLst>
              <a:ext uri="{FF2B5EF4-FFF2-40B4-BE49-F238E27FC236}">
                <a16:creationId xmlns:a16="http://schemas.microsoft.com/office/drawing/2014/main" id="{C65DEABA-4DD6-4EB3-AB88-00AE77D1B851}"/>
              </a:ext>
            </a:extLst>
          </p:cNvPr>
          <p:cNvSpPr>
            <a:spLocks noGrp="1"/>
          </p:cNvSpPr>
          <p:nvPr>
            <p:ph idx="1"/>
          </p:nvPr>
        </p:nvSpPr>
        <p:spPr>
          <a:xfrm>
            <a:off x="462763" y="1122680"/>
            <a:ext cx="10064672" cy="2610135"/>
          </a:xfrm>
        </p:spPr>
        <p:txBody>
          <a:bodyPr>
            <a:normAutofit/>
          </a:bodyPr>
          <a:lstStyle/>
          <a:p>
            <a:pPr marL="0" indent="0">
              <a:lnSpc>
                <a:spcPct val="115000"/>
              </a:lnSpc>
              <a:spcAft>
                <a:spcPts val="800"/>
              </a:spcAft>
              <a:buNone/>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Bu proje kapsamında kullanacağımız </a:t>
            </a:r>
            <a:r>
              <a:rPr lang="tr-TR"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arduino</a:t>
            </a:r>
            <a: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için Entegre Geliştirme Ortamı, C ve C ++ dilleri ile yazılmış bir platformlar arası uygulamadır.</a:t>
            </a:r>
            <a:r>
              <a:rPr lang="tr-TR"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Arduino</a:t>
            </a:r>
            <a: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uyumlu kartlara program yazmak ve yüklemek için kullanılır, aynı zamanda 3. taraf çekirdekler ve</a:t>
            </a:r>
            <a:r>
              <a:rPr lang="tr-TR"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satıcıların geliştirme kartları içinde kullanılabilir.</a:t>
            </a:r>
          </a:p>
          <a:p>
            <a:pPr marL="0" indent="0">
              <a:lnSpc>
                <a:spcPct val="115000"/>
              </a:lnSpc>
              <a:spcAft>
                <a:spcPts val="800"/>
              </a:spcAft>
              <a:buNone/>
            </a:pPr>
            <a: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Robotun gerçeklemesi gereken görev üzerinde bulundurduğu buton ile belirlenecektir.        İlk görev olan 5 adet nesneyi uzaklaştırma görevidir. Bu görevde bir platform kullanılacaktır.</a:t>
            </a:r>
          </a:p>
          <a:p>
            <a:pPr algn="just">
              <a:lnSpc>
                <a:spcPct val="115000"/>
              </a:lnSpc>
            </a:pPr>
            <a:endParaRPr lang="tr-TR" sz="1800" spc="-5" dirty="0">
              <a:solidFill>
                <a:schemeClr val="tx1"/>
              </a:solidFill>
              <a:effectLst/>
              <a:latin typeface="Times New Roman" panose="02020603050405020304" pitchFamily="18" charset="0"/>
              <a:ea typeface="MS Mincho" panose="02020609040205080304" pitchFamily="49" charset="-128"/>
            </a:endParaRPr>
          </a:p>
        </p:txBody>
      </p:sp>
      <p:pic>
        <p:nvPicPr>
          <p:cNvPr id="1026" name="Picture 2" descr="Mini Sumo Robotu - IEEE ESOGU">
            <a:extLst>
              <a:ext uri="{FF2B5EF4-FFF2-40B4-BE49-F238E27FC236}">
                <a16:creationId xmlns:a16="http://schemas.microsoft.com/office/drawing/2014/main" id="{E3D0AE31-5B73-FFC2-824B-F4484D928B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7649" y="3386392"/>
            <a:ext cx="3693573" cy="2938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1551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66D53B-4EBA-422D-B539-987B13A6B3BA}"/>
              </a:ext>
            </a:extLst>
          </p:cNvPr>
          <p:cNvSpPr>
            <a:spLocks noGrp="1"/>
          </p:cNvSpPr>
          <p:nvPr>
            <p:ph type="title"/>
          </p:nvPr>
        </p:nvSpPr>
        <p:spPr>
          <a:xfrm>
            <a:off x="786029" y="611739"/>
            <a:ext cx="9905998" cy="1122680"/>
          </a:xfrm>
        </p:spPr>
        <p:txBody>
          <a:bodyPr>
            <a:normAutofit/>
          </a:bodyPr>
          <a:lstStyle/>
          <a:p>
            <a:pPr>
              <a:lnSpc>
                <a:spcPct val="115000"/>
              </a:lnSpc>
              <a:spcAft>
                <a:spcPts val="800"/>
              </a:spcAft>
            </a:pPr>
            <a:r>
              <a:rPr lang="tr-TR" sz="2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Çizgi Takibi </a:t>
            </a:r>
            <a:endParaRPr lang="tr-TR"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C65DEABA-4DD6-4EB3-AB88-00AE77D1B851}"/>
              </a:ext>
            </a:extLst>
          </p:cNvPr>
          <p:cNvSpPr>
            <a:spLocks noGrp="1"/>
          </p:cNvSpPr>
          <p:nvPr>
            <p:ph idx="1"/>
          </p:nvPr>
        </p:nvSpPr>
        <p:spPr>
          <a:xfrm>
            <a:off x="6014200" y="2325336"/>
            <a:ext cx="5232920" cy="3069623"/>
          </a:xfrm>
        </p:spPr>
        <p:txBody>
          <a:bodyPr>
            <a:normAutofit/>
          </a:bodyPr>
          <a:lstStyle/>
          <a:p>
            <a:pPr marL="0" indent="0">
              <a:lnSpc>
                <a:spcPct val="115000"/>
              </a:lnSpc>
              <a:buNone/>
            </a:pPr>
            <a: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Yandaki kod parçacığında çizgi takibi için olan kodunun </a:t>
            </a:r>
            <a:r>
              <a:rPr lang="tr-TR"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sensörleri</a:t>
            </a:r>
            <a: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hızları ve motor bilgileri ilgili tanımlanmıştır. Bu tanımlamalar sonucu robot ile kod arasında bağlantılar yapılmıştır. </a:t>
            </a:r>
            <a:r>
              <a:rPr lang="tr-TR"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LeftClrSens</a:t>
            </a:r>
            <a: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sol taraftaki renkleri okumak için </a:t>
            </a:r>
            <a:r>
              <a:rPr lang="tr-TR"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RightClrSens</a:t>
            </a:r>
            <a: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ise sağ taraftaki renkleri okumak içindir. </a:t>
            </a:r>
            <a:r>
              <a:rPr lang="tr-TR"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LeftSpeed</a:t>
            </a:r>
            <a: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LeftDir</a:t>
            </a:r>
            <a: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RightSpeed</a:t>
            </a:r>
            <a: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ve </a:t>
            </a:r>
            <a:r>
              <a:rPr lang="tr-TR"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RightDir</a:t>
            </a:r>
            <a: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ise motorun hızlarını ve yönlerini belirtmek içindir.</a:t>
            </a:r>
          </a:p>
          <a:p>
            <a:pPr marL="0" indent="0">
              <a:lnSpc>
                <a:spcPct val="115000"/>
              </a:lnSpc>
              <a:buNone/>
            </a:pPr>
            <a:endParaRPr lang="tr-TR" sz="1800" spc="-5" dirty="0">
              <a:solidFill>
                <a:schemeClr val="tx1"/>
              </a:solidFill>
              <a:effectLst/>
              <a:latin typeface="Times New Roman" panose="02020603050405020304" pitchFamily="18" charset="0"/>
              <a:ea typeface="MS Mincho" panose="02020609040205080304" pitchFamily="49" charset="-128"/>
            </a:endParaRPr>
          </a:p>
        </p:txBody>
      </p:sp>
      <p:pic>
        <p:nvPicPr>
          <p:cNvPr id="4" name="Resim 3">
            <a:extLst>
              <a:ext uri="{FF2B5EF4-FFF2-40B4-BE49-F238E27FC236}">
                <a16:creationId xmlns:a16="http://schemas.microsoft.com/office/drawing/2014/main" id="{B675947E-9D0F-277A-FA33-98CFC4DA6F2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6029" y="1862438"/>
            <a:ext cx="5036820" cy="3995420"/>
          </a:xfrm>
          <a:prstGeom prst="rect">
            <a:avLst/>
          </a:prstGeom>
          <a:noFill/>
          <a:ln>
            <a:noFill/>
          </a:ln>
        </p:spPr>
      </p:pic>
    </p:spTree>
    <p:extLst>
      <p:ext uri="{BB962C8B-B14F-4D97-AF65-F5344CB8AC3E}">
        <p14:creationId xmlns:p14="http://schemas.microsoft.com/office/powerpoint/2010/main" val="646080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66D53B-4EBA-422D-B539-987B13A6B3BA}"/>
              </a:ext>
            </a:extLst>
          </p:cNvPr>
          <p:cNvSpPr>
            <a:spLocks noGrp="1"/>
          </p:cNvSpPr>
          <p:nvPr>
            <p:ph type="title"/>
          </p:nvPr>
        </p:nvSpPr>
        <p:spPr>
          <a:xfrm>
            <a:off x="832104" y="1188720"/>
            <a:ext cx="4489703" cy="4443983"/>
          </a:xfrm>
        </p:spPr>
        <p:txBody>
          <a:bodyPr>
            <a:normAutofit fontScale="90000"/>
          </a:bodyPr>
          <a:lstStyle/>
          <a:p>
            <a:pPr>
              <a:lnSpc>
                <a:spcPct val="106000"/>
              </a:lnSpc>
              <a:spcAft>
                <a:spcPts val="800"/>
              </a:spcAft>
            </a:pPr>
            <a: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Yukarıdaki resimde bulunan </a:t>
            </a:r>
            <a:r>
              <a:rPr lang="tr-TR"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loop</a:t>
            </a:r>
            <a: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fonksiyonu </a:t>
            </a:r>
            <a:r>
              <a:rPr lang="tr-TR"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ardaşık</a:t>
            </a:r>
            <a: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olarak döngü oluşturarak programın yanıt vermesini sağlar.</a:t>
            </a:r>
            <a:b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Yukarıdaki kod parçacığında durumları kontrol ederek robotun çizgi takibi yapmasını sağlıyoruz. Her iki </a:t>
            </a:r>
            <a:r>
              <a:rPr lang="tr-TR"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sensörde</a:t>
            </a:r>
            <a: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beyaz renkli zemin okuyorsa ileriye doğru robot harekete geçer, sol </a:t>
            </a:r>
            <a:r>
              <a:rPr lang="tr-TR"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sensör</a:t>
            </a:r>
            <a: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siyah renkli çizgiyi okursa eğer robotun sağa dönmesini sağlarız ve de sağ </a:t>
            </a:r>
            <a:r>
              <a:rPr lang="tr-TR"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sensör</a:t>
            </a:r>
            <a: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Siyah renkli çizgiyi okursa robot sola döner ve bu şekilde çizgi takibi sağlanır.</a:t>
            </a:r>
            <a:b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lang="tr-TR" sz="1200" b="1" u="none" strike="noStrike" kern="0" cap="small" dirty="0">
              <a:solidFill>
                <a:schemeClr val="tx1"/>
              </a:solidFill>
              <a:effectLst/>
              <a:latin typeface="Times New Roman" panose="02020603050405020304" pitchFamily="18" charset="0"/>
            </a:endParaRPr>
          </a:p>
        </p:txBody>
      </p:sp>
      <p:pic>
        <p:nvPicPr>
          <p:cNvPr id="4" name="Resim 3">
            <a:extLst>
              <a:ext uri="{FF2B5EF4-FFF2-40B4-BE49-F238E27FC236}">
                <a16:creationId xmlns:a16="http://schemas.microsoft.com/office/drawing/2014/main" id="{035D0ACF-C3E9-802C-38D4-6BE564F3493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19864" y="821644"/>
            <a:ext cx="5537727" cy="5178134"/>
          </a:xfrm>
          <a:prstGeom prst="rect">
            <a:avLst/>
          </a:prstGeom>
          <a:noFill/>
          <a:ln>
            <a:noFill/>
          </a:ln>
        </p:spPr>
      </p:pic>
    </p:spTree>
    <p:extLst>
      <p:ext uri="{BB962C8B-B14F-4D97-AF65-F5344CB8AC3E}">
        <p14:creationId xmlns:p14="http://schemas.microsoft.com/office/powerpoint/2010/main" val="1161680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İçerik Yer Tutucusu 3">
            <a:extLst>
              <a:ext uri="{FF2B5EF4-FFF2-40B4-BE49-F238E27FC236}">
                <a16:creationId xmlns:a16="http://schemas.microsoft.com/office/drawing/2014/main" id="{D04C4607-B301-4816-9961-A73AF2821705}"/>
              </a:ext>
            </a:extLst>
          </p:cNvPr>
          <p:cNvSpPr>
            <a:spLocks noGrp="1"/>
          </p:cNvSpPr>
          <p:nvPr>
            <p:ph idx="1"/>
          </p:nvPr>
        </p:nvSpPr>
        <p:spPr>
          <a:xfrm>
            <a:off x="661002" y="2919271"/>
            <a:ext cx="10741980" cy="2606635"/>
          </a:xfrm>
        </p:spPr>
        <p:txBody>
          <a:bodyPr>
            <a:normAutofit/>
          </a:bodyPr>
          <a:lstStyle/>
          <a:p>
            <a:pPr marL="0" indent="0">
              <a:buNone/>
            </a:pPr>
            <a: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Öncelikle yukarıda gösterilen </a:t>
            </a:r>
            <a:r>
              <a:rPr lang="tr-TR"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sensörler</a:t>
            </a:r>
            <a: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ve motor   Yukarıda ise </a:t>
            </a:r>
            <a:r>
              <a:rPr lang="tr-TR"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setup</a:t>
            </a:r>
            <a: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fonksiyonu ile </a:t>
            </a:r>
            <a:r>
              <a:rPr lang="tr-TR"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pinlerin</a:t>
            </a:r>
            <a: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nasıl </a:t>
            </a:r>
          </a:p>
          <a:p>
            <a:pPr marL="0" indent="0">
              <a:buNone/>
            </a:pPr>
            <a: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bilgileri tanımlanmıştır.                                                    çalışacağının belirlenmesi gibi sadece başta</a:t>
            </a:r>
          </a:p>
          <a:p>
            <a:pPr marL="0" indent="0">
              <a:buNone/>
            </a:pPr>
            <a: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ve bir defa yapılması gereken işlemler burada</a:t>
            </a:r>
          </a:p>
          <a:p>
            <a:pPr marL="0" indent="0">
              <a:buNone/>
            </a:pPr>
            <a: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belirtiliyor.</a:t>
            </a:r>
          </a:p>
        </p:txBody>
      </p:sp>
      <p:pic>
        <p:nvPicPr>
          <p:cNvPr id="5" name="Resim 4">
            <a:extLst>
              <a:ext uri="{FF2B5EF4-FFF2-40B4-BE49-F238E27FC236}">
                <a16:creationId xmlns:a16="http://schemas.microsoft.com/office/drawing/2014/main" id="{37363B7F-BEFB-F5A5-340F-000FC049ABF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81207" y="1144270"/>
            <a:ext cx="1927860" cy="2284730"/>
          </a:xfrm>
          <a:prstGeom prst="rect">
            <a:avLst/>
          </a:prstGeom>
          <a:noFill/>
          <a:ln>
            <a:noFill/>
          </a:ln>
        </p:spPr>
      </p:pic>
      <p:pic>
        <p:nvPicPr>
          <p:cNvPr id="6" name="Resim 5">
            <a:extLst>
              <a:ext uri="{FF2B5EF4-FFF2-40B4-BE49-F238E27FC236}">
                <a16:creationId xmlns:a16="http://schemas.microsoft.com/office/drawing/2014/main" id="{EA0FDA07-1492-AA8F-862A-E4B7D1A6A57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06125" y="1151255"/>
            <a:ext cx="2432685" cy="2270760"/>
          </a:xfrm>
          <a:prstGeom prst="rect">
            <a:avLst/>
          </a:prstGeom>
          <a:noFill/>
          <a:ln>
            <a:noFill/>
          </a:ln>
        </p:spPr>
      </p:pic>
      <p:sp>
        <p:nvSpPr>
          <p:cNvPr id="9" name="Metin kutusu 8">
            <a:extLst>
              <a:ext uri="{FF2B5EF4-FFF2-40B4-BE49-F238E27FC236}">
                <a16:creationId xmlns:a16="http://schemas.microsoft.com/office/drawing/2014/main" id="{9E931CBA-1715-6641-5393-4F81E25673B0}"/>
              </a:ext>
            </a:extLst>
          </p:cNvPr>
          <p:cNvSpPr txBox="1"/>
          <p:nvPr/>
        </p:nvSpPr>
        <p:spPr>
          <a:xfrm>
            <a:off x="1085811" y="427982"/>
            <a:ext cx="9892361" cy="523220"/>
          </a:xfrm>
          <a:prstGeom prst="rect">
            <a:avLst/>
          </a:prstGeom>
          <a:noFill/>
        </p:spPr>
        <p:txBody>
          <a:bodyPr wrap="square">
            <a:spAutoFit/>
          </a:bodyPr>
          <a:lstStyle/>
          <a:p>
            <a:pPr algn="ctr"/>
            <a:r>
              <a:rPr lang="tr-TR" sz="2800" dirty="0">
                <a:solidFill>
                  <a:srgbClr val="FF0000"/>
                </a:solidFill>
              </a:rPr>
              <a:t>Hedef Devirme Algoritması</a:t>
            </a:r>
          </a:p>
        </p:txBody>
      </p:sp>
      <p:pic>
        <p:nvPicPr>
          <p:cNvPr id="2052" name="Picture 4" descr="Öğrencilerin robotları 'egemenlik yolunda' yarıştı">
            <a:extLst>
              <a:ext uri="{FF2B5EF4-FFF2-40B4-BE49-F238E27FC236}">
                <a16:creationId xmlns:a16="http://schemas.microsoft.com/office/drawing/2014/main" id="{4C62FACA-D13D-6B1D-93C2-7726F75319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860" y="4304719"/>
            <a:ext cx="3587344" cy="2017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45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66D53B-4EBA-422D-B539-987B13A6B3BA}"/>
              </a:ext>
            </a:extLst>
          </p:cNvPr>
          <p:cNvSpPr>
            <a:spLocks noGrp="1"/>
          </p:cNvSpPr>
          <p:nvPr>
            <p:ph type="title"/>
          </p:nvPr>
        </p:nvSpPr>
        <p:spPr>
          <a:xfrm>
            <a:off x="832104" y="1188720"/>
            <a:ext cx="4489703" cy="4443983"/>
          </a:xfrm>
        </p:spPr>
        <p:txBody>
          <a:bodyPr>
            <a:normAutofit/>
          </a:bodyPr>
          <a:lstStyle/>
          <a:p>
            <a:pPr>
              <a:lnSpc>
                <a:spcPct val="106000"/>
              </a:lnSpc>
              <a:spcAft>
                <a:spcPts val="800"/>
              </a:spcAft>
            </a:pPr>
            <a:r>
              <a:rPr lang="tr-TR"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Loop</a:t>
            </a:r>
            <a: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fonksiyonu içerisinde robotun bir cisim ile karşılaştığında nasıl tepkiler vereceği ve verilecek 5 adet hedefin 60 saniye içerisinde platformdan atabilmesi sağlanır.</a:t>
            </a:r>
            <a:b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lang="tr-TR" sz="1200" b="1" u="none" strike="noStrike" kern="0" cap="small" dirty="0">
              <a:solidFill>
                <a:schemeClr val="tx1"/>
              </a:solidFill>
              <a:effectLst/>
              <a:latin typeface="Times New Roman" panose="02020603050405020304" pitchFamily="18" charset="0"/>
            </a:endParaRPr>
          </a:p>
        </p:txBody>
      </p:sp>
      <p:pic>
        <p:nvPicPr>
          <p:cNvPr id="5" name="Resim 4">
            <a:extLst>
              <a:ext uri="{FF2B5EF4-FFF2-40B4-BE49-F238E27FC236}">
                <a16:creationId xmlns:a16="http://schemas.microsoft.com/office/drawing/2014/main" id="{26C0647A-1589-6627-24B9-C990AF46739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08168" y="1303020"/>
            <a:ext cx="5344160" cy="4251960"/>
          </a:xfrm>
          <a:prstGeom prst="rect">
            <a:avLst/>
          </a:prstGeom>
          <a:noFill/>
          <a:ln>
            <a:noFill/>
          </a:ln>
        </p:spPr>
      </p:pic>
    </p:spTree>
    <p:extLst>
      <p:ext uri="{BB962C8B-B14F-4D97-AF65-F5344CB8AC3E}">
        <p14:creationId xmlns:p14="http://schemas.microsoft.com/office/powerpoint/2010/main" val="3240570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66D53B-4EBA-422D-B539-987B13A6B3BA}"/>
              </a:ext>
            </a:extLst>
          </p:cNvPr>
          <p:cNvSpPr>
            <a:spLocks noGrp="1"/>
          </p:cNvSpPr>
          <p:nvPr>
            <p:ph type="title"/>
          </p:nvPr>
        </p:nvSpPr>
        <p:spPr>
          <a:xfrm>
            <a:off x="5477256" y="1207008"/>
            <a:ext cx="4489703" cy="4443983"/>
          </a:xfrm>
        </p:spPr>
        <p:txBody>
          <a:bodyPr>
            <a:normAutofit/>
          </a:bodyPr>
          <a:lstStyle/>
          <a:p>
            <a:pPr>
              <a:lnSpc>
                <a:spcPct val="106000"/>
              </a:lnSpc>
              <a:spcAft>
                <a:spcPts val="800"/>
              </a:spcAft>
            </a:pPr>
            <a: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Yandaki kod parçacığında ise fonksiyonlar yazılmıştır bu fonksiyonlar ile robotun hareketi sağlanır </a:t>
            </a:r>
            <a:r>
              <a:rPr lang="tr-TR"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move</a:t>
            </a:r>
            <a: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fonksiyonu robotun ileri gitmesini </a:t>
            </a:r>
            <a:r>
              <a:rPr lang="tr-TR"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right</a:t>
            </a:r>
            <a: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fonksiyonu robotun sağa dönmesini </a:t>
            </a:r>
            <a:r>
              <a:rPr lang="tr-TR"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left</a:t>
            </a:r>
            <a: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fonksiyonu ise robotun sola dönmesini sağlar.</a:t>
            </a:r>
            <a:b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lang="tr-TR" sz="1200" b="1" u="none" strike="noStrike" kern="0" cap="small" dirty="0">
              <a:solidFill>
                <a:schemeClr val="tx1"/>
              </a:solidFill>
              <a:effectLst/>
              <a:latin typeface="Times New Roman" panose="02020603050405020304" pitchFamily="18" charset="0"/>
            </a:endParaRPr>
          </a:p>
        </p:txBody>
      </p:sp>
      <p:pic>
        <p:nvPicPr>
          <p:cNvPr id="4" name="Resim 3">
            <a:extLst>
              <a:ext uri="{FF2B5EF4-FFF2-40B4-BE49-F238E27FC236}">
                <a16:creationId xmlns:a16="http://schemas.microsoft.com/office/drawing/2014/main" id="{08F2C28B-D7C7-D177-7B26-6280FB7B4B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25041" y="1428750"/>
            <a:ext cx="2682239" cy="4000500"/>
          </a:xfrm>
          <a:prstGeom prst="rect">
            <a:avLst/>
          </a:prstGeom>
          <a:noFill/>
          <a:ln>
            <a:noFill/>
          </a:ln>
        </p:spPr>
      </p:pic>
    </p:spTree>
    <p:extLst>
      <p:ext uri="{BB962C8B-B14F-4D97-AF65-F5344CB8AC3E}">
        <p14:creationId xmlns:p14="http://schemas.microsoft.com/office/powerpoint/2010/main" val="1432335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66D53B-4EBA-422D-B539-987B13A6B3BA}"/>
              </a:ext>
            </a:extLst>
          </p:cNvPr>
          <p:cNvSpPr>
            <a:spLocks noGrp="1"/>
          </p:cNvSpPr>
          <p:nvPr>
            <p:ph type="title"/>
          </p:nvPr>
        </p:nvSpPr>
        <p:spPr>
          <a:xfrm>
            <a:off x="1143001" y="635000"/>
            <a:ext cx="9905998" cy="1122680"/>
          </a:xfrm>
        </p:spPr>
        <p:txBody>
          <a:bodyPr>
            <a:normAutofit/>
          </a:bodyPr>
          <a:lstStyle/>
          <a:p>
            <a:pPr lvl="0" algn="ctr" fontAlgn="base">
              <a:lnSpc>
                <a:spcPct val="150000"/>
              </a:lnSpc>
              <a:spcBef>
                <a:spcPts val="800"/>
              </a:spcBef>
              <a:spcAft>
                <a:spcPts val="400"/>
              </a:spcAft>
              <a:buSzPts val="1000"/>
              <a:tabLst>
                <a:tab pos="137160" algn="l"/>
                <a:tab pos="365760" algn="l"/>
              </a:tabLst>
            </a:pPr>
            <a:r>
              <a:rPr lang="tr-TR" b="1" u="none" strike="noStrike" kern="0" cap="small" dirty="0">
                <a:solidFill>
                  <a:srgbClr val="FF0000"/>
                </a:solidFill>
                <a:effectLst/>
                <a:latin typeface="Times New Roman" panose="02020603050405020304" pitchFamily="18" charset="0"/>
                <a:ea typeface="MS Mincho" panose="02020609040205080304" pitchFamily="49" charset="-128"/>
              </a:rPr>
              <a:t>Kullanılan Yazılım</a:t>
            </a:r>
            <a:endParaRPr lang="tr-TR" b="1" u="none" strike="noStrike" kern="0" cap="small" dirty="0">
              <a:solidFill>
                <a:srgbClr val="FF0000"/>
              </a:solidFill>
              <a:effectLst/>
              <a:latin typeface="Times New Roman" panose="02020603050405020304" pitchFamily="18" charset="0"/>
            </a:endParaRPr>
          </a:p>
        </p:txBody>
      </p:sp>
      <p:sp>
        <p:nvSpPr>
          <p:cNvPr id="3" name="İçerik Yer Tutucusu 2">
            <a:extLst>
              <a:ext uri="{FF2B5EF4-FFF2-40B4-BE49-F238E27FC236}">
                <a16:creationId xmlns:a16="http://schemas.microsoft.com/office/drawing/2014/main" id="{C65DEABA-4DD6-4EB3-AB88-00AE77D1B851}"/>
              </a:ext>
            </a:extLst>
          </p:cNvPr>
          <p:cNvSpPr>
            <a:spLocks noGrp="1"/>
          </p:cNvSpPr>
          <p:nvPr>
            <p:ph idx="1"/>
          </p:nvPr>
        </p:nvSpPr>
        <p:spPr>
          <a:xfrm>
            <a:off x="1344169" y="1757680"/>
            <a:ext cx="9905998" cy="3515360"/>
          </a:xfrm>
        </p:spPr>
        <p:txBody>
          <a:bodyPr>
            <a:normAutofit/>
          </a:bodyPr>
          <a:lstStyle/>
          <a:p>
            <a:pPr marL="0" indent="0">
              <a:lnSpc>
                <a:spcPct val="106000"/>
              </a:lnSpc>
              <a:spcAft>
                <a:spcPts val="800"/>
              </a:spcAft>
              <a:buNone/>
            </a:pPr>
            <a: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Bu proje kapsamında </a:t>
            </a:r>
            <a:r>
              <a:rPr lang="tr-TR"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Ardunio</a:t>
            </a:r>
            <a: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IDE kullanılmıştır. </a:t>
            </a:r>
            <a:r>
              <a:rPr lang="tr-TR"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Ardunio</a:t>
            </a:r>
            <a: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IDE, </a:t>
            </a:r>
            <a:r>
              <a:rPr lang="tr-TR"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Arduino</a:t>
            </a:r>
            <a: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için Entegre Geliştirme Ortamı( IDE ), C ve C ++ dilleri ile yazılmış bir platformlar arası uygulamadır. </a:t>
            </a:r>
            <a:r>
              <a:rPr lang="tr-TR"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Arduino</a:t>
            </a:r>
            <a:r>
              <a:rPr lang="tr-T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uyumlu kartlara program yazmak ve yüklemek için kullanılır, aynı zamanda 3. taraf çekirdekler ve satıcıların geliştirme kartları içinde kullanılabilir.</a:t>
            </a:r>
          </a:p>
          <a:p>
            <a:pPr indent="0" algn="l">
              <a:lnSpc>
                <a:spcPct val="150000"/>
              </a:lnSpc>
              <a:spcAft>
                <a:spcPts val="600"/>
              </a:spcAft>
              <a:buNone/>
              <a:tabLst>
                <a:tab pos="182880" algn="l"/>
              </a:tabLst>
            </a:pPr>
            <a:endParaRPr lang="tr-TR" sz="1800" spc="-5" dirty="0">
              <a:solidFill>
                <a:schemeClr val="tx1"/>
              </a:solidFill>
              <a:effectLst/>
              <a:latin typeface="Times New Roman" panose="02020603050405020304" pitchFamily="18" charset="0"/>
              <a:ea typeface="MS Mincho" panose="02020609040205080304" pitchFamily="49" charset="-128"/>
            </a:endParaRPr>
          </a:p>
        </p:txBody>
      </p:sp>
    </p:spTree>
    <p:extLst>
      <p:ext uri="{BB962C8B-B14F-4D97-AF65-F5344CB8AC3E}">
        <p14:creationId xmlns:p14="http://schemas.microsoft.com/office/powerpoint/2010/main" val="383428133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ğ Gözü">
  <a:themeElements>
    <a:clrScheme name="Ağ Gözü">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Ağ Gözü">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ğ Gözü">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TotalTime>
  <Words>473</Words>
  <Application>Microsoft Office PowerPoint</Application>
  <PresentationFormat>Geniş ekran</PresentationFormat>
  <Paragraphs>25</Paragraphs>
  <Slides>11</Slides>
  <Notes>1</Notes>
  <HiddenSlides>0</HiddenSlides>
  <MMClips>0</MMClips>
  <ScaleCrop>false</ScaleCrop>
  <HeadingPairs>
    <vt:vector size="6" baseType="variant">
      <vt:variant>
        <vt:lpstr>Kullanılan Yazı Tipleri</vt:lpstr>
      </vt:variant>
      <vt:variant>
        <vt:i4>5</vt:i4>
      </vt:variant>
      <vt:variant>
        <vt:lpstr>Tema</vt:lpstr>
      </vt:variant>
      <vt:variant>
        <vt:i4>2</vt:i4>
      </vt:variant>
      <vt:variant>
        <vt:lpstr>Slayt Başlıkları</vt:lpstr>
      </vt:variant>
      <vt:variant>
        <vt:i4>11</vt:i4>
      </vt:variant>
    </vt:vector>
  </HeadingPairs>
  <TitlesOfParts>
    <vt:vector size="18" baseType="lpstr">
      <vt:lpstr>Arial</vt:lpstr>
      <vt:lpstr>Calibri</vt:lpstr>
      <vt:lpstr>Calibri Light</vt:lpstr>
      <vt:lpstr>Century Gothic</vt:lpstr>
      <vt:lpstr>Times New Roman</vt:lpstr>
      <vt:lpstr>Office Teması</vt:lpstr>
      <vt:lpstr>Ağ Gözü</vt:lpstr>
      <vt:lpstr>Engel Kaldırıcı Sumo Robot</vt:lpstr>
      <vt:lpstr>PROJENİN amacı:</vt:lpstr>
      <vt:lpstr>SİSTEM MİMARİSİ</vt:lpstr>
      <vt:lpstr>Çizgi Takibi </vt:lpstr>
      <vt:lpstr>Yukarıdaki resimde bulunan loop fonksiyonu ardaşık olarak döngü oluşturarak programın yanıt vermesini sağlar. Yukarıdaki kod parçacığında durumları kontrol ederek robotun çizgi takibi yapmasını sağlıyoruz. Her iki sensörde beyaz renkli zemin okuyorsa ileriye doğru robot harekete geçer, sol sensör siyah renkli çizgiyi okursa eğer robotun sağa dönmesini sağlarız ve de sağ sensör Siyah renkli çizgiyi okursa robot sola döner ve bu şekilde çizgi takibi sağlanır. </vt:lpstr>
      <vt:lpstr>PowerPoint Sunusu</vt:lpstr>
      <vt:lpstr>Loop fonksiyonu içerisinde robotun bir cisim ile karşılaştığında nasıl tepkiler vereceği ve verilecek 5 adet hedefin 60 saniye içerisinde platformdan atabilmesi sağlanır. </vt:lpstr>
      <vt:lpstr>Yandaki kod parçacığında ise fonksiyonlar yazılmıştır bu fonksiyonlar ile robotun hareketi sağlanır move() fonksiyonu robotun ileri gitmesini right() fonksiyonu robotun sağa dönmesini left() fonksiyonu ise robotun sola dönmesini sağlar.  </vt:lpstr>
      <vt:lpstr>Kullanılan Yazılım</vt:lpstr>
      <vt:lpstr>sonuçlar</vt:lpstr>
      <vt:lpstr>hazırlayanlar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RISC-V Tabanlı İşlemci Tasarımı</dc:title>
  <dc:creator>Hüseyin Berk IŞILDAK</dc:creator>
  <cp:lastModifiedBy>Hüseyin Berk IŞILDAK</cp:lastModifiedBy>
  <cp:revision>12</cp:revision>
  <dcterms:created xsi:type="dcterms:W3CDTF">2021-05-28T15:51:49Z</dcterms:created>
  <dcterms:modified xsi:type="dcterms:W3CDTF">2022-05-20T17:58:57Z</dcterms:modified>
</cp:coreProperties>
</file>