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58" r:id="rId4"/>
    <p:sldId id="274" r:id="rId5"/>
    <p:sldId id="268" r:id="rId6"/>
    <p:sldId id="264" r:id="rId7"/>
    <p:sldId id="270" r:id="rId8"/>
    <p:sldId id="275" r:id="rId9"/>
    <p:sldId id="271" r:id="rId10"/>
    <p:sldId id="276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Berk IŞILDAK" initials="HBI" lastIdx="2" clrIdx="0">
    <p:extLst>
      <p:ext uri="{19B8F6BF-5375-455C-9EA6-DF929625EA0E}">
        <p15:presenceInfo xmlns:p15="http://schemas.microsoft.com/office/powerpoint/2012/main" userId="Hüseyin Berk IŞILD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90678-9100-4D82-BC31-A3C74795AF5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AE3E5-C51A-45E6-B29B-887208B138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3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5E1FED-7366-4262-AFB5-27253525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3A1DA2-E899-404A-AC3B-086C96A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7EAD2B-ECD8-4EE5-8788-5A8DD8D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BD9AF-2DC9-4651-93A6-737F7ABB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CC673-3836-43AD-BE2F-8760232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393DF-21A4-4791-A478-4398B82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013DAE-F642-42FA-ACCA-7BC5FF27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CA134-0AAB-4505-BE2B-CAB37353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120FA-8A36-4B6B-A0CC-30287F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8D25F-C4C5-44AD-9213-7F25A05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D5A520-6012-46B2-B4F8-B1ADE7972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EB094E-E558-4B91-8929-6A522777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B72070-5BF8-4C26-BA9C-6E87C8A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BC6721-E48C-4792-BDF0-7467059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F061D-BD0E-4726-A70F-3A1176F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4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78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65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74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71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63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35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3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CE8D7B-3A40-4D25-9C0D-F9CB84C9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050B9-981E-4407-9B96-E5A36986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9D734-8282-40C6-80DC-DC4918F2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DFFB3-C478-47C5-9447-86F9816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127F05-66B1-4686-9792-4040BEA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4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92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63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97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50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16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736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2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456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F01992-496B-4E08-AFD9-D9312E8D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802C2F-DDAD-46E9-985B-432FB8B1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03DF5-AE4A-415E-ABF2-4643A3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57C2E8-5460-4696-A36E-3A272C8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F32873-AFB4-4971-8A14-85500ED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0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76FC95-CDD6-4506-9AB6-C0F72CE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11E898-0944-48C9-8FF5-DD311391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4822C6-3F49-4F49-A84D-782A9A45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AD301C-0214-4F15-87C6-8F3546B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593B1-CD0D-4541-B406-01A6938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10AA81-7EA3-486E-ACC6-539836B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5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58E2C-2F8C-49ED-93AC-C90A12B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939B44-1112-4FC8-80C2-052318B9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D9E46-D013-49A5-B55B-026D551F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A88138-AD22-4452-907E-198E04BF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78B8C8-9E1D-443E-BFF6-FE7BC79F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4C98E5-AD7C-4682-B95B-0880DE3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2FCC7D-C641-4CCC-BEDC-472CE95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C543BCB-5CDF-4473-8E3B-DCB4AA6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5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3542F-F32E-4960-8C16-42C37826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C77E8A-F0D8-4981-8EA2-928A78B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4930B1-0204-4FEF-9EA0-E24CEBA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F08462-EC02-4E63-B339-9C1AE0D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4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E5189-BD40-43B2-955A-A435A89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C29A162-AF53-47D8-A774-6BB03AA1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4E37F2-CD38-4482-8DBB-E0DC935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9DD35-8627-4AFB-A555-5FB74B0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1845-0257-4929-98B2-2728BC1C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6125D-596E-4BE4-BDAE-1CEFE46B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0AD672-A0F3-413F-BEF1-DA43021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DC9416-DD8E-4655-B66B-72846213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F045C5-1FDC-47A2-9CE6-11216953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2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FF18F-9BB7-4D09-815A-E0D59350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8093B6-1D48-49A7-973C-FA77A494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8F29BB-ECA8-47E3-94D5-916009C7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F04E4D-D587-4BAD-85C3-F3869233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EF1291-D6AA-45F1-8F8D-FECF3AD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F47EF9-0D56-45FF-A3FB-2EADB4D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E545B8-945E-47F7-BFB6-EDB40CF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76A0F-71F4-4EC2-BAB7-52207FE7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1A9CC0-33F8-4F6B-B2FA-E7684A002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8CB-57EE-4850-90C9-676BCBFAD9DA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C17B98-D751-418C-AD61-362C6D72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C406FF-93B9-4311-9D09-8DC1B243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A8456F-9713-4654-A0FC-B6B08D6EAE9B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7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çizim içeren bir resim&#10;&#10;Açıklama otomatik olarak oluşturuldu">
            <a:extLst>
              <a:ext uri="{FF2B5EF4-FFF2-40B4-BE49-F238E27FC236}">
                <a16:creationId xmlns:a16="http://schemas.microsoft.com/office/drawing/2014/main" id="{683ED56F-A25C-49BA-A641-1DD0DBE5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01" cy="6858000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DF260F7-6472-4130-A4A1-F7517F0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tr-TR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Petalinux</a:t>
            </a:r>
            <a:r>
              <a:rPr lang="tr-TR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Tabanlı CORDIC HWSW </a:t>
            </a:r>
            <a:r>
              <a:rPr lang="tr-TR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CoDesign</a:t>
            </a:r>
            <a:r>
              <a:rPr lang="tr-TR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Projesi</a:t>
            </a:r>
            <a:endParaRPr lang="tr-TR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1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41" y="1277411"/>
            <a:ext cx="4489703" cy="4443983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 adımdan sonra C# ile görsel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arayüz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tasarlanır. 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Com-6’nın açılıp açılamadığının kontrolü yapılır ve sonra fonksiyon içerisinde com-6’dan veri transferine başlanır. </a:t>
            </a:r>
            <a:b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1200" b="1" u="none" strike="noStrike" kern="0" cap="small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C10E4BC-4AEA-3680-7C43-9247C561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0" y="933491"/>
            <a:ext cx="5263254" cy="49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38" y="69088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69" y="1500860"/>
            <a:ext cx="10739337" cy="41902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 proje kapsamında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ortamından UART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arayüzü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üzerinden yakalanan iki sayı girişi verilip, beklenen çıktının aynı sonucu elde edilip edilmediği kontrol edildi ve sonuç UART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arayüzü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üzerinden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PC’e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gönderilmiştir. Bu proje sayesinde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Uart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C# ve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PuTTY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gibi programları iyice öğrenmiş olduk.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FPGA’ler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hakkındaki bilgimizi iyice pekiştirdik.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SERHAT ERDOĞAN</a:t>
            </a: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HÜSEYİN BERK IŞILDAK</a:t>
            </a:r>
          </a:p>
        </p:txBody>
      </p:sp>
    </p:spTree>
    <p:extLst>
      <p:ext uri="{BB962C8B-B14F-4D97-AF65-F5344CB8AC3E}">
        <p14:creationId xmlns:p14="http://schemas.microsoft.com/office/powerpoint/2010/main" val="40547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860566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PROJENİN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proje kapsamında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ortamından UART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arayüzü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üzerinden yakalanan iki sayı girişi verilip, beklenen çıktının aynı sonucu elde edilip edilmediği kontrol edilecektir. Sonuç UART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arayüzü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üzerinden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PC’e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gönderilecektir.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2880">
              <a:lnSpc>
                <a:spcPct val="150000"/>
              </a:lnSpc>
              <a:tabLst>
                <a:tab pos="182880" algn="l"/>
              </a:tabLst>
            </a:pPr>
            <a:r>
              <a:rPr lang="tr-TR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Anahtar Kelimeler 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— 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FPGA,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860566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giriş: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2" y="1757680"/>
            <a:ext cx="10393235" cy="351536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proje kapsamında donanım hızlandırıcı olarak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Xilinx’in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CORDIC 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Rotation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IP’si kullanıldığı ve işlemcinin hesap yükünü donanım hızlandırıcıya aktardığı bir proje yapılacaktır. Bu donanım tasarımı PL tarafında hazırlandıktan sonra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Petalinux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ortamından veriler aktarılacaktır.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74" y="658368"/>
            <a:ext cx="10326890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SİSTEM MİMARİSİ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975104"/>
            <a:ext cx="10064672" cy="3184175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Vivado</a:t>
            </a:r>
            <a:r>
              <a:rPr lang="tr-TR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Suite: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Vivado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Suite, FPGA geliştirme kartları üzerinde çalışmalar yapmak için gerekli olan tasarımı oluşturmak için kullanılmaktadır.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VHDL vb.. donanım tasarım dillerini alarak,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FPGA’e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konfigüre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edilebilecek 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Xilinx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firması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FPGA’leri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.bit uzantılı dosyalar) tasarım dosyasını oluşturur.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ZYNQ mimarisine sahip olan PYNQ geliştirme kartı üzerinde proje geliştirilmiştir.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ZYNQ’in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 bölümü, tasarlanan özel bir modüle verileri besleyip, sonucunu alacak şekilde tasarlanmıştır.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5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0992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Kullanılan Yazılım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24" y="1705718"/>
            <a:ext cx="5131435" cy="400779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ZYNQ mimarisine sahip olan PYNQ geliştirme kartı üzerinde proje geliştirilecektir.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ZYNQ’in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 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bölümü, tasarlanacak özel bir modüle verileri besleyip, sonucunu alacak şekilde tasarlanacaktır. Özel modülün giriş ve çıkışları yukarıda verilmektedir.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 modül içerisinde aşağıda verilen aritmetik işlemi yapan donanımı       içermelidir.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SQRT(SQRT(a ^ 2 + B ^ 2) + A * B) SQRT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işlemi için CORDIC IP’si kullanılabilir. CORDIC IP’sinde bulunan SQRT fonksiyonu için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seçeneği seçilebilir. AXI GPIO IP’si ile tasarlanan modülün giriş ve çıkışlarına bağlanmalıdır. PS tarafında A ve B sayıları örnek olarak 10 ve 20 olarak ayarlanıp giriş verilip, sonuç doğru üretildiğinde geriye değer alınmalıdır.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8068E0-E093-76C9-546B-C26C694B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2" y="2730446"/>
            <a:ext cx="5131435" cy="1958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28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75" y="3998069"/>
            <a:ext cx="9904391" cy="17128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tr-TR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Yukarıdaki modül iki sayının karelerini                           Yukarıdaki modül ise önceki modülden gelen iki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tr-TR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alıp çıkışlara besler.                                                             sayıyı çarpıp onları kökü alınmış değer ile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tr-TR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toplamaktır.</a:t>
            </a:r>
            <a:endParaRPr lang="tr-T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15F9F0-5B5D-6E50-C644-15A4FE67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75" y="1147093"/>
            <a:ext cx="4447162" cy="258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B6ED1E9-1ABE-5690-13B1-F95FF5BF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05" y="1147093"/>
            <a:ext cx="4755515" cy="258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08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2" y="1739392"/>
            <a:ext cx="10393235" cy="351536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 adımdan sonra Linux ortamında bir proje oluşturulur. Linux ortamında proje oluşturup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get-hw-description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komutuyla proje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konfigüre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edilir.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 bu işlemden sonra da ‘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petalinux-build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komutu ile paketi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edilir.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188720"/>
            <a:ext cx="4489703" cy="444398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adımdan sonra </a:t>
            </a:r>
            <a:r>
              <a:rPr lang="tr-T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PuTTY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ortamında geçilir ve kontroller yapılır.</a:t>
            </a:r>
            <a: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b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 </a:t>
            </a:r>
            <a:r>
              <a:rPr lang="tr-TR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PuTTY</a:t>
            </a:r>
            <a: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ile birlikte GPİO IP’ye ulaşılıp ulaşmadığını kontrol ederiz. </a:t>
            </a:r>
            <a:b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1800" b="1" u="none" strike="noStrike" kern="0" cap="small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4107C5-CBDA-2D2E-A907-00EA96C75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76" y="1430129"/>
            <a:ext cx="573532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8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2" y="1739392"/>
            <a:ext cx="10393235" cy="351536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Bundan sonra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FPGA’in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statik IP ataması (192.168.2.8) yapılır. Ardından network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arayüzü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yeniden başlatılarak, IP adresinin gelip gelmediği kontrol edilir. 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Daha sonra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WinSCP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arayüzünden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ethernet</a:t>
            </a:r>
            <a:r>
              <a:rPr lang="tr-T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altyapısını ayağa kaldırılması sağlanır. Sonrasında kod derlenir. Çalıştırma yetkisi verilir ve çalıştırılır.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tr-TR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5011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512</Words>
  <Application>Microsoft Office PowerPoint</Application>
  <PresentationFormat>Geniş ekran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Office Teması</vt:lpstr>
      <vt:lpstr>Ağ Gözü</vt:lpstr>
      <vt:lpstr>Petalinux Tabanlı CORDIC HWSW CoDesign Projesi</vt:lpstr>
      <vt:lpstr>PROJENİN amacı:</vt:lpstr>
      <vt:lpstr>giriş:</vt:lpstr>
      <vt:lpstr>SİSTEM MİMARİSİ</vt:lpstr>
      <vt:lpstr>Kullanılan Yazılım</vt:lpstr>
      <vt:lpstr>PowerPoint Sunusu</vt:lpstr>
      <vt:lpstr>PowerPoint Sunusu</vt:lpstr>
      <vt:lpstr> Bu adımdan sonra PuTTY ortamında geçilir ve kontroller yapılır.  Ve PuTTY ile birlikte GPİO IP’ye ulaşılıp ulaşmadığını kontrol ederiz.   </vt:lpstr>
      <vt:lpstr>PowerPoint Sunusu</vt:lpstr>
      <vt:lpstr>Bu adımdan sonra C# ile görsel arayüz tasarlanır. Com-6’nın açılıp açılamadığının kontrolü yapılır ve sonra fonksiyon içerisinde com-6’dan veri transferine başlanır.   </vt:lpstr>
      <vt:lpstr>sonuçlar</vt:lpstr>
      <vt:lpstr>hazırlayanlar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Tabanlı İşlemci Tasarımı</dc:title>
  <dc:creator>Hüseyin Berk IŞILDAK</dc:creator>
  <cp:lastModifiedBy>Hüseyin Berk IŞILDAK</cp:lastModifiedBy>
  <cp:revision>14</cp:revision>
  <dcterms:created xsi:type="dcterms:W3CDTF">2021-05-28T15:51:49Z</dcterms:created>
  <dcterms:modified xsi:type="dcterms:W3CDTF">2022-05-20T20:08:06Z</dcterms:modified>
</cp:coreProperties>
</file>