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8" r:id="rId4"/>
    <p:sldId id="268" r:id="rId5"/>
    <p:sldId id="270" r:id="rId6"/>
    <p:sldId id="271" r:id="rId7"/>
    <p:sldId id="269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üseyin Berk IŞILDAK" initials="HBI" lastIdx="2" clrIdx="0">
    <p:extLst>
      <p:ext uri="{19B8F6BF-5375-455C-9EA6-DF929625EA0E}">
        <p15:presenceInfo xmlns:p15="http://schemas.microsoft.com/office/powerpoint/2012/main" userId="Hüseyin Berk IŞILD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5E1FED-7366-4262-AFB5-272535252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53A1DA2-E899-404A-AC3B-086C96A2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7EAD2B-ECD8-4EE5-8788-5A8DD8DF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5BD9AF-2DC9-4651-93A6-737F7ABB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5CC673-3836-43AD-BE2F-8760232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4393DF-21A4-4791-A478-4398B825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C013DAE-F642-42FA-ACCA-7BC5FF27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7CA134-0AAB-4505-BE2B-CAB37353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D120FA-8A36-4B6B-A0CC-30287F9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F8D25F-C4C5-44AD-9213-7F25A05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0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DD5A520-6012-46B2-B4F8-B1ADE7972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EB094E-E558-4B91-8929-6A5227777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B72070-5BF8-4C26-BA9C-6E87C8A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BC6721-E48C-4792-BDF0-74670594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9F061D-BD0E-4726-A70F-3A1176F7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04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78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65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74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971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63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358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23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CE8D7B-3A40-4D25-9C0D-F9CB84C9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6050B9-981E-4407-9B96-E5A36986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29D734-8282-40C6-80DC-DC4918F2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5DFFB3-C478-47C5-9447-86F98168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127F05-66B1-4686-9792-4040BEA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448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920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63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97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50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162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736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127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456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1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F01992-496B-4E08-AFD9-D9312E8D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802C2F-DDAD-46E9-985B-432FB8B1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A03DF5-AE4A-415E-ABF2-4643A3C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57C2E8-5460-4696-A36E-3A272C8B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F32873-AFB4-4971-8A14-85500ED5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0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76FC95-CDD6-4506-9AB6-C0F72CE8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11E898-0944-48C9-8FF5-DD311391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4822C6-3F49-4F49-A84D-782A9A452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8AD301C-0214-4F15-87C6-8F3546B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D593B1-CD0D-4541-B406-01A6938D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10AA81-7EA3-486E-ACC6-539836B6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51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558E2C-2F8C-49ED-93AC-C90A12B6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939B44-1112-4FC8-80C2-052318B9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DD9E46-D013-49A5-B55B-026D551FE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CA88138-AD22-4452-907E-198E04BF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878B8C8-9E1D-443E-BFF6-FE7BC79F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B4C98E5-AD7C-4682-B95B-0880DE3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52FCC7D-C641-4CCC-BEDC-472CE959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C543BCB-5CDF-4473-8E3B-DCB4AA66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5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23542F-F32E-4960-8C16-42C37826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DC77E8A-F0D8-4981-8EA2-928A78BA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4930B1-0204-4FEF-9EA0-E24CEBAB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3F08462-EC02-4E63-B339-9C1AE0D3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49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EE5189-BD40-43B2-955A-A435A893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C29A162-AF53-47D8-A774-6BB03AA1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4E37F2-CD38-4482-8DBB-E0DC9351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87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49DD35-8627-4AFB-A555-5FB74B0D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1845-0257-4929-98B2-2728BC1C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F6125D-596E-4BE4-BDAE-1CEFE46B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0AD672-A0F3-413F-BEF1-DA430219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DC9416-DD8E-4655-B66B-72846213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F045C5-1FDC-47A2-9CE6-11216953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26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FF18F-9BB7-4D09-815A-E0D59350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B8093B6-1D48-49A7-973C-FA77A494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8F29BB-ECA8-47E3-94D5-916009C7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F04E4D-D587-4BAD-85C3-F3869233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EF1291-D6AA-45F1-8F8D-FECF3AD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F47EF9-0D56-45FF-A3FB-2EADB4D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9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AE545B8-945E-47F7-BFB6-EDB40CFD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276A0F-71F4-4EC2-BAB7-52207FE71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1A9CC0-33F8-4F6B-B2FA-E7684A002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C17B98-D751-418C-AD61-362C6D72E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C406FF-93B9-4311-9D09-8DC1B243A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5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07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çizim içeren bir resim&#10;&#10;Açıklama otomatik olarak oluşturuldu">
            <a:extLst>
              <a:ext uri="{FF2B5EF4-FFF2-40B4-BE49-F238E27FC236}">
                <a16:creationId xmlns:a16="http://schemas.microsoft.com/office/drawing/2014/main" id="{683ED56F-A25C-49BA-A641-1DD0DBE5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1701" cy="6858000"/>
          </a:xfrm>
          <a:prstGeom prst="rect">
            <a:avLst/>
          </a:prstGeo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8DF260F7-6472-4130-A4A1-F7517F0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CORDIC Tabanlı HW/SW </a:t>
            </a:r>
            <a:r>
              <a:rPr lang="tr-TR" sz="36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CoDesign</a:t>
            </a:r>
            <a:r>
              <a:rPr lang="tr-TR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Projesi</a:t>
            </a:r>
            <a:endParaRPr lang="tr-T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1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860566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PROJENİN amacı: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/>
          <a:lstStyle/>
          <a:p>
            <a:pPr indent="182880">
              <a:lnSpc>
                <a:spcPct val="150000"/>
              </a:lnSpc>
              <a:tabLst>
                <a:tab pos="182880" algn="l"/>
              </a:tabLst>
            </a:pP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Donanım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hızlandırıcı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Xilinx’in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CORDIC (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COordinate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Rotation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Computer)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IP’si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kullanıldığı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işlemcinin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hesap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yükünü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donanım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hızlandırıcıya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aktardığı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yapılacaktır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>
              <a:lnSpc>
                <a:spcPct val="150000"/>
              </a:lnSpc>
              <a:tabLst>
                <a:tab pos="182880" algn="l"/>
              </a:tabLst>
            </a:pPr>
            <a:r>
              <a:rPr lang="tr-TR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Anahtar Kelimeler </a:t>
            </a:r>
            <a:r>
              <a:rPr lang="tr-TR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— FPGA, CPU, </a:t>
            </a:r>
            <a:r>
              <a:rPr lang="tr-TR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Verilog</a:t>
            </a:r>
            <a:r>
              <a:rPr lang="tr-TR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tr-TR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3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0"/>
            <a:ext cx="9905998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u="none" strike="noStrike" kern="0" cap="small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SİSTEM MİMARİSİ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63" y="1122680"/>
            <a:ext cx="10064672" cy="2610135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ZYNQ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mimarisine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sahip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PYNQ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geliştirme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kartı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üzerinde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geliştirilecektir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ZYNQ’in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PS (Processor)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bölümü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tasarlanacak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özel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modüle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verileri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besleyip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sonucunu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alacak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şekilde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tasarlanacaktır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Özel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modülün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çıkışları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aşağıda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verilmektedir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referans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clock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sinyali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A[31:0]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B[31:0]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sinyalleri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C[31:0]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çıkış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sinyalleri</a:t>
            </a: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4264EE1-F060-4ADC-9CD3-E7D32984D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61" y="2587729"/>
            <a:ext cx="4505960" cy="244602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052D086-F692-4E39-B03C-B43669CA9E40}"/>
              </a:ext>
            </a:extLst>
          </p:cNvPr>
          <p:cNvSpPr txBox="1"/>
          <p:nvPr/>
        </p:nvSpPr>
        <p:spPr>
          <a:xfrm>
            <a:off x="761452" y="4044696"/>
            <a:ext cx="6094520" cy="1978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modül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içerisinde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aşağıda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aritmetik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yapan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donanımı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içermelidir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tr-T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= SQRT(SQRT(a ^ 2 + B ^ 2) + A * B) </a:t>
            </a:r>
            <a:endParaRPr lang="tr-T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CORDIC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IP’si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kullanılabilir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CORDIC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IP’sinde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bulunan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fonksiyonu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unsigned integer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seçeneği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seçilebilir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tr-T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0"/>
            <a:ext cx="9905998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u="none" strike="noStrike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SİSTEM MİMARİSİ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62" y="1313795"/>
            <a:ext cx="10945043" cy="526455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 GPIO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IP’si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tasarlanan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modülün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çıkışlarına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bağlanmalıdır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PS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tarafında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sayıları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örnek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ayarlanıp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sonuç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doğru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üretildiğinde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geriye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alınmalıdır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SDK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ortamından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girişi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beklenen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çıktının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sonucu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edilip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edilmediği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kontrol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edilecektir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Visits’ 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eklenen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blokları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int *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gpioData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int *gpioData_2;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gpioData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(int *) 0x41200000;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gpioData_2 = (int *) 0x41200008;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*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gpioData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20;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*gpioData_2 = 10;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*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okunanSayi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*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gpioData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6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*okunanSayi_2 = *gpioData_2;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0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4" y="4580877"/>
            <a:ext cx="11105965" cy="1539438"/>
          </a:xfrm>
        </p:spPr>
        <p:txBody>
          <a:bodyPr>
            <a:norm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b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Yukarıdakı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kısımda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input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outputlar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tanımlanmıştır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Yukarıdakı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parçacığında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sayının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kareleri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alınıp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toplanıyor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output1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çıkışına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gönderiyor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Baştaki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input1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input2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değerlerini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başka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modülde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kullanmak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farklı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çıkışa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gönderiyor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tr-TR" sz="1200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BFC225B-3E42-4C04-B4B8-D006D4842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03" y="509466"/>
            <a:ext cx="6233394" cy="4071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68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4C4607-B301-4816-9961-A73AF282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4385569"/>
            <a:ext cx="10741980" cy="1917577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Yukarıdaki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modül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input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cordicten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kök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sonucunu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önceki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modülden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aktarılan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outputlarını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alıyor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önceki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modülden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sayıyı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çarparak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onları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kökü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alınmış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toplama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görevini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yerine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getiriyor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modülde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tamamlandıktan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sonra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edilen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çıktı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yeni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oluşturulan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cordic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IP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gidiyor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edilen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sayının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kökü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alınıyor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C221DA3-FFAD-461F-8C9A-D99DB772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50" y="291730"/>
            <a:ext cx="6113500" cy="3889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4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35000"/>
            <a:ext cx="9905998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u="none" strike="noStrike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Kullanılan Yazılım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  <a:tabLst>
                <a:tab pos="182880" algn="l"/>
              </a:tabLs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Bu projemizde tasarımlarımızı gerçekleştirmek için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Vivado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 Suite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programını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kullandık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Vivado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 Suite, Xilinx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tarafından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donanım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tanımlama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tasarımlarının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sentezi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analizi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üretilmiş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yazılım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paketidir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Xilinx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ISE'nin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yerini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geliştirme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üst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düzey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sentez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üzerinde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ek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özellikler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428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2280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482572"/>
            <a:ext cx="10943562" cy="4190260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projede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 GPIO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IP’si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tasarlanan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modülün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çıkışlarına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bağlanmıştır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oluşturduğumuz modüle iki sayı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onuç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doğru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üretildiğinde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geriye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alınmıştır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Üretilen sonuç tekrardan PS tarafına gönderilmiştir . </a:t>
            </a:r>
          </a:p>
          <a:p>
            <a:pPr algn="just">
              <a:lnSpc>
                <a:spcPct val="115000"/>
              </a:lnSpc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proje kapsamında Donanım hızlandırıcı olarak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Xilinx’in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CORDIC (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COordinate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Rotation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IP’si kullanıldığı ve işlemcinin hesap yükünü donanım hızlandırıcıya aktardığı bir proje yapmış olduk.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Verilog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diline olan bilgimiz arttı ve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Vivado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uygulamasını kullanmayı daha iyi öğrenmiş olduk.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505460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hazırlayanlar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>
            <a:normAutofit/>
          </a:bodyPr>
          <a:lstStyle/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tr-TR" sz="3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SERHAT ERDOĞAN</a:t>
            </a:r>
          </a:p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tr-TR" sz="3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HÜSEYİN BERK IŞILDAK</a:t>
            </a:r>
          </a:p>
        </p:txBody>
      </p:sp>
    </p:spTree>
    <p:extLst>
      <p:ext uri="{BB962C8B-B14F-4D97-AF65-F5344CB8AC3E}">
        <p14:creationId xmlns:p14="http://schemas.microsoft.com/office/powerpoint/2010/main" val="40547332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519</Words>
  <Application>Microsoft Office PowerPoint</Application>
  <PresentationFormat>Geniş ekran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Office Teması</vt:lpstr>
      <vt:lpstr>Ağ Gözü</vt:lpstr>
      <vt:lpstr>CORDIC Tabanlı HW/SW CoDesign Projesi</vt:lpstr>
      <vt:lpstr>PROJENİN amacı:</vt:lpstr>
      <vt:lpstr>SİSTEM MİMARİSİ</vt:lpstr>
      <vt:lpstr>SİSTEM MİMARİSİ</vt:lpstr>
      <vt:lpstr>  Yukarıdakı kısımda input ve outputlar tanımlanmıştır. Yukarıdakı kod parçacığında iki sayının kareleri alınıp toplanıyor ve output1 çıkışına gönderiyor. Baştaki input1 ve input2 değerlerini de başka modülde kullanmak için 2 farklı çıkışa gönderiyor.  </vt:lpstr>
      <vt:lpstr>PowerPoint Sunusu</vt:lpstr>
      <vt:lpstr>Kullanılan Yazılım</vt:lpstr>
      <vt:lpstr>sonuçlar</vt:lpstr>
      <vt:lpstr>hazırlayanlar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Tabanlı İşlemci Tasarımı</dc:title>
  <dc:creator>Hüseyin Berk IŞILDAK</dc:creator>
  <cp:lastModifiedBy>Hüseyin Berk IŞILDAK</cp:lastModifiedBy>
  <cp:revision>11</cp:revision>
  <dcterms:created xsi:type="dcterms:W3CDTF">2021-05-28T15:51:49Z</dcterms:created>
  <dcterms:modified xsi:type="dcterms:W3CDTF">2022-01-07T17:38:31Z</dcterms:modified>
</cp:coreProperties>
</file>