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840" r:id="rId2"/>
  </p:sldMasterIdLst>
  <p:sldIdLst>
    <p:sldId id="256" r:id="rId3"/>
    <p:sldId id="257" r:id="rId4"/>
    <p:sldId id="258" r:id="rId5"/>
    <p:sldId id="259" r:id="rId6"/>
    <p:sldId id="260" r:id="rId7"/>
    <p:sldId id="261" r:id="rId8"/>
    <p:sldId id="262" r:id="rId9"/>
    <p:sldId id="263" r:id="rId10"/>
    <p:sldId id="265" r:id="rId11"/>
    <p:sldId id="266" r:id="rId12"/>
    <p:sldId id="267" r:id="rId13"/>
    <p:sldId id="268" r:id="rId14"/>
    <p:sldId id="269" r:id="rId15"/>
    <p:sldId id="271" r:id="rId16"/>
    <p:sldId id="270" r:id="rId1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05FF1EF-59EC-4EDE-B24D-1BF74211E2A3}"/>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126416B5-A170-403A-A05F-D7C3C33178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B48B239D-D597-4AEA-B4C0-4E60C8253FA3}"/>
              </a:ext>
            </a:extLst>
          </p:cNvPr>
          <p:cNvSpPr>
            <a:spLocks noGrp="1"/>
          </p:cNvSpPr>
          <p:nvPr>
            <p:ph type="dt" sz="half" idx="10"/>
          </p:nvPr>
        </p:nvSpPr>
        <p:spPr/>
        <p:txBody>
          <a:bodyPr/>
          <a:lstStyle/>
          <a:p>
            <a:fld id="{78775912-064C-433E-9BEA-A9B9704E54DD}" type="datetimeFigureOut">
              <a:rPr lang="tr-TR" smtClean="0"/>
              <a:t>15.01.2021</a:t>
            </a:fld>
            <a:endParaRPr lang="tr-TR"/>
          </a:p>
        </p:txBody>
      </p:sp>
      <p:sp>
        <p:nvSpPr>
          <p:cNvPr id="5" name="Alt Bilgi Yer Tutucusu 4">
            <a:extLst>
              <a:ext uri="{FF2B5EF4-FFF2-40B4-BE49-F238E27FC236}">
                <a16:creationId xmlns:a16="http://schemas.microsoft.com/office/drawing/2014/main" id="{CBBB971E-B2F2-4DA0-B3C5-8E58D32CB541}"/>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CF529A97-8C73-43F3-B94F-EB380214788F}"/>
              </a:ext>
            </a:extLst>
          </p:cNvPr>
          <p:cNvSpPr>
            <a:spLocks noGrp="1"/>
          </p:cNvSpPr>
          <p:nvPr>
            <p:ph type="sldNum" sz="quarter" idx="12"/>
          </p:nvPr>
        </p:nvSpPr>
        <p:spPr/>
        <p:txBody>
          <a:bodyPr/>
          <a:lstStyle/>
          <a:p>
            <a:fld id="{95C33F19-CBF1-44DC-B8CA-D286934BEC54}" type="slidenum">
              <a:rPr lang="tr-TR" smtClean="0"/>
              <a:t>‹#›</a:t>
            </a:fld>
            <a:endParaRPr lang="tr-TR"/>
          </a:p>
        </p:txBody>
      </p:sp>
    </p:spTree>
    <p:extLst>
      <p:ext uri="{BB962C8B-B14F-4D97-AF65-F5344CB8AC3E}">
        <p14:creationId xmlns:p14="http://schemas.microsoft.com/office/powerpoint/2010/main" val="3908084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93F830B-3073-48CB-8EBB-18C34946A5BC}"/>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C1FC9DF9-F145-4CEC-8BC2-49FF4410D350}"/>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442FADF5-F884-4ED3-A62C-786A0F5EE45C}"/>
              </a:ext>
            </a:extLst>
          </p:cNvPr>
          <p:cNvSpPr>
            <a:spLocks noGrp="1"/>
          </p:cNvSpPr>
          <p:nvPr>
            <p:ph type="dt" sz="half" idx="10"/>
          </p:nvPr>
        </p:nvSpPr>
        <p:spPr/>
        <p:txBody>
          <a:bodyPr/>
          <a:lstStyle/>
          <a:p>
            <a:fld id="{78775912-064C-433E-9BEA-A9B9704E54DD}" type="datetimeFigureOut">
              <a:rPr lang="tr-TR" smtClean="0"/>
              <a:t>15.01.2021</a:t>
            </a:fld>
            <a:endParaRPr lang="tr-TR"/>
          </a:p>
        </p:txBody>
      </p:sp>
      <p:sp>
        <p:nvSpPr>
          <p:cNvPr id="5" name="Alt Bilgi Yer Tutucusu 4">
            <a:extLst>
              <a:ext uri="{FF2B5EF4-FFF2-40B4-BE49-F238E27FC236}">
                <a16:creationId xmlns:a16="http://schemas.microsoft.com/office/drawing/2014/main" id="{D6EDEC0B-2FF1-4F30-B5E8-65D10164463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123F88D-CBDE-48A5-83E1-4F0AF29D5B46}"/>
              </a:ext>
            </a:extLst>
          </p:cNvPr>
          <p:cNvSpPr>
            <a:spLocks noGrp="1"/>
          </p:cNvSpPr>
          <p:nvPr>
            <p:ph type="sldNum" sz="quarter" idx="12"/>
          </p:nvPr>
        </p:nvSpPr>
        <p:spPr/>
        <p:txBody>
          <a:bodyPr/>
          <a:lstStyle/>
          <a:p>
            <a:fld id="{95C33F19-CBF1-44DC-B8CA-D286934BEC54}" type="slidenum">
              <a:rPr lang="tr-TR" smtClean="0"/>
              <a:t>‹#›</a:t>
            </a:fld>
            <a:endParaRPr lang="tr-TR"/>
          </a:p>
        </p:txBody>
      </p:sp>
    </p:spTree>
    <p:extLst>
      <p:ext uri="{BB962C8B-B14F-4D97-AF65-F5344CB8AC3E}">
        <p14:creationId xmlns:p14="http://schemas.microsoft.com/office/powerpoint/2010/main" val="2040857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36F88F2D-CD06-4801-AED5-29F42F61EF21}"/>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04FB5C77-6432-4E03-AAED-AF7A4C48B87D}"/>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63AD8953-02AD-450C-8D68-FB49B9AA2703}"/>
              </a:ext>
            </a:extLst>
          </p:cNvPr>
          <p:cNvSpPr>
            <a:spLocks noGrp="1"/>
          </p:cNvSpPr>
          <p:nvPr>
            <p:ph type="dt" sz="half" idx="10"/>
          </p:nvPr>
        </p:nvSpPr>
        <p:spPr/>
        <p:txBody>
          <a:bodyPr/>
          <a:lstStyle/>
          <a:p>
            <a:fld id="{78775912-064C-433E-9BEA-A9B9704E54DD}" type="datetimeFigureOut">
              <a:rPr lang="tr-TR" smtClean="0"/>
              <a:t>15.01.2021</a:t>
            </a:fld>
            <a:endParaRPr lang="tr-TR"/>
          </a:p>
        </p:txBody>
      </p:sp>
      <p:sp>
        <p:nvSpPr>
          <p:cNvPr id="5" name="Alt Bilgi Yer Tutucusu 4">
            <a:extLst>
              <a:ext uri="{FF2B5EF4-FFF2-40B4-BE49-F238E27FC236}">
                <a16:creationId xmlns:a16="http://schemas.microsoft.com/office/drawing/2014/main" id="{FF700A89-4C5B-46B6-9150-60EAC10F6A7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754CB9D-F317-4E13-BA84-024D7C5EFA76}"/>
              </a:ext>
            </a:extLst>
          </p:cNvPr>
          <p:cNvSpPr>
            <a:spLocks noGrp="1"/>
          </p:cNvSpPr>
          <p:nvPr>
            <p:ph type="sldNum" sz="quarter" idx="12"/>
          </p:nvPr>
        </p:nvSpPr>
        <p:spPr/>
        <p:txBody>
          <a:bodyPr/>
          <a:lstStyle/>
          <a:p>
            <a:fld id="{95C33F19-CBF1-44DC-B8CA-D286934BEC54}" type="slidenum">
              <a:rPr lang="tr-TR" smtClean="0"/>
              <a:t>‹#›</a:t>
            </a:fld>
            <a:endParaRPr lang="tr-TR"/>
          </a:p>
        </p:txBody>
      </p:sp>
    </p:spTree>
    <p:extLst>
      <p:ext uri="{BB962C8B-B14F-4D97-AF65-F5344CB8AC3E}">
        <p14:creationId xmlns:p14="http://schemas.microsoft.com/office/powerpoint/2010/main" val="32449605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3A8456F-9713-4654-A0FC-B6B08D6EAE9B}" type="datetimeFigureOut">
              <a:rPr lang="tr-TR" smtClean="0"/>
              <a:t>15.01.2021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806559C-2555-4E0C-93BF-581557DBF616}" type="slidenum">
              <a:rPr lang="tr-TR" smtClean="0"/>
              <a:t>‹#›</a:t>
            </a:fld>
            <a:endParaRPr lang="tr-TR"/>
          </a:p>
        </p:txBody>
      </p:sp>
    </p:spTree>
    <p:extLst>
      <p:ext uri="{BB962C8B-B14F-4D97-AF65-F5344CB8AC3E}">
        <p14:creationId xmlns:p14="http://schemas.microsoft.com/office/powerpoint/2010/main" val="608048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647FAFE-D94F-4A4A-ACF3-798BE562C12C}"/>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51A6AFD2-5D1C-4561-B0E1-9AD040D0C947}"/>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825D50D-F54E-4133-8EF7-C91EEF6B625A}"/>
              </a:ext>
            </a:extLst>
          </p:cNvPr>
          <p:cNvSpPr>
            <a:spLocks noGrp="1"/>
          </p:cNvSpPr>
          <p:nvPr>
            <p:ph type="dt" sz="half" idx="10"/>
          </p:nvPr>
        </p:nvSpPr>
        <p:spPr/>
        <p:txBody>
          <a:bodyPr/>
          <a:lstStyle/>
          <a:p>
            <a:fld id="{78775912-064C-433E-9BEA-A9B9704E54DD}" type="datetimeFigureOut">
              <a:rPr lang="tr-TR" smtClean="0"/>
              <a:t>15.01.2021</a:t>
            </a:fld>
            <a:endParaRPr lang="tr-TR"/>
          </a:p>
        </p:txBody>
      </p:sp>
      <p:sp>
        <p:nvSpPr>
          <p:cNvPr id="5" name="Alt Bilgi Yer Tutucusu 4">
            <a:extLst>
              <a:ext uri="{FF2B5EF4-FFF2-40B4-BE49-F238E27FC236}">
                <a16:creationId xmlns:a16="http://schemas.microsoft.com/office/drawing/2014/main" id="{91EF6E96-2D7E-46AD-B663-6068E91B3D3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895FCC7-3905-4435-BDDA-5BD8D8FDB470}"/>
              </a:ext>
            </a:extLst>
          </p:cNvPr>
          <p:cNvSpPr>
            <a:spLocks noGrp="1"/>
          </p:cNvSpPr>
          <p:nvPr>
            <p:ph type="sldNum" sz="quarter" idx="12"/>
          </p:nvPr>
        </p:nvSpPr>
        <p:spPr/>
        <p:txBody>
          <a:bodyPr/>
          <a:lstStyle/>
          <a:p>
            <a:fld id="{95C33F19-CBF1-44DC-B8CA-D286934BEC54}" type="slidenum">
              <a:rPr lang="tr-TR" smtClean="0"/>
              <a:t>‹#›</a:t>
            </a:fld>
            <a:endParaRPr lang="tr-TR"/>
          </a:p>
        </p:txBody>
      </p:sp>
    </p:spTree>
    <p:extLst>
      <p:ext uri="{BB962C8B-B14F-4D97-AF65-F5344CB8AC3E}">
        <p14:creationId xmlns:p14="http://schemas.microsoft.com/office/powerpoint/2010/main" val="748176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ED09F9A-BE5B-404B-84E1-066DD32D074F}"/>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18A7C64D-F851-4539-A483-63E96E1147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4B1BAC94-B426-448B-A221-66E151A6B20E}"/>
              </a:ext>
            </a:extLst>
          </p:cNvPr>
          <p:cNvSpPr>
            <a:spLocks noGrp="1"/>
          </p:cNvSpPr>
          <p:nvPr>
            <p:ph type="dt" sz="half" idx="10"/>
          </p:nvPr>
        </p:nvSpPr>
        <p:spPr/>
        <p:txBody>
          <a:bodyPr/>
          <a:lstStyle/>
          <a:p>
            <a:fld id="{78775912-064C-433E-9BEA-A9B9704E54DD}" type="datetimeFigureOut">
              <a:rPr lang="tr-TR" smtClean="0"/>
              <a:t>15.01.2021</a:t>
            </a:fld>
            <a:endParaRPr lang="tr-TR"/>
          </a:p>
        </p:txBody>
      </p:sp>
      <p:sp>
        <p:nvSpPr>
          <p:cNvPr id="5" name="Alt Bilgi Yer Tutucusu 4">
            <a:extLst>
              <a:ext uri="{FF2B5EF4-FFF2-40B4-BE49-F238E27FC236}">
                <a16:creationId xmlns:a16="http://schemas.microsoft.com/office/drawing/2014/main" id="{C588D618-54D7-494D-AD9D-3DF18C7AB05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E871C9C-8BB0-4188-BA98-1866B84F8C8D}"/>
              </a:ext>
            </a:extLst>
          </p:cNvPr>
          <p:cNvSpPr>
            <a:spLocks noGrp="1"/>
          </p:cNvSpPr>
          <p:nvPr>
            <p:ph type="sldNum" sz="quarter" idx="12"/>
          </p:nvPr>
        </p:nvSpPr>
        <p:spPr/>
        <p:txBody>
          <a:bodyPr/>
          <a:lstStyle/>
          <a:p>
            <a:fld id="{95C33F19-CBF1-44DC-B8CA-D286934BEC54}" type="slidenum">
              <a:rPr lang="tr-TR" smtClean="0"/>
              <a:t>‹#›</a:t>
            </a:fld>
            <a:endParaRPr lang="tr-TR"/>
          </a:p>
        </p:txBody>
      </p:sp>
    </p:spTree>
    <p:extLst>
      <p:ext uri="{BB962C8B-B14F-4D97-AF65-F5344CB8AC3E}">
        <p14:creationId xmlns:p14="http://schemas.microsoft.com/office/powerpoint/2010/main" val="3211747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2B59768-B9DD-41F1-BB23-CA2DACB79A30}"/>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3C8E0205-ED7A-465B-AA0A-B54725C9A1A7}"/>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B570EE9A-37AD-4F22-9C66-51C28CD6DF32}"/>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CC933B9D-DA01-49AE-88F4-70BA63078852}"/>
              </a:ext>
            </a:extLst>
          </p:cNvPr>
          <p:cNvSpPr>
            <a:spLocks noGrp="1"/>
          </p:cNvSpPr>
          <p:nvPr>
            <p:ph type="dt" sz="half" idx="10"/>
          </p:nvPr>
        </p:nvSpPr>
        <p:spPr/>
        <p:txBody>
          <a:bodyPr/>
          <a:lstStyle/>
          <a:p>
            <a:fld id="{78775912-064C-433E-9BEA-A9B9704E54DD}" type="datetimeFigureOut">
              <a:rPr lang="tr-TR" smtClean="0"/>
              <a:t>15.01.2021</a:t>
            </a:fld>
            <a:endParaRPr lang="tr-TR"/>
          </a:p>
        </p:txBody>
      </p:sp>
      <p:sp>
        <p:nvSpPr>
          <p:cNvPr id="6" name="Alt Bilgi Yer Tutucusu 5">
            <a:extLst>
              <a:ext uri="{FF2B5EF4-FFF2-40B4-BE49-F238E27FC236}">
                <a16:creationId xmlns:a16="http://schemas.microsoft.com/office/drawing/2014/main" id="{C3114C8F-E073-483A-97F3-07E691CD5684}"/>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7024ECB2-222F-4EF7-B400-6166714BF0D9}"/>
              </a:ext>
            </a:extLst>
          </p:cNvPr>
          <p:cNvSpPr>
            <a:spLocks noGrp="1"/>
          </p:cNvSpPr>
          <p:nvPr>
            <p:ph type="sldNum" sz="quarter" idx="12"/>
          </p:nvPr>
        </p:nvSpPr>
        <p:spPr/>
        <p:txBody>
          <a:bodyPr/>
          <a:lstStyle/>
          <a:p>
            <a:fld id="{95C33F19-CBF1-44DC-B8CA-D286934BEC54}" type="slidenum">
              <a:rPr lang="tr-TR" smtClean="0"/>
              <a:t>‹#›</a:t>
            </a:fld>
            <a:endParaRPr lang="tr-TR"/>
          </a:p>
        </p:txBody>
      </p:sp>
    </p:spTree>
    <p:extLst>
      <p:ext uri="{BB962C8B-B14F-4D97-AF65-F5344CB8AC3E}">
        <p14:creationId xmlns:p14="http://schemas.microsoft.com/office/powerpoint/2010/main" val="862162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1C02E57-76E6-463C-8130-FC43A4D0A198}"/>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2334F717-A75E-497B-80E1-5446F1E6A0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B8FB53F7-F949-4D5F-8D0A-43E05D74D050}"/>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513600E6-7DC6-4CEB-91AF-739A6CCA93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53F06A28-848A-41AC-89C5-586B746E8B3B}"/>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5A565382-C8C8-4096-B6F4-FDB0E82979A7}"/>
              </a:ext>
            </a:extLst>
          </p:cNvPr>
          <p:cNvSpPr>
            <a:spLocks noGrp="1"/>
          </p:cNvSpPr>
          <p:nvPr>
            <p:ph type="dt" sz="half" idx="10"/>
          </p:nvPr>
        </p:nvSpPr>
        <p:spPr/>
        <p:txBody>
          <a:bodyPr/>
          <a:lstStyle/>
          <a:p>
            <a:fld id="{78775912-064C-433E-9BEA-A9B9704E54DD}" type="datetimeFigureOut">
              <a:rPr lang="tr-TR" smtClean="0"/>
              <a:t>15.01.2021</a:t>
            </a:fld>
            <a:endParaRPr lang="tr-TR"/>
          </a:p>
        </p:txBody>
      </p:sp>
      <p:sp>
        <p:nvSpPr>
          <p:cNvPr id="8" name="Alt Bilgi Yer Tutucusu 7">
            <a:extLst>
              <a:ext uri="{FF2B5EF4-FFF2-40B4-BE49-F238E27FC236}">
                <a16:creationId xmlns:a16="http://schemas.microsoft.com/office/drawing/2014/main" id="{91DD0108-E8C3-4F39-9326-493C422999BF}"/>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1D2DBE94-F2F4-410D-B8FD-0F5C2E99DFF0}"/>
              </a:ext>
            </a:extLst>
          </p:cNvPr>
          <p:cNvSpPr>
            <a:spLocks noGrp="1"/>
          </p:cNvSpPr>
          <p:nvPr>
            <p:ph type="sldNum" sz="quarter" idx="12"/>
          </p:nvPr>
        </p:nvSpPr>
        <p:spPr/>
        <p:txBody>
          <a:bodyPr/>
          <a:lstStyle/>
          <a:p>
            <a:fld id="{95C33F19-CBF1-44DC-B8CA-D286934BEC54}" type="slidenum">
              <a:rPr lang="tr-TR" smtClean="0"/>
              <a:t>‹#›</a:t>
            </a:fld>
            <a:endParaRPr lang="tr-TR"/>
          </a:p>
        </p:txBody>
      </p:sp>
    </p:spTree>
    <p:extLst>
      <p:ext uri="{BB962C8B-B14F-4D97-AF65-F5344CB8AC3E}">
        <p14:creationId xmlns:p14="http://schemas.microsoft.com/office/powerpoint/2010/main" val="4202283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2439E84-969D-4E2C-A016-ABC3A9F08F19}"/>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9C3C4CDE-F08B-4757-8401-8B0E4B3F1CB2}"/>
              </a:ext>
            </a:extLst>
          </p:cNvPr>
          <p:cNvSpPr>
            <a:spLocks noGrp="1"/>
          </p:cNvSpPr>
          <p:nvPr>
            <p:ph type="dt" sz="half" idx="10"/>
          </p:nvPr>
        </p:nvSpPr>
        <p:spPr/>
        <p:txBody>
          <a:bodyPr/>
          <a:lstStyle/>
          <a:p>
            <a:fld id="{78775912-064C-433E-9BEA-A9B9704E54DD}" type="datetimeFigureOut">
              <a:rPr lang="tr-TR" smtClean="0"/>
              <a:t>15.01.2021</a:t>
            </a:fld>
            <a:endParaRPr lang="tr-TR"/>
          </a:p>
        </p:txBody>
      </p:sp>
      <p:sp>
        <p:nvSpPr>
          <p:cNvPr id="4" name="Alt Bilgi Yer Tutucusu 3">
            <a:extLst>
              <a:ext uri="{FF2B5EF4-FFF2-40B4-BE49-F238E27FC236}">
                <a16:creationId xmlns:a16="http://schemas.microsoft.com/office/drawing/2014/main" id="{1DE17F82-CD61-4A37-9E69-F88D1083D5BA}"/>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F6D3C934-E09D-4FD5-8AC2-43D4D2F40586}"/>
              </a:ext>
            </a:extLst>
          </p:cNvPr>
          <p:cNvSpPr>
            <a:spLocks noGrp="1"/>
          </p:cNvSpPr>
          <p:nvPr>
            <p:ph type="sldNum" sz="quarter" idx="12"/>
          </p:nvPr>
        </p:nvSpPr>
        <p:spPr/>
        <p:txBody>
          <a:bodyPr/>
          <a:lstStyle/>
          <a:p>
            <a:fld id="{95C33F19-CBF1-44DC-B8CA-D286934BEC54}" type="slidenum">
              <a:rPr lang="tr-TR" smtClean="0"/>
              <a:t>‹#›</a:t>
            </a:fld>
            <a:endParaRPr lang="tr-TR"/>
          </a:p>
        </p:txBody>
      </p:sp>
    </p:spTree>
    <p:extLst>
      <p:ext uri="{BB962C8B-B14F-4D97-AF65-F5344CB8AC3E}">
        <p14:creationId xmlns:p14="http://schemas.microsoft.com/office/powerpoint/2010/main" val="3793566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4035B413-1B7A-411A-B15E-001D812FEB1F}"/>
              </a:ext>
            </a:extLst>
          </p:cNvPr>
          <p:cNvSpPr>
            <a:spLocks noGrp="1"/>
          </p:cNvSpPr>
          <p:nvPr>
            <p:ph type="dt" sz="half" idx="10"/>
          </p:nvPr>
        </p:nvSpPr>
        <p:spPr/>
        <p:txBody>
          <a:bodyPr/>
          <a:lstStyle/>
          <a:p>
            <a:fld id="{78775912-064C-433E-9BEA-A9B9704E54DD}" type="datetimeFigureOut">
              <a:rPr lang="tr-TR" smtClean="0"/>
              <a:t>15.01.2021</a:t>
            </a:fld>
            <a:endParaRPr lang="tr-TR"/>
          </a:p>
        </p:txBody>
      </p:sp>
      <p:sp>
        <p:nvSpPr>
          <p:cNvPr id="3" name="Alt Bilgi Yer Tutucusu 2">
            <a:extLst>
              <a:ext uri="{FF2B5EF4-FFF2-40B4-BE49-F238E27FC236}">
                <a16:creationId xmlns:a16="http://schemas.microsoft.com/office/drawing/2014/main" id="{7BEF1932-6938-4963-9719-C7D205356DB1}"/>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314FC45C-3AEF-49B5-B3C5-006F7AFF5D0D}"/>
              </a:ext>
            </a:extLst>
          </p:cNvPr>
          <p:cNvSpPr>
            <a:spLocks noGrp="1"/>
          </p:cNvSpPr>
          <p:nvPr>
            <p:ph type="sldNum" sz="quarter" idx="12"/>
          </p:nvPr>
        </p:nvSpPr>
        <p:spPr/>
        <p:txBody>
          <a:bodyPr/>
          <a:lstStyle/>
          <a:p>
            <a:fld id="{95C33F19-CBF1-44DC-B8CA-D286934BEC54}" type="slidenum">
              <a:rPr lang="tr-TR" smtClean="0"/>
              <a:t>‹#›</a:t>
            </a:fld>
            <a:endParaRPr lang="tr-TR"/>
          </a:p>
        </p:txBody>
      </p:sp>
    </p:spTree>
    <p:extLst>
      <p:ext uri="{BB962C8B-B14F-4D97-AF65-F5344CB8AC3E}">
        <p14:creationId xmlns:p14="http://schemas.microsoft.com/office/powerpoint/2010/main" val="2686269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9B498DB-7967-4462-B384-2999060653A1}"/>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08A24C39-51D4-44C7-9ABA-3A3719B637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B2F8F36F-12A6-474E-A6A3-D67C7ED9F8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FFA7A5CA-89A5-4206-83EA-CB4B29E88BF0}"/>
              </a:ext>
            </a:extLst>
          </p:cNvPr>
          <p:cNvSpPr>
            <a:spLocks noGrp="1"/>
          </p:cNvSpPr>
          <p:nvPr>
            <p:ph type="dt" sz="half" idx="10"/>
          </p:nvPr>
        </p:nvSpPr>
        <p:spPr/>
        <p:txBody>
          <a:bodyPr/>
          <a:lstStyle/>
          <a:p>
            <a:fld id="{78775912-064C-433E-9BEA-A9B9704E54DD}" type="datetimeFigureOut">
              <a:rPr lang="tr-TR" smtClean="0"/>
              <a:t>15.01.2021</a:t>
            </a:fld>
            <a:endParaRPr lang="tr-TR"/>
          </a:p>
        </p:txBody>
      </p:sp>
      <p:sp>
        <p:nvSpPr>
          <p:cNvPr id="6" name="Alt Bilgi Yer Tutucusu 5">
            <a:extLst>
              <a:ext uri="{FF2B5EF4-FFF2-40B4-BE49-F238E27FC236}">
                <a16:creationId xmlns:a16="http://schemas.microsoft.com/office/drawing/2014/main" id="{6033AB2C-FF0E-44D0-84D2-7BA664277EA0}"/>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44F83F2F-CC37-46F6-94E8-A1830F785503}"/>
              </a:ext>
            </a:extLst>
          </p:cNvPr>
          <p:cNvSpPr>
            <a:spLocks noGrp="1"/>
          </p:cNvSpPr>
          <p:nvPr>
            <p:ph type="sldNum" sz="quarter" idx="12"/>
          </p:nvPr>
        </p:nvSpPr>
        <p:spPr/>
        <p:txBody>
          <a:bodyPr/>
          <a:lstStyle/>
          <a:p>
            <a:fld id="{95C33F19-CBF1-44DC-B8CA-D286934BEC54}" type="slidenum">
              <a:rPr lang="tr-TR" smtClean="0"/>
              <a:t>‹#›</a:t>
            </a:fld>
            <a:endParaRPr lang="tr-TR"/>
          </a:p>
        </p:txBody>
      </p:sp>
    </p:spTree>
    <p:extLst>
      <p:ext uri="{BB962C8B-B14F-4D97-AF65-F5344CB8AC3E}">
        <p14:creationId xmlns:p14="http://schemas.microsoft.com/office/powerpoint/2010/main" val="621219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9B1DB6D-5B50-4685-B325-B9CDD7A2FCC2}"/>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64702593-E453-481A-A704-225617CEEA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15C69FFB-D108-4476-9410-5A76BB830E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21C8F8A8-AEF9-4288-B4F6-093D0D47E806}"/>
              </a:ext>
            </a:extLst>
          </p:cNvPr>
          <p:cNvSpPr>
            <a:spLocks noGrp="1"/>
          </p:cNvSpPr>
          <p:nvPr>
            <p:ph type="dt" sz="half" idx="10"/>
          </p:nvPr>
        </p:nvSpPr>
        <p:spPr/>
        <p:txBody>
          <a:bodyPr/>
          <a:lstStyle/>
          <a:p>
            <a:fld id="{78775912-064C-433E-9BEA-A9B9704E54DD}" type="datetimeFigureOut">
              <a:rPr lang="tr-TR" smtClean="0"/>
              <a:t>15.01.2021</a:t>
            </a:fld>
            <a:endParaRPr lang="tr-TR"/>
          </a:p>
        </p:txBody>
      </p:sp>
      <p:sp>
        <p:nvSpPr>
          <p:cNvPr id="6" name="Alt Bilgi Yer Tutucusu 5">
            <a:extLst>
              <a:ext uri="{FF2B5EF4-FFF2-40B4-BE49-F238E27FC236}">
                <a16:creationId xmlns:a16="http://schemas.microsoft.com/office/drawing/2014/main" id="{938F3356-3739-4B92-B727-32A2D6627A4B}"/>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A91F2C8F-52CA-4FE3-8B42-0023270F912C}"/>
              </a:ext>
            </a:extLst>
          </p:cNvPr>
          <p:cNvSpPr>
            <a:spLocks noGrp="1"/>
          </p:cNvSpPr>
          <p:nvPr>
            <p:ph type="sldNum" sz="quarter" idx="12"/>
          </p:nvPr>
        </p:nvSpPr>
        <p:spPr/>
        <p:txBody>
          <a:bodyPr/>
          <a:lstStyle/>
          <a:p>
            <a:fld id="{95C33F19-CBF1-44DC-B8CA-D286934BEC54}" type="slidenum">
              <a:rPr lang="tr-TR" smtClean="0"/>
              <a:t>‹#›</a:t>
            </a:fld>
            <a:endParaRPr lang="tr-TR"/>
          </a:p>
        </p:txBody>
      </p:sp>
    </p:spTree>
    <p:extLst>
      <p:ext uri="{BB962C8B-B14F-4D97-AF65-F5344CB8AC3E}">
        <p14:creationId xmlns:p14="http://schemas.microsoft.com/office/powerpoint/2010/main" val="3345729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563CEF1C-49AE-4E9C-9084-4C021227D7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F3D28DA1-7AAD-4A53-9D09-2341D8A7FA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8F9FB852-D51F-4B4E-ADB9-6226A28AF7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75912-064C-433E-9BEA-A9B9704E54DD}" type="datetimeFigureOut">
              <a:rPr lang="tr-TR" smtClean="0"/>
              <a:t>15.01.2021</a:t>
            </a:fld>
            <a:endParaRPr lang="tr-TR"/>
          </a:p>
        </p:txBody>
      </p:sp>
      <p:sp>
        <p:nvSpPr>
          <p:cNvPr id="5" name="Alt Bilgi Yer Tutucusu 4">
            <a:extLst>
              <a:ext uri="{FF2B5EF4-FFF2-40B4-BE49-F238E27FC236}">
                <a16:creationId xmlns:a16="http://schemas.microsoft.com/office/drawing/2014/main" id="{B3024457-DFC0-46C7-B84B-B7A75A95AE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02DA8797-FDF6-466C-BBE5-E7488FBEF4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C33F19-CBF1-44DC-B8CA-D286934BEC54}" type="slidenum">
              <a:rPr lang="tr-TR" smtClean="0"/>
              <a:t>‹#›</a:t>
            </a:fld>
            <a:endParaRPr lang="tr-TR"/>
          </a:p>
        </p:txBody>
      </p:sp>
    </p:spTree>
    <p:extLst>
      <p:ext uri="{BB962C8B-B14F-4D97-AF65-F5344CB8AC3E}">
        <p14:creationId xmlns:p14="http://schemas.microsoft.com/office/powerpoint/2010/main" val="84844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black">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3A8456F-9713-4654-A0FC-B6B08D6EAE9B}" type="datetimeFigureOut">
              <a:rPr lang="tr-TR" smtClean="0"/>
              <a:t>15.01.2021</a:t>
            </a:fld>
            <a:endParaRPr lang="tr-TR"/>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tr-TR"/>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8806559C-2555-4E0C-93BF-581557DBF616}" type="slidenum">
              <a:rPr lang="tr-TR" smtClean="0"/>
              <a:t>‹#›</a:t>
            </a:fld>
            <a:endParaRPr lang="tr-TR"/>
          </a:p>
        </p:txBody>
      </p:sp>
    </p:spTree>
    <p:extLst>
      <p:ext uri="{BB962C8B-B14F-4D97-AF65-F5344CB8AC3E}">
        <p14:creationId xmlns:p14="http://schemas.microsoft.com/office/powerpoint/2010/main" val="3570425297"/>
      </p:ext>
    </p:extLst>
  </p:cSld>
  <p:clrMap bg1="dk1" tx1="lt1" bg2="dk2" tx2="lt2" accent1="accent1" accent2="accent2" accent3="accent3" accent4="accent4" accent5="accent5" accent6="accent6" hlink="hlink" folHlink="folHlink"/>
  <p:sldLayoutIdLst>
    <p:sldLayoutId id="2147483842" r:id="rId1"/>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fif"/><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fif"/><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fif"/><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fif"/><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fif"/><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33F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Resim 3" descr="çizim içeren bir resim&#10;&#10;Açıklama otomatik olarak oluşturuldu">
            <a:extLst>
              <a:ext uri="{FF2B5EF4-FFF2-40B4-BE49-F238E27FC236}">
                <a16:creationId xmlns:a16="http://schemas.microsoft.com/office/drawing/2014/main" id="{B5AF855D-DE6F-440C-B666-5756F04FF9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948098"/>
            <a:ext cx="10905066" cy="4961804"/>
          </a:xfrm>
          <a:prstGeom prst="rect">
            <a:avLst/>
          </a:prstGeom>
        </p:spPr>
      </p:pic>
      <p:sp>
        <p:nvSpPr>
          <p:cNvPr id="6" name="Metin kutusu 5">
            <a:extLst>
              <a:ext uri="{FF2B5EF4-FFF2-40B4-BE49-F238E27FC236}">
                <a16:creationId xmlns:a16="http://schemas.microsoft.com/office/drawing/2014/main" id="{5BB78E4B-FEB7-41F0-8A62-AE2B032E115A}"/>
              </a:ext>
            </a:extLst>
          </p:cNvPr>
          <p:cNvSpPr txBox="1"/>
          <p:nvPr/>
        </p:nvSpPr>
        <p:spPr>
          <a:xfrm>
            <a:off x="2000655" y="1275574"/>
            <a:ext cx="8190690" cy="646331"/>
          </a:xfrm>
          <a:prstGeom prst="rect">
            <a:avLst/>
          </a:prstGeom>
          <a:noFill/>
        </p:spPr>
        <p:txBody>
          <a:bodyPr wrap="square" rtlCol="0">
            <a:spAutoFit/>
          </a:bodyPr>
          <a:lstStyle/>
          <a:p>
            <a:r>
              <a:rPr lang="tr-TR" sz="3600" dirty="0">
                <a:solidFill>
                  <a:schemeClr val="bg1"/>
                </a:solidFill>
              </a:rPr>
              <a:t>GERÇEK ZAMANLI SOSYAL MESAFE ANALİZİ</a:t>
            </a:r>
          </a:p>
        </p:txBody>
      </p:sp>
    </p:spTree>
    <p:extLst>
      <p:ext uri="{BB962C8B-B14F-4D97-AF65-F5344CB8AC3E}">
        <p14:creationId xmlns:p14="http://schemas.microsoft.com/office/powerpoint/2010/main" val="1953217159"/>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pic>
        <p:nvPicPr>
          <p:cNvPr id="3" name="Resim 2" descr="metin içeren bir resim&#10;&#10;Açıklama otomatik olarak oluşturuldu">
            <a:extLst>
              <a:ext uri="{FF2B5EF4-FFF2-40B4-BE49-F238E27FC236}">
                <a16:creationId xmlns:a16="http://schemas.microsoft.com/office/drawing/2014/main" id="{F7AF9192-5FBE-493B-9F41-F4611BAB6A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8" y="0"/>
            <a:ext cx="12198868" cy="6858000"/>
          </a:xfrm>
          <a:prstGeom prst="rect">
            <a:avLst/>
          </a:prstGeom>
        </p:spPr>
      </p:pic>
    </p:spTree>
    <p:extLst>
      <p:ext uri="{BB962C8B-B14F-4D97-AF65-F5344CB8AC3E}">
        <p14:creationId xmlns:p14="http://schemas.microsoft.com/office/powerpoint/2010/main" val="3550629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pic>
        <p:nvPicPr>
          <p:cNvPr id="3" name="Resim 2" descr="metin içeren bir resim&#10;&#10;Açıklama otomatik olarak oluşturuldu">
            <a:extLst>
              <a:ext uri="{FF2B5EF4-FFF2-40B4-BE49-F238E27FC236}">
                <a16:creationId xmlns:a16="http://schemas.microsoft.com/office/drawing/2014/main" id="{DFC65333-837D-4359-96D1-39E6E75B12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3" y="0"/>
            <a:ext cx="12224647" cy="6858000"/>
          </a:xfrm>
          <a:prstGeom prst="rect">
            <a:avLst/>
          </a:prstGeom>
        </p:spPr>
      </p:pic>
    </p:spTree>
    <p:extLst>
      <p:ext uri="{BB962C8B-B14F-4D97-AF65-F5344CB8AC3E}">
        <p14:creationId xmlns:p14="http://schemas.microsoft.com/office/powerpoint/2010/main" val="538140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pic>
        <p:nvPicPr>
          <p:cNvPr id="6" name="İçerik Yer Tutucusu 5" descr="metin, ekran görüntüsü, elektronik eşyalar, vitrin içeren bir resim&#10;&#10;Açıklama otomatik olarak oluşturuldu">
            <a:extLst>
              <a:ext uri="{FF2B5EF4-FFF2-40B4-BE49-F238E27FC236}">
                <a16:creationId xmlns:a16="http://schemas.microsoft.com/office/drawing/2014/main" id="{1C2BB6E8-80B1-4EFD-A0E7-095CF42699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9" y="0"/>
            <a:ext cx="12194509" cy="6858000"/>
          </a:xfrm>
        </p:spPr>
      </p:pic>
    </p:spTree>
    <p:extLst>
      <p:ext uri="{BB962C8B-B14F-4D97-AF65-F5344CB8AC3E}">
        <p14:creationId xmlns:p14="http://schemas.microsoft.com/office/powerpoint/2010/main" val="3342050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pic>
        <p:nvPicPr>
          <p:cNvPr id="9" name="Resim 8" descr="metin içeren bir resim&#10;&#10;Açıklama otomatik olarak oluşturuldu">
            <a:extLst>
              <a:ext uri="{FF2B5EF4-FFF2-40B4-BE49-F238E27FC236}">
                <a16:creationId xmlns:a16="http://schemas.microsoft.com/office/drawing/2014/main" id="{B0E753D6-2A03-46F5-BF39-CF1926BC69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5887" y="614362"/>
            <a:ext cx="9420225" cy="5629275"/>
          </a:xfrm>
          <a:prstGeom prst="rect">
            <a:avLst/>
          </a:prstGeom>
        </p:spPr>
      </p:pic>
    </p:spTree>
    <p:extLst>
      <p:ext uri="{BB962C8B-B14F-4D97-AF65-F5344CB8AC3E}">
        <p14:creationId xmlns:p14="http://schemas.microsoft.com/office/powerpoint/2010/main" val="3720554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26730D59-6EAC-4BF7-B658-B31C7CFF0D2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390650" y="628535"/>
            <a:ext cx="9410700" cy="5600930"/>
          </a:xfrm>
          <a:prstGeom prst="rect">
            <a:avLst/>
          </a:prstGeom>
        </p:spPr>
      </p:pic>
    </p:spTree>
    <p:extLst>
      <p:ext uri="{BB962C8B-B14F-4D97-AF65-F5344CB8AC3E}">
        <p14:creationId xmlns:p14="http://schemas.microsoft.com/office/powerpoint/2010/main" val="2942730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E6F7BF-EBB3-4DCF-9C87-57B96638A3FC}"/>
              </a:ext>
            </a:extLst>
          </p:cNvPr>
          <p:cNvSpPr>
            <a:spLocks noGrp="1"/>
          </p:cNvSpPr>
          <p:nvPr>
            <p:ph type="title"/>
          </p:nvPr>
        </p:nvSpPr>
        <p:spPr/>
        <p:txBody>
          <a:bodyPr/>
          <a:lstStyle/>
          <a:p>
            <a:r>
              <a:rPr lang="tr-TR" dirty="0"/>
              <a:t>Projeyi hazırlayanlar</a:t>
            </a:r>
          </a:p>
        </p:txBody>
      </p:sp>
      <p:sp>
        <p:nvSpPr>
          <p:cNvPr id="3" name="İçerik Yer Tutucusu 2">
            <a:extLst>
              <a:ext uri="{FF2B5EF4-FFF2-40B4-BE49-F238E27FC236}">
                <a16:creationId xmlns:a16="http://schemas.microsoft.com/office/drawing/2014/main" id="{B8E0BE43-DD53-45B7-ADAB-76CACA074B63}"/>
              </a:ext>
            </a:extLst>
          </p:cNvPr>
          <p:cNvSpPr>
            <a:spLocks noGrp="1"/>
          </p:cNvSpPr>
          <p:nvPr>
            <p:ph idx="1"/>
          </p:nvPr>
        </p:nvSpPr>
        <p:spPr>
          <a:xfrm>
            <a:off x="1141413" y="1976119"/>
            <a:ext cx="9905998" cy="3581401"/>
          </a:xfrm>
        </p:spPr>
        <p:txBody>
          <a:bodyPr/>
          <a:lstStyle/>
          <a:p>
            <a:r>
              <a:rPr lang="tr-TR" dirty="0"/>
              <a:t>HÜSEYİN BERK IŞILDAK</a:t>
            </a:r>
          </a:p>
          <a:p>
            <a:r>
              <a:rPr lang="tr-TR" dirty="0"/>
              <a:t>SERHAT ERDOĞAN</a:t>
            </a:r>
          </a:p>
        </p:txBody>
      </p:sp>
    </p:spTree>
    <p:extLst>
      <p:ext uri="{BB962C8B-B14F-4D97-AF65-F5344CB8AC3E}">
        <p14:creationId xmlns:p14="http://schemas.microsoft.com/office/powerpoint/2010/main" val="3398700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B66D53B-4EBA-422D-B539-987B13A6B3BA}"/>
              </a:ext>
            </a:extLst>
          </p:cNvPr>
          <p:cNvSpPr>
            <a:spLocks noGrp="1"/>
          </p:cNvSpPr>
          <p:nvPr>
            <p:ph type="title"/>
          </p:nvPr>
        </p:nvSpPr>
        <p:spPr>
          <a:xfrm>
            <a:off x="277813" y="505460"/>
            <a:ext cx="9905998" cy="1122680"/>
          </a:xfrm>
        </p:spPr>
        <p:txBody>
          <a:bodyPr/>
          <a:lstStyle/>
          <a:p>
            <a:r>
              <a:rPr lang="tr-TR" dirty="0"/>
              <a:t>   PROJENİN amacı:</a:t>
            </a:r>
          </a:p>
        </p:txBody>
      </p:sp>
      <p:sp>
        <p:nvSpPr>
          <p:cNvPr id="3" name="İçerik Yer Tutucusu 2">
            <a:extLst>
              <a:ext uri="{FF2B5EF4-FFF2-40B4-BE49-F238E27FC236}">
                <a16:creationId xmlns:a16="http://schemas.microsoft.com/office/drawing/2014/main" id="{C65DEABA-4DD6-4EB3-AB88-00AE77D1B851}"/>
              </a:ext>
            </a:extLst>
          </p:cNvPr>
          <p:cNvSpPr>
            <a:spLocks noGrp="1"/>
          </p:cNvSpPr>
          <p:nvPr>
            <p:ph idx="1"/>
          </p:nvPr>
        </p:nvSpPr>
        <p:spPr>
          <a:xfrm>
            <a:off x="277813" y="1757680"/>
            <a:ext cx="9905998" cy="3515360"/>
          </a:xfrm>
        </p:spPr>
        <p:txBody>
          <a:bodyPr/>
          <a:lstStyle/>
          <a:p>
            <a:r>
              <a:rPr lang="tr-TR" dirty="0"/>
              <a:t>Özellikle son dönemde oldukça önem kazanan sosyal mesafe kuralları denetimi yapmak için görüntü işleme temelli bir uygulama geliştirilip Uygulamada insan takibi ve insan sayma işlemlerinin üzerine, aralarındaki mesafe hesaplanarak, sosyal mesafe kurallarına uygun hareket edilip edilmediği analizi yapılmasıdır. </a:t>
            </a:r>
          </a:p>
          <a:p>
            <a:endParaRPr lang="tr-TR" dirty="0"/>
          </a:p>
        </p:txBody>
      </p:sp>
    </p:spTree>
    <p:extLst>
      <p:ext uri="{BB962C8B-B14F-4D97-AF65-F5344CB8AC3E}">
        <p14:creationId xmlns:p14="http://schemas.microsoft.com/office/powerpoint/2010/main" val="3365136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910F789-C7F8-44F3-80B3-0D43A00987E8}"/>
              </a:ext>
            </a:extLst>
          </p:cNvPr>
          <p:cNvSpPr>
            <a:spLocks noGrp="1"/>
          </p:cNvSpPr>
          <p:nvPr>
            <p:ph type="title"/>
          </p:nvPr>
        </p:nvSpPr>
        <p:spPr>
          <a:xfrm>
            <a:off x="-890" y="550877"/>
            <a:ext cx="9905998" cy="1905000"/>
          </a:xfrm>
        </p:spPr>
        <p:txBody>
          <a:bodyPr/>
          <a:lstStyle/>
          <a:p>
            <a:r>
              <a:rPr lang="tr-TR" dirty="0"/>
              <a:t>      Kullanılan araçlar:</a:t>
            </a:r>
          </a:p>
        </p:txBody>
      </p:sp>
      <p:sp>
        <p:nvSpPr>
          <p:cNvPr id="5" name="Metin kutusu 4">
            <a:extLst>
              <a:ext uri="{FF2B5EF4-FFF2-40B4-BE49-F238E27FC236}">
                <a16:creationId xmlns:a16="http://schemas.microsoft.com/office/drawing/2014/main" id="{B9D65D24-8B24-4555-A2DA-E42991E49B15}"/>
              </a:ext>
            </a:extLst>
          </p:cNvPr>
          <p:cNvSpPr txBox="1"/>
          <p:nvPr/>
        </p:nvSpPr>
        <p:spPr>
          <a:xfrm>
            <a:off x="0" y="2324799"/>
            <a:ext cx="8179267" cy="369332"/>
          </a:xfrm>
          <a:prstGeom prst="rect">
            <a:avLst/>
          </a:prstGeom>
          <a:noFill/>
        </p:spPr>
        <p:txBody>
          <a:bodyPr wrap="square" rtlCol="0">
            <a:spAutoFit/>
          </a:bodyPr>
          <a:lstStyle/>
          <a:p>
            <a:r>
              <a:rPr lang="tr-TR" dirty="0"/>
              <a:t>          </a:t>
            </a:r>
            <a:r>
              <a:rPr lang="it-IT" dirty="0"/>
              <a:t>Microsoft’un derleyicisi olan Visual Studio Community </a:t>
            </a:r>
            <a:r>
              <a:rPr lang="tr-TR" dirty="0"/>
              <a:t>kullanılmıştır.</a:t>
            </a:r>
          </a:p>
        </p:txBody>
      </p:sp>
      <p:pic>
        <p:nvPicPr>
          <p:cNvPr id="4" name="Resim 3" descr="metin, işaret, vektör grafikler içeren bir resim&#10;&#10;Açıklama otomatik olarak oluşturuldu">
            <a:extLst>
              <a:ext uri="{FF2B5EF4-FFF2-40B4-BE49-F238E27FC236}">
                <a16:creationId xmlns:a16="http://schemas.microsoft.com/office/drawing/2014/main" id="{C86E6A4C-338A-4AF8-A2A6-566C28C3F1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4640" y="3235092"/>
            <a:ext cx="2686313" cy="2714590"/>
          </a:xfrm>
          <a:prstGeom prst="rect">
            <a:avLst/>
          </a:prstGeom>
        </p:spPr>
      </p:pic>
    </p:spTree>
    <p:extLst>
      <p:ext uri="{BB962C8B-B14F-4D97-AF65-F5344CB8AC3E}">
        <p14:creationId xmlns:p14="http://schemas.microsoft.com/office/powerpoint/2010/main" val="3117308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3E903DB-DC10-4D04-AE30-5D752F4779FD}"/>
              </a:ext>
            </a:extLst>
          </p:cNvPr>
          <p:cNvSpPr>
            <a:spLocks noGrp="1"/>
          </p:cNvSpPr>
          <p:nvPr>
            <p:ph type="title"/>
          </p:nvPr>
        </p:nvSpPr>
        <p:spPr>
          <a:xfrm>
            <a:off x="0" y="334161"/>
            <a:ext cx="9905998" cy="1905000"/>
          </a:xfrm>
        </p:spPr>
        <p:txBody>
          <a:bodyPr/>
          <a:lstStyle/>
          <a:p>
            <a:r>
              <a:rPr lang="tr-TR" dirty="0"/>
              <a:t>    </a:t>
            </a:r>
            <a:br>
              <a:rPr lang="tr-TR" dirty="0"/>
            </a:br>
            <a:r>
              <a:rPr lang="tr-TR" dirty="0"/>
              <a:t>     kurulum aşamaları:</a:t>
            </a:r>
          </a:p>
        </p:txBody>
      </p:sp>
      <p:sp>
        <p:nvSpPr>
          <p:cNvPr id="4" name="Metin kutusu 3">
            <a:extLst>
              <a:ext uri="{FF2B5EF4-FFF2-40B4-BE49-F238E27FC236}">
                <a16:creationId xmlns:a16="http://schemas.microsoft.com/office/drawing/2014/main" id="{D61CBD04-5A3A-4A4D-88B0-740023C1E126}"/>
              </a:ext>
            </a:extLst>
          </p:cNvPr>
          <p:cNvSpPr txBox="1"/>
          <p:nvPr/>
        </p:nvSpPr>
        <p:spPr>
          <a:xfrm>
            <a:off x="531304" y="2239161"/>
            <a:ext cx="5830349" cy="3139321"/>
          </a:xfrm>
          <a:prstGeom prst="rect">
            <a:avLst/>
          </a:prstGeom>
          <a:noFill/>
        </p:spPr>
        <p:txBody>
          <a:bodyPr wrap="square" rtlCol="0">
            <a:spAutoFit/>
          </a:bodyPr>
          <a:lstStyle/>
          <a:p>
            <a:endParaRPr lang="tr-TR" dirty="0"/>
          </a:p>
          <a:p>
            <a:endParaRPr lang="tr-TR" dirty="0"/>
          </a:p>
          <a:p>
            <a:r>
              <a:rPr lang="tr-TR" dirty="0"/>
              <a:t>Bu projeyi çalıştırmak için, projenin bağımlı olduğu bazı kütüphanelerin kurulması gerekmektedir. Bunun için proje açıldıktan sonra, sağ tarafta bulunan Solution penceresinden, PythonApplication1 -&gt; </a:t>
            </a:r>
            <a:r>
              <a:rPr lang="tr-TR" dirty="0" err="1"/>
              <a:t>Python</a:t>
            </a:r>
            <a:r>
              <a:rPr lang="tr-TR" dirty="0"/>
              <a:t> </a:t>
            </a:r>
            <a:r>
              <a:rPr lang="tr-TR" dirty="0" err="1"/>
              <a:t>Environments</a:t>
            </a:r>
            <a:r>
              <a:rPr lang="tr-TR" dirty="0"/>
              <a:t> -&gt; </a:t>
            </a:r>
            <a:r>
              <a:rPr lang="tr-TR" dirty="0" err="1"/>
              <a:t>Python</a:t>
            </a:r>
            <a:r>
              <a:rPr lang="tr-TR" dirty="0"/>
              <a:t> 3.X’e </a:t>
            </a:r>
            <a:r>
              <a:rPr lang="tr-TR" dirty="0" err="1"/>
              <a:t>sağtıklayınız</a:t>
            </a:r>
            <a:r>
              <a:rPr lang="tr-TR" dirty="0"/>
              <a:t>..</a:t>
            </a:r>
          </a:p>
          <a:p>
            <a:endParaRPr lang="tr-TR" dirty="0"/>
          </a:p>
          <a:p>
            <a:endParaRPr lang="tr-TR" dirty="0"/>
          </a:p>
          <a:p>
            <a:endParaRPr lang="tr-TR" dirty="0"/>
          </a:p>
        </p:txBody>
      </p:sp>
      <p:pic>
        <p:nvPicPr>
          <p:cNvPr id="8" name="Resim 7" descr="metin içeren bir resim&#10;&#10;Açıklama otomatik olarak oluşturuldu">
            <a:extLst>
              <a:ext uri="{FF2B5EF4-FFF2-40B4-BE49-F238E27FC236}">
                <a16:creationId xmlns:a16="http://schemas.microsoft.com/office/drawing/2014/main" id="{D4E69C00-BEB2-42E7-92C6-BD60B0075F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1653" y="1945992"/>
            <a:ext cx="4925612" cy="2541788"/>
          </a:xfrm>
          <a:prstGeom prst="rect">
            <a:avLst/>
          </a:prstGeom>
        </p:spPr>
      </p:pic>
    </p:spTree>
    <p:extLst>
      <p:ext uri="{BB962C8B-B14F-4D97-AF65-F5344CB8AC3E}">
        <p14:creationId xmlns:p14="http://schemas.microsoft.com/office/powerpoint/2010/main" val="273429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7534239-6042-4CD8-95FB-FF1DE0291C78}"/>
              </a:ext>
            </a:extLst>
          </p:cNvPr>
          <p:cNvSpPr>
            <a:spLocks noGrp="1"/>
          </p:cNvSpPr>
          <p:nvPr>
            <p:ph type="title"/>
          </p:nvPr>
        </p:nvSpPr>
        <p:spPr>
          <a:xfrm>
            <a:off x="679508" y="609599"/>
            <a:ext cx="6031684" cy="5237528"/>
          </a:xfrm>
        </p:spPr>
        <p:txBody>
          <a:bodyPr>
            <a:normAutofit/>
          </a:bodyPr>
          <a:lstStyle/>
          <a:p>
            <a:r>
              <a:rPr lang="tr-TR" sz="1800" dirty="0">
                <a:solidFill>
                  <a:schemeClr val="tx1"/>
                </a:solidFill>
              </a:rPr>
              <a:t>Açılan menüden “</a:t>
            </a:r>
            <a:r>
              <a:rPr lang="tr-TR" sz="1800" dirty="0" err="1">
                <a:solidFill>
                  <a:schemeClr val="tx1"/>
                </a:solidFill>
              </a:rPr>
              <a:t>Manage</a:t>
            </a:r>
            <a:r>
              <a:rPr lang="tr-TR" sz="1800" dirty="0">
                <a:solidFill>
                  <a:schemeClr val="tx1"/>
                </a:solidFill>
              </a:rPr>
              <a:t> </a:t>
            </a:r>
            <a:r>
              <a:rPr lang="tr-TR" sz="1800" dirty="0" err="1">
                <a:solidFill>
                  <a:schemeClr val="tx1"/>
                </a:solidFill>
              </a:rPr>
              <a:t>Python</a:t>
            </a:r>
            <a:r>
              <a:rPr lang="tr-TR" sz="1800" dirty="0">
                <a:solidFill>
                  <a:schemeClr val="tx1"/>
                </a:solidFill>
              </a:rPr>
              <a:t> </a:t>
            </a:r>
            <a:r>
              <a:rPr lang="tr-TR" sz="1800" dirty="0" err="1">
                <a:solidFill>
                  <a:schemeClr val="tx1"/>
                </a:solidFill>
              </a:rPr>
              <a:t>Packages</a:t>
            </a:r>
            <a:r>
              <a:rPr lang="tr-TR" sz="1800" dirty="0">
                <a:solidFill>
                  <a:schemeClr val="tx1"/>
                </a:solidFill>
              </a:rPr>
              <a:t>” ‘e tıklayınız. resimde gösterilen yeni açılan pencerede “</a:t>
            </a:r>
            <a:r>
              <a:rPr lang="tr-TR" sz="1800" dirty="0" err="1">
                <a:solidFill>
                  <a:schemeClr val="tx1"/>
                </a:solidFill>
              </a:rPr>
              <a:t>Search</a:t>
            </a:r>
            <a:r>
              <a:rPr lang="tr-TR" sz="1800" dirty="0">
                <a:solidFill>
                  <a:schemeClr val="tx1"/>
                </a:solidFill>
              </a:rPr>
              <a:t> </a:t>
            </a:r>
            <a:r>
              <a:rPr lang="tr-TR" sz="1800" dirty="0" err="1">
                <a:solidFill>
                  <a:schemeClr val="tx1"/>
                </a:solidFill>
              </a:rPr>
              <a:t>PyPI</a:t>
            </a:r>
            <a:r>
              <a:rPr lang="tr-TR" sz="1800" dirty="0">
                <a:solidFill>
                  <a:schemeClr val="tx1"/>
                </a:solidFill>
              </a:rPr>
              <a:t> …” arama bölümüne gerekli kütüphane isimleri yazılarak kurulum yapılır. </a:t>
            </a:r>
            <a:br>
              <a:rPr lang="tr-TR" sz="1800" dirty="0">
                <a:solidFill>
                  <a:schemeClr val="tx1"/>
                </a:solidFill>
              </a:rPr>
            </a:br>
            <a:br>
              <a:rPr lang="tr-TR" sz="1800" dirty="0">
                <a:solidFill>
                  <a:schemeClr val="tx1"/>
                </a:solidFill>
              </a:rPr>
            </a:br>
            <a:br>
              <a:rPr lang="tr-TR" sz="1800" dirty="0">
                <a:solidFill>
                  <a:schemeClr val="tx1"/>
                </a:solidFill>
              </a:rPr>
            </a:br>
            <a:r>
              <a:rPr lang="tr-TR" sz="1800" dirty="0">
                <a:solidFill>
                  <a:schemeClr val="tx1"/>
                </a:solidFill>
              </a:rPr>
              <a:t>Kurulması gereken kütüphaneler;</a:t>
            </a:r>
            <a:br>
              <a:rPr lang="tr-TR" sz="1800" dirty="0">
                <a:solidFill>
                  <a:schemeClr val="tx1"/>
                </a:solidFill>
              </a:rPr>
            </a:br>
            <a:r>
              <a:rPr lang="tr-TR" sz="1800" dirty="0">
                <a:solidFill>
                  <a:schemeClr val="tx1"/>
                </a:solidFill>
              </a:rPr>
              <a:t>• </a:t>
            </a:r>
            <a:r>
              <a:rPr lang="tr-TR" sz="1800" dirty="0" err="1">
                <a:solidFill>
                  <a:schemeClr val="tx1"/>
                </a:solidFill>
              </a:rPr>
              <a:t>opencv-python</a:t>
            </a:r>
            <a:r>
              <a:rPr lang="tr-TR" sz="1800" dirty="0">
                <a:solidFill>
                  <a:schemeClr val="tx1"/>
                </a:solidFill>
              </a:rPr>
              <a:t> </a:t>
            </a:r>
            <a:br>
              <a:rPr lang="tr-TR" sz="1800" dirty="0">
                <a:solidFill>
                  <a:schemeClr val="tx1"/>
                </a:solidFill>
              </a:rPr>
            </a:br>
            <a:r>
              <a:rPr lang="tr-TR" sz="1800" dirty="0">
                <a:solidFill>
                  <a:schemeClr val="tx1"/>
                </a:solidFill>
              </a:rPr>
              <a:t>• </a:t>
            </a:r>
            <a:r>
              <a:rPr lang="tr-TR" sz="1800" dirty="0" err="1">
                <a:solidFill>
                  <a:schemeClr val="tx1"/>
                </a:solidFill>
              </a:rPr>
              <a:t>imutils</a:t>
            </a:r>
            <a:r>
              <a:rPr lang="tr-TR" sz="1800" dirty="0">
                <a:solidFill>
                  <a:schemeClr val="tx1"/>
                </a:solidFill>
              </a:rPr>
              <a:t> </a:t>
            </a:r>
            <a:br>
              <a:rPr lang="tr-TR" sz="1800" dirty="0">
                <a:solidFill>
                  <a:schemeClr val="tx1"/>
                </a:solidFill>
              </a:rPr>
            </a:br>
            <a:r>
              <a:rPr lang="tr-TR" sz="1800" dirty="0">
                <a:solidFill>
                  <a:schemeClr val="tx1"/>
                </a:solidFill>
              </a:rPr>
              <a:t>• </a:t>
            </a:r>
            <a:r>
              <a:rPr lang="tr-TR" sz="1800" dirty="0" err="1">
                <a:solidFill>
                  <a:schemeClr val="tx1"/>
                </a:solidFill>
              </a:rPr>
              <a:t>numpy</a:t>
            </a:r>
            <a:endParaRPr lang="tr-TR" sz="1800" dirty="0">
              <a:solidFill>
                <a:schemeClr val="tx1"/>
              </a:solidFill>
            </a:endParaRPr>
          </a:p>
        </p:txBody>
      </p:sp>
      <p:pic>
        <p:nvPicPr>
          <p:cNvPr id="7" name="Resim 6">
            <a:extLst>
              <a:ext uri="{FF2B5EF4-FFF2-40B4-BE49-F238E27FC236}">
                <a16:creationId xmlns:a16="http://schemas.microsoft.com/office/drawing/2014/main" id="{45CC7988-F412-405B-BA38-7F535E5C7F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7655" y="1685051"/>
            <a:ext cx="2552700" cy="3219450"/>
          </a:xfrm>
          <a:prstGeom prst="rect">
            <a:avLst/>
          </a:prstGeom>
        </p:spPr>
      </p:pic>
    </p:spTree>
    <p:extLst>
      <p:ext uri="{BB962C8B-B14F-4D97-AF65-F5344CB8AC3E}">
        <p14:creationId xmlns:p14="http://schemas.microsoft.com/office/powerpoint/2010/main" val="3829737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1CD1EAD4-AA88-4F63-B3DC-B5BB348F3908}"/>
              </a:ext>
            </a:extLst>
          </p:cNvPr>
          <p:cNvSpPr txBox="1"/>
          <p:nvPr/>
        </p:nvSpPr>
        <p:spPr>
          <a:xfrm>
            <a:off x="923299" y="2228671"/>
            <a:ext cx="5234220" cy="1631216"/>
          </a:xfrm>
          <a:prstGeom prst="rect">
            <a:avLst/>
          </a:prstGeom>
          <a:noFill/>
        </p:spPr>
        <p:txBody>
          <a:bodyPr wrap="square" rtlCol="0">
            <a:spAutoFit/>
          </a:bodyPr>
          <a:lstStyle/>
          <a:p>
            <a:r>
              <a:rPr lang="tr-TR" sz="2000" dirty="0"/>
              <a:t>Kurulum için, arama yerine kütüphane ismi yazılır ve aşağıda oluşan “Run </a:t>
            </a:r>
            <a:r>
              <a:rPr lang="tr-TR" sz="2000" dirty="0" err="1"/>
              <a:t>command</a:t>
            </a:r>
            <a:r>
              <a:rPr lang="tr-TR" sz="2000" dirty="0"/>
              <a:t>: </a:t>
            </a:r>
            <a:r>
              <a:rPr lang="tr-TR" sz="2000" dirty="0" err="1"/>
              <a:t>pip</a:t>
            </a:r>
            <a:r>
              <a:rPr lang="tr-TR" sz="2000" dirty="0"/>
              <a:t> </a:t>
            </a:r>
            <a:r>
              <a:rPr lang="tr-TR" sz="2000" dirty="0" err="1"/>
              <a:t>install</a:t>
            </a:r>
            <a:r>
              <a:rPr lang="tr-TR" sz="2000" dirty="0"/>
              <a:t> …” ‘e tıklanır. Resimde ilgili çıkan komut gösterilmektedir. </a:t>
            </a:r>
          </a:p>
        </p:txBody>
      </p:sp>
      <p:pic>
        <p:nvPicPr>
          <p:cNvPr id="5" name="Resim 4">
            <a:extLst>
              <a:ext uri="{FF2B5EF4-FFF2-40B4-BE49-F238E27FC236}">
                <a16:creationId xmlns:a16="http://schemas.microsoft.com/office/drawing/2014/main" id="{9BE9D0A6-33E1-4079-A037-323A03A075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7618" y="2027912"/>
            <a:ext cx="2419350" cy="2257425"/>
          </a:xfrm>
          <a:prstGeom prst="rect">
            <a:avLst/>
          </a:prstGeom>
        </p:spPr>
      </p:pic>
    </p:spTree>
    <p:extLst>
      <p:ext uri="{BB962C8B-B14F-4D97-AF65-F5344CB8AC3E}">
        <p14:creationId xmlns:p14="http://schemas.microsoft.com/office/powerpoint/2010/main" val="2262035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62597821-E1A5-4222-A840-C8B3735CF5A5}"/>
              </a:ext>
            </a:extLst>
          </p:cNvPr>
          <p:cNvSpPr txBox="1"/>
          <p:nvPr/>
        </p:nvSpPr>
        <p:spPr>
          <a:xfrm>
            <a:off x="1896392" y="1280371"/>
            <a:ext cx="8879179" cy="923330"/>
          </a:xfrm>
          <a:prstGeom prst="rect">
            <a:avLst/>
          </a:prstGeom>
          <a:noFill/>
        </p:spPr>
        <p:txBody>
          <a:bodyPr wrap="square" rtlCol="0">
            <a:spAutoFit/>
          </a:bodyPr>
          <a:lstStyle/>
          <a:p>
            <a:r>
              <a:rPr lang="tr-TR" dirty="0"/>
              <a:t>Her bir kütüphane için aynı adımlar yapılmalıdır. Kurulumlar Visual </a:t>
            </a:r>
            <a:r>
              <a:rPr lang="tr-TR" dirty="0" err="1"/>
              <a:t>Studio’da</a:t>
            </a:r>
            <a:r>
              <a:rPr lang="tr-TR" dirty="0"/>
              <a:t> </a:t>
            </a:r>
            <a:r>
              <a:rPr lang="tr-TR" dirty="0" err="1"/>
              <a:t>output</a:t>
            </a:r>
            <a:r>
              <a:rPr lang="tr-TR" dirty="0"/>
              <a:t> bölümünden görülebilir. Hatasız kurulumlarda “</a:t>
            </a:r>
            <a:r>
              <a:rPr lang="tr-TR" dirty="0" err="1"/>
              <a:t>Successfull</a:t>
            </a:r>
            <a:r>
              <a:rPr lang="tr-TR" dirty="0"/>
              <a:t> </a:t>
            </a:r>
            <a:r>
              <a:rPr lang="tr-TR" dirty="0" err="1"/>
              <a:t>installed</a:t>
            </a:r>
            <a:r>
              <a:rPr lang="tr-TR" dirty="0"/>
              <a:t>..” çıktısını vermelidir. Şekil 5’te başarılı kurulum örneği gösterilmektedir</a:t>
            </a:r>
          </a:p>
        </p:txBody>
      </p:sp>
      <p:pic>
        <p:nvPicPr>
          <p:cNvPr id="5" name="Resim 4" descr="metin içeren bir resim&#10;&#10;Açıklama otomatik olarak oluşturuldu">
            <a:extLst>
              <a:ext uri="{FF2B5EF4-FFF2-40B4-BE49-F238E27FC236}">
                <a16:creationId xmlns:a16="http://schemas.microsoft.com/office/drawing/2014/main" id="{96CDB7F6-C34F-4CB1-B675-B753DAAE8D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7908" y="3158522"/>
            <a:ext cx="5324475" cy="1952625"/>
          </a:xfrm>
          <a:prstGeom prst="rect">
            <a:avLst/>
          </a:prstGeom>
        </p:spPr>
      </p:pic>
    </p:spTree>
    <p:extLst>
      <p:ext uri="{BB962C8B-B14F-4D97-AF65-F5344CB8AC3E}">
        <p14:creationId xmlns:p14="http://schemas.microsoft.com/office/powerpoint/2010/main" val="307499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A4BA39A0-E5F9-4614-A3E2-890413B50472}"/>
              </a:ext>
            </a:extLst>
          </p:cNvPr>
          <p:cNvSpPr>
            <a:spLocks noGrp="1"/>
          </p:cNvSpPr>
          <p:nvPr>
            <p:ph type="subTitle" idx="1"/>
          </p:nvPr>
        </p:nvSpPr>
        <p:spPr>
          <a:xfrm>
            <a:off x="947956" y="85986"/>
            <a:ext cx="9974510" cy="6772013"/>
          </a:xfrm>
        </p:spPr>
        <p:txBody>
          <a:bodyPr>
            <a:noAutofit/>
          </a:bodyPr>
          <a:lstStyle/>
          <a:p>
            <a:r>
              <a:rPr lang="tr-TR" sz="1800" dirty="0" err="1">
                <a:solidFill>
                  <a:schemeClr val="bg1"/>
                </a:solidFill>
              </a:rPr>
              <a:t>people_list</a:t>
            </a:r>
            <a:r>
              <a:rPr lang="tr-TR" sz="1800" dirty="0">
                <a:solidFill>
                  <a:schemeClr val="bg1"/>
                </a:solidFill>
              </a:rPr>
              <a:t> diye boş bir liste yarattım, bunu ileride insanların bilgilerini tutmak için kullanacağım.</a:t>
            </a:r>
          </a:p>
          <a:p>
            <a:r>
              <a:rPr lang="tr-TR" sz="1800" dirty="0">
                <a:solidFill>
                  <a:schemeClr val="bg1"/>
                </a:solidFill>
              </a:rPr>
              <a:t>en değişkeni yaratıp 0 atadım.</a:t>
            </a:r>
          </a:p>
          <a:p>
            <a:r>
              <a:rPr lang="tr-TR" sz="1800" dirty="0" err="1">
                <a:solidFill>
                  <a:schemeClr val="bg1"/>
                </a:solidFill>
              </a:rPr>
              <a:t>for</a:t>
            </a:r>
            <a:r>
              <a:rPr lang="tr-TR" sz="1800" dirty="0">
                <a:solidFill>
                  <a:schemeClr val="bg1"/>
                </a:solidFill>
              </a:rPr>
              <a:t> döngüsünde en değişkenini insanların </a:t>
            </a:r>
            <a:r>
              <a:rPr lang="tr-TR" sz="1800" dirty="0" err="1">
                <a:solidFill>
                  <a:schemeClr val="bg1"/>
                </a:solidFill>
              </a:rPr>
              <a:t>x+w'lerini</a:t>
            </a:r>
            <a:r>
              <a:rPr lang="tr-TR" sz="1800" dirty="0">
                <a:solidFill>
                  <a:schemeClr val="bg1"/>
                </a:solidFill>
              </a:rPr>
              <a:t> ekledim ki ileride ortalamasını yapabileyim ve </a:t>
            </a:r>
            <a:r>
              <a:rPr lang="tr-TR" sz="1800" dirty="0" err="1">
                <a:solidFill>
                  <a:schemeClr val="bg1"/>
                </a:solidFill>
              </a:rPr>
              <a:t>people_list'e</a:t>
            </a:r>
            <a:r>
              <a:rPr lang="tr-TR" sz="1800" dirty="0">
                <a:solidFill>
                  <a:schemeClr val="bg1"/>
                </a:solidFill>
              </a:rPr>
              <a:t> insanların x, y, w, h bilgileri ve </a:t>
            </a:r>
            <a:r>
              <a:rPr lang="tr-TR" sz="1800" dirty="0" err="1">
                <a:solidFill>
                  <a:schemeClr val="bg1"/>
                </a:solidFill>
              </a:rPr>
              <a:t>status</a:t>
            </a:r>
            <a:r>
              <a:rPr lang="tr-TR" sz="1800" dirty="0">
                <a:solidFill>
                  <a:schemeClr val="bg1"/>
                </a:solidFill>
              </a:rPr>
              <a:t> adını verdiğim bilgiyi ekledim. </a:t>
            </a:r>
          </a:p>
          <a:p>
            <a:r>
              <a:rPr lang="tr-TR" sz="1800" dirty="0" err="1">
                <a:solidFill>
                  <a:schemeClr val="bg1"/>
                </a:solidFill>
              </a:rPr>
              <a:t>Status</a:t>
            </a:r>
            <a:r>
              <a:rPr lang="tr-TR" sz="1800" dirty="0">
                <a:solidFill>
                  <a:schemeClr val="bg1"/>
                </a:solidFill>
              </a:rPr>
              <a:t> başlangıçta 0, bu veri sosyal mesafeye uyup uymadığını kontrol ediyor, başta 0 olmasının sebebi ilk başta sosyal mesafeye uyuyor diye atadım.</a:t>
            </a:r>
          </a:p>
          <a:p>
            <a:r>
              <a:rPr lang="tr-TR" sz="1800" dirty="0" err="1">
                <a:solidFill>
                  <a:schemeClr val="bg1"/>
                </a:solidFill>
              </a:rPr>
              <a:t>for</a:t>
            </a:r>
            <a:r>
              <a:rPr lang="tr-TR" sz="1800" dirty="0">
                <a:solidFill>
                  <a:schemeClr val="bg1"/>
                </a:solidFill>
              </a:rPr>
              <a:t> döngüsünden çıktıktan sonra </a:t>
            </a:r>
            <a:r>
              <a:rPr lang="tr-TR" sz="1800" dirty="0" err="1">
                <a:solidFill>
                  <a:schemeClr val="bg1"/>
                </a:solidFill>
              </a:rPr>
              <a:t>en'in</a:t>
            </a:r>
            <a:r>
              <a:rPr lang="tr-TR" sz="1800" dirty="0">
                <a:solidFill>
                  <a:schemeClr val="bg1"/>
                </a:solidFill>
              </a:rPr>
              <a:t> ortalamasını aldım</a:t>
            </a:r>
          </a:p>
          <a:p>
            <a:r>
              <a:rPr lang="tr-TR" sz="1800" dirty="0" err="1">
                <a:solidFill>
                  <a:schemeClr val="bg1"/>
                </a:solidFill>
              </a:rPr>
              <a:t>while</a:t>
            </a:r>
            <a:r>
              <a:rPr lang="tr-TR" sz="1800" dirty="0">
                <a:solidFill>
                  <a:schemeClr val="bg1"/>
                </a:solidFill>
              </a:rPr>
              <a:t> döngüsü oluşturdum ve bu </a:t>
            </a:r>
            <a:r>
              <a:rPr lang="tr-TR" sz="1800" dirty="0" err="1">
                <a:solidFill>
                  <a:schemeClr val="bg1"/>
                </a:solidFill>
              </a:rPr>
              <a:t>while</a:t>
            </a:r>
            <a:r>
              <a:rPr lang="tr-TR" sz="1800" dirty="0">
                <a:solidFill>
                  <a:schemeClr val="bg1"/>
                </a:solidFill>
              </a:rPr>
              <a:t> </a:t>
            </a:r>
            <a:r>
              <a:rPr lang="tr-TR" sz="1800" dirty="0" err="1">
                <a:solidFill>
                  <a:schemeClr val="bg1"/>
                </a:solidFill>
              </a:rPr>
              <a:t>people_list'in</a:t>
            </a:r>
            <a:r>
              <a:rPr lang="tr-TR" sz="1800" dirty="0">
                <a:solidFill>
                  <a:schemeClr val="bg1"/>
                </a:solidFill>
              </a:rPr>
              <a:t> elemanlarına ulaşmama yarıyor.</a:t>
            </a:r>
          </a:p>
          <a:p>
            <a:r>
              <a:rPr lang="tr-TR" sz="1800" dirty="0" err="1">
                <a:solidFill>
                  <a:schemeClr val="bg1"/>
                </a:solidFill>
              </a:rPr>
              <a:t>selected_person</a:t>
            </a:r>
            <a:r>
              <a:rPr lang="tr-TR" sz="1800" dirty="0">
                <a:solidFill>
                  <a:schemeClr val="bg1"/>
                </a:solidFill>
              </a:rPr>
              <a:t> değişkeni </a:t>
            </a:r>
            <a:r>
              <a:rPr lang="tr-TR" sz="1800" dirty="0" err="1">
                <a:solidFill>
                  <a:schemeClr val="bg1"/>
                </a:solidFill>
              </a:rPr>
              <a:t>people_list'te</a:t>
            </a:r>
            <a:r>
              <a:rPr lang="tr-TR" sz="1800" dirty="0">
                <a:solidFill>
                  <a:schemeClr val="bg1"/>
                </a:solidFill>
              </a:rPr>
              <a:t> ki 'i' indisindeki kişinin verilerini çekiyor.</a:t>
            </a:r>
          </a:p>
          <a:p>
            <a:r>
              <a:rPr lang="tr-TR" sz="1800" dirty="0" err="1">
                <a:solidFill>
                  <a:schemeClr val="bg1"/>
                </a:solidFill>
              </a:rPr>
              <a:t>for</a:t>
            </a:r>
            <a:r>
              <a:rPr lang="tr-TR" sz="1800" dirty="0">
                <a:solidFill>
                  <a:schemeClr val="bg1"/>
                </a:solidFill>
              </a:rPr>
              <a:t> döngüsünde </a:t>
            </a:r>
            <a:r>
              <a:rPr lang="tr-TR" sz="1800" dirty="0" err="1">
                <a:solidFill>
                  <a:schemeClr val="bg1"/>
                </a:solidFill>
              </a:rPr>
              <a:t>people_list</a:t>
            </a:r>
            <a:r>
              <a:rPr lang="tr-TR" sz="1800" dirty="0">
                <a:solidFill>
                  <a:schemeClr val="bg1"/>
                </a:solidFill>
              </a:rPr>
              <a:t> listesinde </a:t>
            </a:r>
            <a:r>
              <a:rPr lang="tr-TR" sz="1800" dirty="0" err="1">
                <a:solidFill>
                  <a:schemeClr val="bg1"/>
                </a:solidFill>
              </a:rPr>
              <a:t>other_person</a:t>
            </a:r>
            <a:r>
              <a:rPr lang="tr-TR" sz="1800" dirty="0">
                <a:solidFill>
                  <a:schemeClr val="bg1"/>
                </a:solidFill>
              </a:rPr>
              <a:t> değişkeni ile geziyorum.</a:t>
            </a:r>
          </a:p>
          <a:p>
            <a:r>
              <a:rPr lang="tr-TR" sz="1800" dirty="0">
                <a:solidFill>
                  <a:schemeClr val="bg1"/>
                </a:solidFill>
              </a:rPr>
              <a:t>ilk </a:t>
            </a:r>
            <a:r>
              <a:rPr lang="tr-TR" sz="1800" dirty="0" err="1">
                <a:solidFill>
                  <a:schemeClr val="bg1"/>
                </a:solidFill>
              </a:rPr>
              <a:t>if</a:t>
            </a:r>
            <a:r>
              <a:rPr lang="tr-TR" sz="1800" dirty="0">
                <a:solidFill>
                  <a:schemeClr val="bg1"/>
                </a:solidFill>
              </a:rPr>
              <a:t> bloğu, eğer </a:t>
            </a:r>
            <a:r>
              <a:rPr lang="tr-TR" sz="1800" dirty="0" err="1">
                <a:solidFill>
                  <a:schemeClr val="bg1"/>
                </a:solidFill>
              </a:rPr>
              <a:t>other_person</a:t>
            </a:r>
            <a:r>
              <a:rPr lang="tr-TR" sz="1800" dirty="0">
                <a:solidFill>
                  <a:schemeClr val="bg1"/>
                </a:solidFill>
              </a:rPr>
              <a:t> </a:t>
            </a:r>
            <a:r>
              <a:rPr lang="tr-TR" sz="1800" dirty="0" err="1">
                <a:solidFill>
                  <a:schemeClr val="bg1"/>
                </a:solidFill>
              </a:rPr>
              <a:t>selected_person'a</a:t>
            </a:r>
            <a:r>
              <a:rPr lang="tr-TR" sz="1800" dirty="0">
                <a:solidFill>
                  <a:schemeClr val="bg1"/>
                </a:solidFill>
              </a:rPr>
              <a:t> eşit değilse ve bu iki kişinin sosyal mesafeye uyma kuralı 0 </a:t>
            </a:r>
            <a:r>
              <a:rPr lang="tr-TR" sz="1800" dirty="0" err="1">
                <a:solidFill>
                  <a:schemeClr val="bg1"/>
                </a:solidFill>
              </a:rPr>
              <a:t>iseselected</a:t>
            </a:r>
            <a:r>
              <a:rPr lang="tr-TR" sz="1800" dirty="0">
                <a:solidFill>
                  <a:schemeClr val="bg1"/>
                </a:solidFill>
              </a:rPr>
              <a:t> </a:t>
            </a:r>
            <a:r>
              <a:rPr lang="tr-TR" sz="1800" dirty="0" err="1">
                <a:solidFill>
                  <a:schemeClr val="bg1"/>
                </a:solidFill>
              </a:rPr>
              <a:t>person</a:t>
            </a:r>
            <a:r>
              <a:rPr lang="tr-TR" sz="1800" dirty="0">
                <a:solidFill>
                  <a:schemeClr val="bg1"/>
                </a:solidFill>
              </a:rPr>
              <a:t> ve </a:t>
            </a:r>
            <a:r>
              <a:rPr lang="tr-TR" sz="1800" dirty="0" err="1">
                <a:solidFill>
                  <a:schemeClr val="bg1"/>
                </a:solidFill>
              </a:rPr>
              <a:t>other</a:t>
            </a:r>
            <a:r>
              <a:rPr lang="tr-TR" sz="1800" dirty="0">
                <a:solidFill>
                  <a:schemeClr val="bg1"/>
                </a:solidFill>
              </a:rPr>
              <a:t> </a:t>
            </a:r>
            <a:r>
              <a:rPr lang="tr-TR" sz="1800" dirty="0" err="1">
                <a:solidFill>
                  <a:schemeClr val="bg1"/>
                </a:solidFill>
              </a:rPr>
              <a:t>person'ların</a:t>
            </a:r>
            <a:r>
              <a:rPr lang="tr-TR" sz="1800" dirty="0">
                <a:solidFill>
                  <a:schemeClr val="bg1"/>
                </a:solidFill>
              </a:rPr>
              <a:t> x ve y </a:t>
            </a:r>
            <a:r>
              <a:rPr lang="tr-TR" sz="1800" dirty="0" err="1">
                <a:solidFill>
                  <a:schemeClr val="bg1"/>
                </a:solidFill>
              </a:rPr>
              <a:t>axislerinden</a:t>
            </a:r>
            <a:r>
              <a:rPr lang="tr-TR" sz="1800" dirty="0">
                <a:solidFill>
                  <a:schemeClr val="bg1"/>
                </a:solidFill>
              </a:rPr>
              <a:t> </a:t>
            </a:r>
            <a:r>
              <a:rPr lang="tr-TR" sz="1800" dirty="0" err="1">
                <a:solidFill>
                  <a:schemeClr val="bg1"/>
                </a:solidFill>
              </a:rPr>
              <a:t>tuple</a:t>
            </a:r>
            <a:r>
              <a:rPr lang="tr-TR" sz="1800" dirty="0">
                <a:solidFill>
                  <a:schemeClr val="bg1"/>
                </a:solidFill>
              </a:rPr>
              <a:t> oluşturdum açıklaması bir sonraki fotoda. </a:t>
            </a:r>
          </a:p>
          <a:p>
            <a:r>
              <a:rPr lang="tr-TR" sz="1800" dirty="0">
                <a:solidFill>
                  <a:schemeClr val="bg1"/>
                </a:solidFill>
              </a:rPr>
              <a:t>Eğer bu listeler birbiriyle çakışıyorsa </a:t>
            </a:r>
            <a:r>
              <a:rPr lang="tr-TR" sz="1800" dirty="0" err="1">
                <a:solidFill>
                  <a:schemeClr val="bg1"/>
                </a:solidFill>
              </a:rPr>
              <a:t>selected</a:t>
            </a:r>
            <a:r>
              <a:rPr lang="tr-TR" sz="1800" dirty="0">
                <a:solidFill>
                  <a:schemeClr val="bg1"/>
                </a:solidFill>
              </a:rPr>
              <a:t> ve </a:t>
            </a:r>
            <a:r>
              <a:rPr lang="tr-TR" sz="1800" dirty="0" err="1">
                <a:solidFill>
                  <a:schemeClr val="bg1"/>
                </a:solidFill>
              </a:rPr>
              <a:t>other</a:t>
            </a:r>
            <a:r>
              <a:rPr lang="tr-TR" sz="1800" dirty="0">
                <a:solidFill>
                  <a:schemeClr val="bg1"/>
                </a:solidFill>
              </a:rPr>
              <a:t> </a:t>
            </a:r>
            <a:r>
              <a:rPr lang="tr-TR" sz="1800" dirty="0" err="1">
                <a:solidFill>
                  <a:schemeClr val="bg1"/>
                </a:solidFill>
              </a:rPr>
              <a:t>person'ın</a:t>
            </a:r>
            <a:r>
              <a:rPr lang="tr-TR" sz="1800" dirty="0">
                <a:solidFill>
                  <a:schemeClr val="bg1"/>
                </a:solidFill>
              </a:rPr>
              <a:t> 4. </a:t>
            </a:r>
            <a:r>
              <a:rPr lang="tr-TR" sz="1800" dirty="0" err="1">
                <a:solidFill>
                  <a:schemeClr val="bg1"/>
                </a:solidFill>
              </a:rPr>
              <a:t>indisli</a:t>
            </a:r>
            <a:r>
              <a:rPr lang="tr-TR" sz="1800" dirty="0">
                <a:solidFill>
                  <a:schemeClr val="bg1"/>
                </a:solidFill>
              </a:rPr>
              <a:t> elemanı yani </a:t>
            </a:r>
            <a:r>
              <a:rPr lang="tr-TR" sz="1800" dirty="0" err="1">
                <a:solidFill>
                  <a:schemeClr val="bg1"/>
                </a:solidFill>
              </a:rPr>
              <a:t>Status</a:t>
            </a:r>
            <a:r>
              <a:rPr lang="tr-TR" sz="1800" dirty="0">
                <a:solidFill>
                  <a:schemeClr val="bg1"/>
                </a:solidFill>
              </a:rPr>
              <a:t> dediğim veri 1 </a:t>
            </a:r>
            <a:r>
              <a:rPr lang="tr-TR" sz="1800" dirty="0" err="1">
                <a:solidFill>
                  <a:schemeClr val="bg1"/>
                </a:solidFill>
              </a:rPr>
              <a:t>oluyoren</a:t>
            </a:r>
            <a:r>
              <a:rPr lang="tr-TR" sz="1800" dirty="0">
                <a:solidFill>
                  <a:schemeClr val="bg1"/>
                </a:solidFill>
              </a:rPr>
              <a:t> sonda i'yi 1 arttırıyorum </a:t>
            </a:r>
            <a:r>
              <a:rPr lang="tr-TR" sz="1800" dirty="0" err="1">
                <a:solidFill>
                  <a:schemeClr val="bg1"/>
                </a:solidFill>
              </a:rPr>
              <a:t>while</a:t>
            </a:r>
            <a:r>
              <a:rPr lang="tr-TR" sz="1800" dirty="0">
                <a:solidFill>
                  <a:schemeClr val="bg1"/>
                </a:solidFill>
              </a:rPr>
              <a:t> döngüsü için </a:t>
            </a:r>
            <a:r>
              <a:rPr lang="tr-TR" sz="1800" dirty="0" err="1">
                <a:solidFill>
                  <a:schemeClr val="bg1"/>
                </a:solidFill>
              </a:rPr>
              <a:t>person</a:t>
            </a:r>
            <a:r>
              <a:rPr lang="tr-TR" sz="1800" dirty="0">
                <a:solidFill>
                  <a:schemeClr val="bg1"/>
                </a:solidFill>
              </a:rPr>
              <a:t> değişkenin tekrardan 1'e atıyorum, </a:t>
            </a:r>
            <a:r>
              <a:rPr lang="tr-TR" sz="1800" dirty="0" err="1">
                <a:solidFill>
                  <a:schemeClr val="bg1"/>
                </a:solidFill>
              </a:rPr>
              <a:t>opencv</a:t>
            </a:r>
            <a:r>
              <a:rPr lang="tr-TR" sz="1800" dirty="0">
                <a:solidFill>
                  <a:schemeClr val="bg1"/>
                </a:solidFill>
              </a:rPr>
              <a:t> tarafında </a:t>
            </a:r>
            <a:r>
              <a:rPr lang="tr-TR" sz="1800" dirty="0" err="1">
                <a:solidFill>
                  <a:schemeClr val="bg1"/>
                </a:solidFill>
              </a:rPr>
              <a:t>sırayabilmek</a:t>
            </a:r>
            <a:r>
              <a:rPr lang="tr-TR" sz="1800" dirty="0">
                <a:solidFill>
                  <a:schemeClr val="bg1"/>
                </a:solidFill>
              </a:rPr>
              <a:t> için </a:t>
            </a:r>
            <a:r>
              <a:rPr lang="tr-TR" sz="1800" dirty="0" err="1">
                <a:solidFill>
                  <a:schemeClr val="bg1"/>
                </a:solidFill>
              </a:rPr>
              <a:t>if</a:t>
            </a:r>
            <a:r>
              <a:rPr lang="tr-TR" sz="1800" dirty="0">
                <a:solidFill>
                  <a:schemeClr val="bg1"/>
                </a:solidFill>
              </a:rPr>
              <a:t> </a:t>
            </a:r>
            <a:r>
              <a:rPr lang="tr-TR" sz="1800" dirty="0" err="1">
                <a:solidFill>
                  <a:schemeClr val="bg1"/>
                </a:solidFill>
              </a:rPr>
              <a:t>status</a:t>
            </a:r>
            <a:r>
              <a:rPr lang="tr-TR" sz="1800" dirty="0">
                <a:solidFill>
                  <a:schemeClr val="bg1"/>
                </a:solidFill>
              </a:rPr>
              <a:t> == 1 bloğunda eğer </a:t>
            </a:r>
            <a:r>
              <a:rPr lang="tr-TR" sz="1800" dirty="0" err="1">
                <a:solidFill>
                  <a:schemeClr val="bg1"/>
                </a:solidFill>
              </a:rPr>
              <a:t>status</a:t>
            </a:r>
            <a:r>
              <a:rPr lang="tr-TR" sz="1800" dirty="0">
                <a:solidFill>
                  <a:schemeClr val="bg1"/>
                </a:solidFill>
              </a:rPr>
              <a:t> 1 ise kişiyi kırmızı çizgilerle çiz demek yani sosyal mesafeye uymuyor</a:t>
            </a:r>
          </a:p>
          <a:p>
            <a:r>
              <a:rPr lang="tr-TR" sz="1800" dirty="0" err="1">
                <a:solidFill>
                  <a:schemeClr val="bg1"/>
                </a:solidFill>
              </a:rPr>
              <a:t>else'te</a:t>
            </a:r>
            <a:r>
              <a:rPr lang="tr-TR" sz="1800" dirty="0">
                <a:solidFill>
                  <a:schemeClr val="bg1"/>
                </a:solidFill>
              </a:rPr>
              <a:t> yani sosyal mesafeye uyuyorsa yeşile al</a:t>
            </a:r>
          </a:p>
          <a:p>
            <a:r>
              <a:rPr lang="tr-TR" sz="1800" dirty="0" err="1">
                <a:solidFill>
                  <a:schemeClr val="bg1"/>
                </a:solidFill>
              </a:rPr>
              <a:t>sosyal_mesafeye_uymayan_sayisi</a:t>
            </a:r>
            <a:r>
              <a:rPr lang="tr-TR" sz="1800" dirty="0">
                <a:solidFill>
                  <a:schemeClr val="bg1"/>
                </a:solidFill>
              </a:rPr>
              <a:t> değişkeni yarattım ve 0'a </a:t>
            </a:r>
            <a:r>
              <a:rPr lang="tr-TR" sz="1800" dirty="0" err="1">
                <a:solidFill>
                  <a:schemeClr val="bg1"/>
                </a:solidFill>
              </a:rPr>
              <a:t>atadımfor</a:t>
            </a:r>
            <a:r>
              <a:rPr lang="tr-TR" sz="1800" dirty="0">
                <a:solidFill>
                  <a:schemeClr val="bg1"/>
                </a:solidFill>
              </a:rPr>
              <a:t> döngüsü ile eğer 4. indisi yani </a:t>
            </a:r>
            <a:r>
              <a:rPr lang="tr-TR" sz="1800" dirty="0" err="1">
                <a:solidFill>
                  <a:schemeClr val="bg1"/>
                </a:solidFill>
              </a:rPr>
              <a:t>Status'u</a:t>
            </a:r>
            <a:r>
              <a:rPr lang="tr-TR" sz="1800" dirty="0">
                <a:solidFill>
                  <a:schemeClr val="bg1"/>
                </a:solidFill>
              </a:rPr>
              <a:t> 1 ise </a:t>
            </a:r>
            <a:r>
              <a:rPr lang="tr-TR" sz="1800" dirty="0" err="1">
                <a:solidFill>
                  <a:schemeClr val="bg1"/>
                </a:solidFill>
              </a:rPr>
              <a:t>sosyal_mesafeye_uymayan_sayisi</a:t>
            </a:r>
            <a:r>
              <a:rPr lang="tr-TR" sz="1800" dirty="0">
                <a:solidFill>
                  <a:schemeClr val="bg1"/>
                </a:solidFill>
              </a:rPr>
              <a:t> değişkenini 1 arttırdım.</a:t>
            </a:r>
          </a:p>
          <a:p>
            <a:r>
              <a:rPr lang="tr-TR" sz="1800" dirty="0">
                <a:solidFill>
                  <a:schemeClr val="bg1"/>
                </a:solidFill>
              </a:rPr>
              <a:t>cv2.putText ile bu sayıyı bastırdım.</a:t>
            </a:r>
          </a:p>
        </p:txBody>
      </p:sp>
    </p:spTree>
    <p:extLst>
      <p:ext uri="{BB962C8B-B14F-4D97-AF65-F5344CB8AC3E}">
        <p14:creationId xmlns:p14="http://schemas.microsoft.com/office/powerpoint/2010/main" val="967520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F7FD3A16-AEF8-4532-8DFA-1AA4EE4017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1353" y="893729"/>
            <a:ext cx="9669294" cy="5438978"/>
          </a:xfrm>
          <a:prstGeom prst="rect">
            <a:avLst/>
          </a:prstGeom>
        </p:spPr>
      </p:pic>
    </p:spTree>
    <p:extLst>
      <p:ext uri="{BB962C8B-B14F-4D97-AF65-F5344CB8AC3E}">
        <p14:creationId xmlns:p14="http://schemas.microsoft.com/office/powerpoint/2010/main" val="1472678600"/>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ğ Gözü">
  <a:themeElements>
    <a:clrScheme name="Ağ Gözü">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Ağ Gözü">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ğ Gözü">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otalTime>732</TotalTime>
  <Words>484</Words>
  <Application>Microsoft Office PowerPoint</Application>
  <PresentationFormat>Geniş ekran</PresentationFormat>
  <Paragraphs>29</Paragraphs>
  <Slides>15</Slides>
  <Notes>0</Notes>
  <HiddenSlides>0</HiddenSlides>
  <MMClips>0</MMClips>
  <ScaleCrop>false</ScaleCrop>
  <HeadingPairs>
    <vt:vector size="6" baseType="variant">
      <vt:variant>
        <vt:lpstr>Kullanılan Yazı Tipleri</vt:lpstr>
      </vt:variant>
      <vt:variant>
        <vt:i4>4</vt:i4>
      </vt:variant>
      <vt:variant>
        <vt:lpstr>Tema</vt:lpstr>
      </vt:variant>
      <vt:variant>
        <vt:i4>2</vt:i4>
      </vt:variant>
      <vt:variant>
        <vt:lpstr>Slayt Başlıkları</vt:lpstr>
      </vt:variant>
      <vt:variant>
        <vt:i4>15</vt:i4>
      </vt:variant>
    </vt:vector>
  </HeadingPairs>
  <TitlesOfParts>
    <vt:vector size="21" baseType="lpstr">
      <vt:lpstr>Arial</vt:lpstr>
      <vt:lpstr>Calibri</vt:lpstr>
      <vt:lpstr>Calibri Light</vt:lpstr>
      <vt:lpstr>Century Gothic</vt:lpstr>
      <vt:lpstr>Office Teması</vt:lpstr>
      <vt:lpstr>Ağ Gözü</vt:lpstr>
      <vt:lpstr>PowerPoint Sunusu</vt:lpstr>
      <vt:lpstr>   PROJENİN amacı:</vt:lpstr>
      <vt:lpstr>      Kullanılan araçlar:</vt:lpstr>
      <vt:lpstr>          kurulum aşamaları:</vt:lpstr>
      <vt:lpstr>Açılan menüden “Manage Python Packages” ‘e tıklayınız. resimde gösterilen yeni açılan pencerede “Search PyPI …” arama bölümüne gerekli kütüphane isimleri yazılarak kurulum yapılır.    Kurulması gereken kütüphaneler; • opencv-python  • imutils  • numpy</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Projeyi hazırlayanlar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Hüseyin Berk IŞILDAK</dc:creator>
  <cp:lastModifiedBy>Hüseyin Berk IŞILDAK</cp:lastModifiedBy>
  <cp:revision>21</cp:revision>
  <dcterms:created xsi:type="dcterms:W3CDTF">2021-01-13T22:15:36Z</dcterms:created>
  <dcterms:modified xsi:type="dcterms:W3CDTF">2021-01-14T23:51:58Z</dcterms:modified>
</cp:coreProperties>
</file>