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65" r:id="rId3"/>
    <p:sldId id="275" r:id="rId4"/>
    <p:sldId id="372" r:id="rId5"/>
    <p:sldId id="373" r:id="rId6"/>
    <p:sldId id="374" r:id="rId7"/>
    <p:sldId id="261" r:id="rId8"/>
  </p:sldIdLst>
  <p:sldSz cx="9144000" cy="5143500" type="screen16x9"/>
  <p:notesSz cx="6858000" cy="9144000"/>
  <p:embeddedFontLst>
    <p:embeddedFont>
      <p:font typeface="Nanum Pen Script" panose="020B0604020202020204" charset="-127"/>
      <p:regular r:id="rId10"/>
    </p:embeddedFont>
    <p:embeddedFont>
      <p:font typeface="Nunito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18C25C-333A-46F7-81A8-B55E8E192D54}">
  <a:tblStyle styleId="{DA18C25C-333A-46F7-81A8-B55E8E192D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8591138361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8591138361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85972cea44_0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85972cea44_0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85972cea44_0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85972cea44_0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85972cea44_0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85972cea44_0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084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85972cea44_0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85972cea44_0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79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85972cea44_0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85972cea44_0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440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85972cea44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85972cea44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12800" y="768100"/>
            <a:ext cx="4312800" cy="19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 b="1"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12800" y="2697338"/>
            <a:ext cx="4312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>
            <a:hlinkClick r:id="rId2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5160250" y="3675338"/>
            <a:ext cx="2217900" cy="6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425338" y="424198"/>
            <a:ext cx="1509339" cy="687968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430775" y="3833068"/>
            <a:ext cx="1023143" cy="466356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89351" y="4406551"/>
            <a:ext cx="866331" cy="39491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01200" y="61825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318325" y="317282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13225" y="2055745"/>
            <a:ext cx="29841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2"/>
          </p:nvPr>
        </p:nvSpPr>
        <p:spPr>
          <a:xfrm>
            <a:off x="716075" y="1151538"/>
            <a:ext cx="2978400" cy="7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3"/>
          </p:nvPr>
        </p:nvSpPr>
        <p:spPr>
          <a:xfrm>
            <a:off x="713225" y="2956363"/>
            <a:ext cx="29841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4"/>
          </p:nvPr>
        </p:nvSpPr>
        <p:spPr>
          <a:xfrm>
            <a:off x="713225" y="3856963"/>
            <a:ext cx="29841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5446675" y="2055745"/>
            <a:ext cx="29841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/>
          </p:nvPr>
        </p:nvSpPr>
        <p:spPr>
          <a:xfrm>
            <a:off x="5449525" y="1151538"/>
            <a:ext cx="2978400" cy="7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7"/>
          </p:nvPr>
        </p:nvSpPr>
        <p:spPr>
          <a:xfrm>
            <a:off x="5446675" y="2956363"/>
            <a:ext cx="29841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5446675" y="3856963"/>
            <a:ext cx="29841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 ">
  <p:cSld name="CUSTOM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/>
          </p:nvPr>
        </p:nvSpPr>
        <p:spPr>
          <a:xfrm>
            <a:off x="713175" y="1112200"/>
            <a:ext cx="77175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994000" y="1793200"/>
            <a:ext cx="3156000" cy="75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  2">
  <p:cSld name="CUSTOM_1_1_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5"/>
          <p:cNvGrpSpPr/>
          <p:nvPr/>
        </p:nvGrpSpPr>
        <p:grpSpPr>
          <a:xfrm>
            <a:off x="6345151" y="1601353"/>
            <a:ext cx="2701195" cy="2419543"/>
            <a:chOff x="-813174" y="1753753"/>
            <a:chExt cx="2701195" cy="2419543"/>
          </a:xfrm>
        </p:grpSpPr>
        <p:sp>
          <p:nvSpPr>
            <p:cNvPr id="68" name="Google Shape;68;p15"/>
            <p:cNvSpPr/>
            <p:nvPr/>
          </p:nvSpPr>
          <p:spPr>
            <a:xfrm rot="4993106">
              <a:off x="224345" y="1781107"/>
              <a:ext cx="626156" cy="2645767"/>
            </a:xfrm>
            <a:custGeom>
              <a:avLst/>
              <a:gdLst/>
              <a:ahLst/>
              <a:cxnLst/>
              <a:rect l="l" t="t" r="r" b="b"/>
              <a:pathLst>
                <a:path w="12688" h="53612" extrusionOk="0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15"/>
            <p:cNvGrpSpPr/>
            <p:nvPr/>
          </p:nvGrpSpPr>
          <p:grpSpPr>
            <a:xfrm>
              <a:off x="-144996" y="1753753"/>
              <a:ext cx="821067" cy="1785140"/>
              <a:chOff x="5269250" y="2611925"/>
              <a:chExt cx="520750" cy="1132200"/>
            </a:xfrm>
          </p:grpSpPr>
          <p:sp>
            <p:nvSpPr>
              <p:cNvPr id="70" name="Google Shape;70;p15"/>
              <p:cNvSpPr/>
              <p:nvPr/>
            </p:nvSpPr>
            <p:spPr>
              <a:xfrm>
                <a:off x="5269250" y="2611925"/>
                <a:ext cx="520750" cy="1132200"/>
              </a:xfrm>
              <a:custGeom>
                <a:avLst/>
                <a:gdLst/>
                <a:ahLst/>
                <a:cxnLst/>
                <a:rect l="l" t="t" r="r" b="b"/>
                <a:pathLst>
                  <a:path w="20830" h="45288" extrusionOk="0">
                    <a:moveTo>
                      <a:pt x="17134" y="0"/>
                    </a:moveTo>
                    <a:cubicBezTo>
                      <a:pt x="15434" y="1145"/>
                      <a:pt x="13832" y="2878"/>
                      <a:pt x="12458" y="4284"/>
                    </a:cubicBezTo>
                    <a:cubicBezTo>
                      <a:pt x="11706" y="5101"/>
                      <a:pt x="10529" y="6246"/>
                      <a:pt x="10529" y="7227"/>
                    </a:cubicBezTo>
                    <a:cubicBezTo>
                      <a:pt x="10660" y="7946"/>
                      <a:pt x="12033" y="8992"/>
                      <a:pt x="12164" y="9908"/>
                    </a:cubicBezTo>
                    <a:cubicBezTo>
                      <a:pt x="11052" y="9483"/>
                      <a:pt x="10104" y="8339"/>
                      <a:pt x="8960" y="7619"/>
                    </a:cubicBezTo>
                    <a:cubicBezTo>
                      <a:pt x="8077" y="9189"/>
                      <a:pt x="6573" y="10856"/>
                      <a:pt x="6017" y="12720"/>
                    </a:cubicBezTo>
                    <a:cubicBezTo>
                      <a:pt x="5298" y="15336"/>
                      <a:pt x="7194" y="15205"/>
                      <a:pt x="7815" y="17396"/>
                    </a:cubicBezTo>
                    <a:cubicBezTo>
                      <a:pt x="6605" y="17036"/>
                      <a:pt x="5690" y="16382"/>
                      <a:pt x="4611" y="15761"/>
                    </a:cubicBezTo>
                    <a:cubicBezTo>
                      <a:pt x="3303" y="17461"/>
                      <a:pt x="2257" y="20306"/>
                      <a:pt x="1930" y="22497"/>
                    </a:cubicBezTo>
                    <a:cubicBezTo>
                      <a:pt x="2878" y="23183"/>
                      <a:pt x="4186" y="23936"/>
                      <a:pt x="4578" y="24982"/>
                    </a:cubicBezTo>
                    <a:cubicBezTo>
                      <a:pt x="3532" y="24688"/>
                      <a:pt x="2355" y="24361"/>
                      <a:pt x="1112" y="24034"/>
                    </a:cubicBezTo>
                    <a:lnTo>
                      <a:pt x="1112" y="24034"/>
                    </a:lnTo>
                    <a:cubicBezTo>
                      <a:pt x="0" y="27729"/>
                      <a:pt x="1145" y="32372"/>
                      <a:pt x="1570" y="36197"/>
                    </a:cubicBezTo>
                    <a:cubicBezTo>
                      <a:pt x="1962" y="38715"/>
                      <a:pt x="3139" y="42999"/>
                      <a:pt x="4676" y="45255"/>
                    </a:cubicBezTo>
                    <a:lnTo>
                      <a:pt x="4676" y="45287"/>
                    </a:lnTo>
                    <a:cubicBezTo>
                      <a:pt x="9483" y="41723"/>
                      <a:pt x="11281" y="36753"/>
                      <a:pt x="14061" y="31587"/>
                    </a:cubicBezTo>
                    <a:cubicBezTo>
                      <a:pt x="13112" y="30900"/>
                      <a:pt x="11674" y="30246"/>
                      <a:pt x="11216" y="29069"/>
                    </a:cubicBezTo>
                    <a:cubicBezTo>
                      <a:pt x="11385" y="29046"/>
                      <a:pt x="11549" y="29036"/>
                      <a:pt x="11711" y="29036"/>
                    </a:cubicBezTo>
                    <a:cubicBezTo>
                      <a:pt x="12705" y="29036"/>
                      <a:pt x="13580" y="29419"/>
                      <a:pt x="14649" y="29560"/>
                    </a:cubicBezTo>
                    <a:cubicBezTo>
                      <a:pt x="15271" y="27205"/>
                      <a:pt x="16121" y="24884"/>
                      <a:pt x="17102" y="22660"/>
                    </a:cubicBezTo>
                    <a:cubicBezTo>
                      <a:pt x="16088" y="21876"/>
                      <a:pt x="15238" y="20829"/>
                      <a:pt x="14224" y="19848"/>
                    </a:cubicBezTo>
                    <a:cubicBezTo>
                      <a:pt x="14697" y="19754"/>
                      <a:pt x="15123" y="19724"/>
                      <a:pt x="15508" y="19724"/>
                    </a:cubicBezTo>
                    <a:cubicBezTo>
                      <a:pt x="16131" y="19724"/>
                      <a:pt x="16648" y="19801"/>
                      <a:pt x="17086" y="19801"/>
                    </a:cubicBezTo>
                    <a:cubicBezTo>
                      <a:pt x="17966" y="19801"/>
                      <a:pt x="18527" y="19491"/>
                      <a:pt x="18998" y="17625"/>
                    </a:cubicBezTo>
                    <a:cubicBezTo>
                      <a:pt x="19489" y="15663"/>
                      <a:pt x="20012" y="13505"/>
                      <a:pt x="20339" y="11314"/>
                    </a:cubicBezTo>
                    <a:cubicBezTo>
                      <a:pt x="19227" y="10889"/>
                      <a:pt x="17984" y="10758"/>
                      <a:pt x="16873" y="10333"/>
                    </a:cubicBezTo>
                    <a:cubicBezTo>
                      <a:pt x="18213" y="10104"/>
                      <a:pt x="19587" y="10170"/>
                      <a:pt x="20829" y="9843"/>
                    </a:cubicBezTo>
                    <a:cubicBezTo>
                      <a:pt x="20110" y="6867"/>
                      <a:pt x="19064" y="2616"/>
                      <a:pt x="17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5375525" y="2730650"/>
                <a:ext cx="309825" cy="998550"/>
              </a:xfrm>
              <a:custGeom>
                <a:avLst/>
                <a:gdLst/>
                <a:ahLst/>
                <a:cxnLst/>
                <a:rect l="l" t="t" r="r" b="b"/>
                <a:pathLst>
                  <a:path w="12393" h="39942" extrusionOk="0">
                    <a:moveTo>
                      <a:pt x="12148" y="1"/>
                    </a:moveTo>
                    <a:cubicBezTo>
                      <a:pt x="12033" y="1"/>
                      <a:pt x="11919" y="74"/>
                      <a:pt x="11902" y="222"/>
                    </a:cubicBezTo>
                    <a:cubicBezTo>
                      <a:pt x="11870" y="2674"/>
                      <a:pt x="10202" y="4865"/>
                      <a:pt x="9156" y="6957"/>
                    </a:cubicBezTo>
                    <a:cubicBezTo>
                      <a:pt x="7979" y="9344"/>
                      <a:pt x="6998" y="11862"/>
                      <a:pt x="6278" y="14413"/>
                    </a:cubicBezTo>
                    <a:cubicBezTo>
                      <a:pt x="5494" y="17127"/>
                      <a:pt x="4872" y="19873"/>
                      <a:pt x="4218" y="22587"/>
                    </a:cubicBezTo>
                    <a:cubicBezTo>
                      <a:pt x="3564" y="25301"/>
                      <a:pt x="2747" y="27852"/>
                      <a:pt x="1864" y="30467"/>
                    </a:cubicBezTo>
                    <a:cubicBezTo>
                      <a:pt x="883" y="33476"/>
                      <a:pt x="0" y="36549"/>
                      <a:pt x="66" y="39721"/>
                    </a:cubicBezTo>
                    <a:cubicBezTo>
                      <a:pt x="82" y="39868"/>
                      <a:pt x="196" y="39942"/>
                      <a:pt x="311" y="39942"/>
                    </a:cubicBezTo>
                    <a:cubicBezTo>
                      <a:pt x="425" y="39942"/>
                      <a:pt x="540" y="39868"/>
                      <a:pt x="556" y="39721"/>
                    </a:cubicBezTo>
                    <a:cubicBezTo>
                      <a:pt x="491" y="36844"/>
                      <a:pt x="1243" y="34064"/>
                      <a:pt x="2126" y="31350"/>
                    </a:cubicBezTo>
                    <a:cubicBezTo>
                      <a:pt x="3008" y="28604"/>
                      <a:pt x="3891" y="26020"/>
                      <a:pt x="4578" y="23274"/>
                    </a:cubicBezTo>
                    <a:cubicBezTo>
                      <a:pt x="5853" y="17911"/>
                      <a:pt x="7030" y="12483"/>
                      <a:pt x="9450" y="7481"/>
                    </a:cubicBezTo>
                    <a:cubicBezTo>
                      <a:pt x="10562" y="5192"/>
                      <a:pt x="12360" y="2870"/>
                      <a:pt x="12393" y="222"/>
                    </a:cubicBezTo>
                    <a:cubicBezTo>
                      <a:pt x="12377" y="74"/>
                      <a:pt x="12262" y="1"/>
                      <a:pt x="12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5600650" y="2767750"/>
                <a:ext cx="114650" cy="87200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3488" extrusionOk="0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314" y="1353"/>
                      <a:pt x="739" y="2400"/>
                      <a:pt x="1295" y="3348"/>
                    </a:cubicBezTo>
                    <a:cubicBezTo>
                      <a:pt x="1322" y="3429"/>
                      <a:pt x="1415" y="3487"/>
                      <a:pt x="1502" y="3487"/>
                    </a:cubicBezTo>
                    <a:cubicBezTo>
                      <a:pt x="1521" y="3487"/>
                      <a:pt x="1539" y="3485"/>
                      <a:pt x="1557" y="3479"/>
                    </a:cubicBezTo>
                    <a:cubicBezTo>
                      <a:pt x="2570" y="3119"/>
                      <a:pt x="3519" y="2596"/>
                      <a:pt x="4369" y="1942"/>
                    </a:cubicBezTo>
                    <a:cubicBezTo>
                      <a:pt x="4586" y="1807"/>
                      <a:pt x="4443" y="1469"/>
                      <a:pt x="4239" y="1469"/>
                    </a:cubicBezTo>
                    <a:cubicBezTo>
                      <a:pt x="4197" y="1469"/>
                      <a:pt x="4152" y="1483"/>
                      <a:pt x="4107" y="1517"/>
                    </a:cubicBezTo>
                    <a:cubicBezTo>
                      <a:pt x="3346" y="2095"/>
                      <a:pt x="2500" y="2560"/>
                      <a:pt x="1622" y="2912"/>
                    </a:cubicBezTo>
                    <a:lnTo>
                      <a:pt x="1622" y="2912"/>
                    </a:lnTo>
                    <a:cubicBezTo>
                      <a:pt x="1144" y="2047"/>
                      <a:pt x="755" y="1126"/>
                      <a:pt x="510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5514125" y="2889900"/>
                <a:ext cx="18365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459" extrusionOk="0">
                    <a:moveTo>
                      <a:pt x="351" y="1"/>
                    </a:moveTo>
                    <a:cubicBezTo>
                      <a:pt x="183" y="1"/>
                      <a:pt x="0" y="188"/>
                      <a:pt x="113" y="391"/>
                    </a:cubicBezTo>
                    <a:cubicBezTo>
                      <a:pt x="734" y="1666"/>
                      <a:pt x="1192" y="3072"/>
                      <a:pt x="1879" y="4348"/>
                    </a:cubicBezTo>
                    <a:cubicBezTo>
                      <a:pt x="1928" y="4421"/>
                      <a:pt x="1995" y="4458"/>
                      <a:pt x="2081" y="4458"/>
                    </a:cubicBezTo>
                    <a:cubicBezTo>
                      <a:pt x="2110" y="4458"/>
                      <a:pt x="2140" y="4454"/>
                      <a:pt x="2173" y="4446"/>
                    </a:cubicBezTo>
                    <a:cubicBezTo>
                      <a:pt x="3906" y="3988"/>
                      <a:pt x="5574" y="3269"/>
                      <a:pt x="7143" y="2386"/>
                    </a:cubicBezTo>
                    <a:cubicBezTo>
                      <a:pt x="7345" y="2212"/>
                      <a:pt x="7190" y="1911"/>
                      <a:pt x="6971" y="1911"/>
                    </a:cubicBezTo>
                    <a:cubicBezTo>
                      <a:pt x="6942" y="1911"/>
                      <a:pt x="6912" y="1917"/>
                      <a:pt x="6882" y="1928"/>
                    </a:cubicBezTo>
                    <a:cubicBezTo>
                      <a:pt x="5403" y="2777"/>
                      <a:pt x="3864" y="3445"/>
                      <a:pt x="2235" y="3902"/>
                    </a:cubicBezTo>
                    <a:lnTo>
                      <a:pt x="2235" y="3902"/>
                    </a:lnTo>
                    <a:cubicBezTo>
                      <a:pt x="1576" y="2677"/>
                      <a:pt x="1161" y="1344"/>
                      <a:pt x="538" y="130"/>
                    </a:cubicBezTo>
                    <a:cubicBezTo>
                      <a:pt x="498" y="38"/>
                      <a:pt x="426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5488175" y="3009725"/>
                <a:ext cx="135550" cy="113975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4559" extrusionOk="0">
                    <a:moveTo>
                      <a:pt x="275" y="1"/>
                    </a:moveTo>
                    <a:cubicBezTo>
                      <a:pt x="133" y="1"/>
                      <a:pt x="1" y="114"/>
                      <a:pt x="39" y="307"/>
                    </a:cubicBezTo>
                    <a:cubicBezTo>
                      <a:pt x="399" y="1713"/>
                      <a:pt x="857" y="3086"/>
                      <a:pt x="1413" y="4459"/>
                    </a:cubicBezTo>
                    <a:cubicBezTo>
                      <a:pt x="1455" y="4523"/>
                      <a:pt x="1538" y="4559"/>
                      <a:pt x="1627" y="4559"/>
                    </a:cubicBezTo>
                    <a:cubicBezTo>
                      <a:pt x="1676" y="4559"/>
                      <a:pt x="1726" y="4548"/>
                      <a:pt x="1772" y="4525"/>
                    </a:cubicBezTo>
                    <a:cubicBezTo>
                      <a:pt x="2851" y="3707"/>
                      <a:pt x="4028" y="3053"/>
                      <a:pt x="5173" y="2367"/>
                    </a:cubicBezTo>
                    <a:cubicBezTo>
                      <a:pt x="5421" y="2201"/>
                      <a:pt x="5274" y="1872"/>
                      <a:pt x="5044" y="1872"/>
                    </a:cubicBezTo>
                    <a:cubicBezTo>
                      <a:pt x="5002" y="1872"/>
                      <a:pt x="4957" y="1884"/>
                      <a:pt x="4911" y="1909"/>
                    </a:cubicBezTo>
                    <a:cubicBezTo>
                      <a:pt x="3853" y="2574"/>
                      <a:pt x="2767" y="3183"/>
                      <a:pt x="1756" y="3918"/>
                    </a:cubicBezTo>
                    <a:lnTo>
                      <a:pt x="1756" y="3918"/>
                    </a:lnTo>
                    <a:cubicBezTo>
                      <a:pt x="1256" y="2670"/>
                      <a:pt x="864" y="1423"/>
                      <a:pt x="530" y="176"/>
                    </a:cubicBezTo>
                    <a:cubicBezTo>
                      <a:pt x="476" y="55"/>
                      <a:pt x="373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5411050" y="3114850"/>
                <a:ext cx="205350" cy="166000"/>
              </a:xfrm>
              <a:custGeom>
                <a:avLst/>
                <a:gdLst/>
                <a:ahLst/>
                <a:cxnLst/>
                <a:rect l="l" t="t" r="r" b="b"/>
                <a:pathLst>
                  <a:path w="8214" h="6640" extrusionOk="0">
                    <a:moveTo>
                      <a:pt x="360" y="1"/>
                    </a:moveTo>
                    <a:cubicBezTo>
                      <a:pt x="177" y="1"/>
                      <a:pt x="1" y="201"/>
                      <a:pt x="116" y="385"/>
                    </a:cubicBezTo>
                    <a:lnTo>
                      <a:pt x="149" y="385"/>
                    </a:lnTo>
                    <a:cubicBezTo>
                      <a:pt x="1359" y="2282"/>
                      <a:pt x="1882" y="4538"/>
                      <a:pt x="2993" y="6500"/>
                    </a:cubicBezTo>
                    <a:cubicBezTo>
                      <a:pt x="3047" y="6581"/>
                      <a:pt x="3145" y="6639"/>
                      <a:pt x="3233" y="6639"/>
                    </a:cubicBezTo>
                    <a:cubicBezTo>
                      <a:pt x="3252" y="6639"/>
                      <a:pt x="3270" y="6636"/>
                      <a:pt x="3288" y="6631"/>
                    </a:cubicBezTo>
                    <a:cubicBezTo>
                      <a:pt x="4955" y="5977"/>
                      <a:pt x="6525" y="5159"/>
                      <a:pt x="7996" y="4146"/>
                    </a:cubicBezTo>
                    <a:cubicBezTo>
                      <a:pt x="8213" y="4010"/>
                      <a:pt x="8071" y="3672"/>
                      <a:pt x="7866" y="3672"/>
                    </a:cubicBezTo>
                    <a:cubicBezTo>
                      <a:pt x="7824" y="3672"/>
                      <a:pt x="7780" y="3687"/>
                      <a:pt x="7735" y="3720"/>
                    </a:cubicBezTo>
                    <a:cubicBezTo>
                      <a:pt x="6347" y="4667"/>
                      <a:pt x="4868" y="5461"/>
                      <a:pt x="3327" y="6073"/>
                    </a:cubicBezTo>
                    <a:lnTo>
                      <a:pt x="3327" y="6073"/>
                    </a:lnTo>
                    <a:cubicBezTo>
                      <a:pt x="2277" y="4151"/>
                      <a:pt x="1750" y="1967"/>
                      <a:pt x="574" y="124"/>
                    </a:cubicBezTo>
                    <a:cubicBezTo>
                      <a:pt x="516" y="36"/>
                      <a:pt x="437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5372575" y="3295825"/>
                <a:ext cx="183550" cy="154825"/>
              </a:xfrm>
              <a:custGeom>
                <a:avLst/>
                <a:gdLst/>
                <a:ahLst/>
                <a:cxnLst/>
                <a:rect l="l" t="t" r="r" b="b"/>
                <a:pathLst>
                  <a:path w="7342" h="6193" extrusionOk="0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543" y="2334"/>
                      <a:pt x="1393" y="4296"/>
                      <a:pt x="2505" y="6095"/>
                    </a:cubicBezTo>
                    <a:cubicBezTo>
                      <a:pt x="2538" y="6160"/>
                      <a:pt x="2636" y="6193"/>
                      <a:pt x="2734" y="6193"/>
                    </a:cubicBezTo>
                    <a:cubicBezTo>
                      <a:pt x="4238" y="5997"/>
                      <a:pt x="5677" y="5572"/>
                      <a:pt x="7083" y="4950"/>
                    </a:cubicBezTo>
                    <a:cubicBezTo>
                      <a:pt x="7341" y="4836"/>
                      <a:pt x="7172" y="4469"/>
                      <a:pt x="6927" y="4469"/>
                    </a:cubicBezTo>
                    <a:cubicBezTo>
                      <a:pt x="6893" y="4469"/>
                      <a:pt x="6858" y="4476"/>
                      <a:pt x="6821" y="4493"/>
                    </a:cubicBezTo>
                    <a:cubicBezTo>
                      <a:pt x="5555" y="5094"/>
                      <a:pt x="4228" y="5481"/>
                      <a:pt x="2869" y="5683"/>
                    </a:cubicBezTo>
                    <a:lnTo>
                      <a:pt x="2869" y="5683"/>
                    </a:lnTo>
                    <a:cubicBezTo>
                      <a:pt x="1805" y="3960"/>
                      <a:pt x="1019" y="2114"/>
                      <a:pt x="511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5353925" y="3462025"/>
                <a:ext cx="150050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3908" extrusionOk="0">
                    <a:moveTo>
                      <a:pt x="308" y="0"/>
                    </a:moveTo>
                    <a:cubicBezTo>
                      <a:pt x="149" y="0"/>
                      <a:pt x="0" y="119"/>
                      <a:pt x="79" y="297"/>
                    </a:cubicBezTo>
                    <a:lnTo>
                      <a:pt x="79" y="330"/>
                    </a:lnTo>
                    <a:cubicBezTo>
                      <a:pt x="308" y="885"/>
                      <a:pt x="439" y="1474"/>
                      <a:pt x="603" y="2063"/>
                    </a:cubicBezTo>
                    <a:cubicBezTo>
                      <a:pt x="766" y="2553"/>
                      <a:pt x="962" y="3240"/>
                      <a:pt x="1420" y="3599"/>
                    </a:cubicBezTo>
                    <a:cubicBezTo>
                      <a:pt x="1724" y="3831"/>
                      <a:pt x="2095" y="3908"/>
                      <a:pt x="2477" y="3908"/>
                    </a:cubicBezTo>
                    <a:cubicBezTo>
                      <a:pt x="2794" y="3908"/>
                      <a:pt x="3118" y="3855"/>
                      <a:pt x="3415" y="3796"/>
                    </a:cubicBezTo>
                    <a:cubicBezTo>
                      <a:pt x="4199" y="3599"/>
                      <a:pt x="4951" y="3371"/>
                      <a:pt x="5704" y="3076"/>
                    </a:cubicBezTo>
                    <a:cubicBezTo>
                      <a:pt x="6001" y="2987"/>
                      <a:pt x="5920" y="2573"/>
                      <a:pt x="5656" y="2573"/>
                    </a:cubicBezTo>
                    <a:cubicBezTo>
                      <a:pt x="5630" y="2573"/>
                      <a:pt x="5602" y="2577"/>
                      <a:pt x="5573" y="2586"/>
                    </a:cubicBezTo>
                    <a:cubicBezTo>
                      <a:pt x="4919" y="2815"/>
                      <a:pt x="4232" y="3076"/>
                      <a:pt x="3545" y="3240"/>
                    </a:cubicBezTo>
                    <a:cubicBezTo>
                      <a:pt x="3235" y="3313"/>
                      <a:pt x="2843" y="3406"/>
                      <a:pt x="2472" y="3406"/>
                    </a:cubicBezTo>
                    <a:cubicBezTo>
                      <a:pt x="2179" y="3406"/>
                      <a:pt x="1898" y="3348"/>
                      <a:pt x="1682" y="3174"/>
                    </a:cubicBezTo>
                    <a:cubicBezTo>
                      <a:pt x="1518" y="3011"/>
                      <a:pt x="1420" y="2815"/>
                      <a:pt x="1355" y="2618"/>
                    </a:cubicBezTo>
                    <a:cubicBezTo>
                      <a:pt x="1224" y="2324"/>
                      <a:pt x="1126" y="2030"/>
                      <a:pt x="1060" y="1736"/>
                    </a:cubicBezTo>
                    <a:cubicBezTo>
                      <a:pt x="897" y="1212"/>
                      <a:pt x="766" y="689"/>
                      <a:pt x="570" y="166"/>
                    </a:cubicBezTo>
                    <a:cubicBezTo>
                      <a:pt x="518" y="50"/>
                      <a:pt x="411" y="0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15"/>
            <p:cNvGrpSpPr/>
            <p:nvPr/>
          </p:nvGrpSpPr>
          <p:grpSpPr>
            <a:xfrm rot="5165891">
              <a:off x="-51172" y="2432185"/>
              <a:ext cx="1070081" cy="1187666"/>
              <a:chOff x="6073625" y="2772425"/>
              <a:chExt cx="837925" cy="930000"/>
            </a:xfrm>
          </p:grpSpPr>
          <p:sp>
            <p:nvSpPr>
              <p:cNvPr id="79" name="Google Shape;79;p15"/>
              <p:cNvSpPr/>
              <p:nvPr/>
            </p:nvSpPr>
            <p:spPr>
              <a:xfrm>
                <a:off x="6073625" y="2772425"/>
                <a:ext cx="837925" cy="930000"/>
              </a:xfrm>
              <a:custGeom>
                <a:avLst/>
                <a:gdLst/>
                <a:ahLst/>
                <a:cxnLst/>
                <a:rect l="l" t="t" r="r" b="b"/>
                <a:pathLst>
                  <a:path w="33517" h="37200" extrusionOk="0">
                    <a:moveTo>
                      <a:pt x="2277" y="1"/>
                    </a:moveTo>
                    <a:cubicBezTo>
                      <a:pt x="1494" y="1"/>
                      <a:pt x="733" y="50"/>
                      <a:pt x="1" y="153"/>
                    </a:cubicBezTo>
                    <a:cubicBezTo>
                      <a:pt x="1" y="9864"/>
                      <a:pt x="4546" y="33930"/>
                      <a:pt x="32176" y="37200"/>
                    </a:cubicBezTo>
                    <a:cubicBezTo>
                      <a:pt x="33516" y="30399"/>
                      <a:pt x="32176" y="21668"/>
                      <a:pt x="29167" y="15390"/>
                    </a:cubicBezTo>
                    <a:cubicBezTo>
                      <a:pt x="25143" y="7584"/>
                      <a:pt x="11991" y="1"/>
                      <a:pt x="22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6202150" y="2858025"/>
                <a:ext cx="677700" cy="830775"/>
              </a:xfrm>
              <a:custGeom>
                <a:avLst/>
                <a:gdLst/>
                <a:ahLst/>
                <a:cxnLst/>
                <a:rect l="l" t="t" r="r" b="b"/>
                <a:pathLst>
                  <a:path w="27108" h="33231" extrusionOk="0">
                    <a:moveTo>
                      <a:pt x="360" y="0"/>
                    </a:moveTo>
                    <a:cubicBezTo>
                      <a:pt x="191" y="0"/>
                      <a:pt x="1" y="188"/>
                      <a:pt x="91" y="391"/>
                    </a:cubicBezTo>
                    <a:cubicBezTo>
                      <a:pt x="1072" y="2549"/>
                      <a:pt x="3132" y="3988"/>
                      <a:pt x="4636" y="5721"/>
                    </a:cubicBezTo>
                    <a:cubicBezTo>
                      <a:pt x="6500" y="7879"/>
                      <a:pt x="8298" y="10037"/>
                      <a:pt x="10097" y="12260"/>
                    </a:cubicBezTo>
                    <a:cubicBezTo>
                      <a:pt x="13661" y="16707"/>
                      <a:pt x="17552" y="20860"/>
                      <a:pt x="21018" y="25340"/>
                    </a:cubicBezTo>
                    <a:cubicBezTo>
                      <a:pt x="22947" y="27858"/>
                      <a:pt x="24811" y="30441"/>
                      <a:pt x="26544" y="33122"/>
                    </a:cubicBezTo>
                    <a:cubicBezTo>
                      <a:pt x="26592" y="33199"/>
                      <a:pt x="26665" y="33230"/>
                      <a:pt x="26740" y="33230"/>
                    </a:cubicBezTo>
                    <a:cubicBezTo>
                      <a:pt x="26920" y="33230"/>
                      <a:pt x="27108" y="33045"/>
                      <a:pt x="26969" y="32860"/>
                    </a:cubicBezTo>
                    <a:lnTo>
                      <a:pt x="26969" y="32828"/>
                    </a:lnTo>
                    <a:cubicBezTo>
                      <a:pt x="23896" y="28119"/>
                      <a:pt x="20495" y="23639"/>
                      <a:pt x="16833" y="19389"/>
                    </a:cubicBezTo>
                    <a:cubicBezTo>
                      <a:pt x="15002" y="17231"/>
                      <a:pt x="13072" y="15138"/>
                      <a:pt x="11307" y="12914"/>
                    </a:cubicBezTo>
                    <a:cubicBezTo>
                      <a:pt x="9508" y="10724"/>
                      <a:pt x="7775" y="8467"/>
                      <a:pt x="5879" y="6375"/>
                    </a:cubicBezTo>
                    <a:cubicBezTo>
                      <a:pt x="4963" y="5328"/>
                      <a:pt x="4048" y="4347"/>
                      <a:pt x="3067" y="3367"/>
                    </a:cubicBezTo>
                    <a:cubicBezTo>
                      <a:pt x="2119" y="2418"/>
                      <a:pt x="1105" y="1405"/>
                      <a:pt x="549" y="129"/>
                    </a:cubicBezTo>
                    <a:cubicBezTo>
                      <a:pt x="508" y="38"/>
                      <a:pt x="437" y="0"/>
                      <a:pt x="3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6166500" y="2859000"/>
                <a:ext cx="206350" cy="188800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552" extrusionOk="0">
                    <a:moveTo>
                      <a:pt x="8008" y="0"/>
                    </a:moveTo>
                    <a:cubicBezTo>
                      <a:pt x="7893" y="0"/>
                      <a:pt x="7779" y="74"/>
                      <a:pt x="7763" y="221"/>
                    </a:cubicBezTo>
                    <a:lnTo>
                      <a:pt x="7763" y="6990"/>
                    </a:lnTo>
                    <a:lnTo>
                      <a:pt x="7763" y="6990"/>
                    </a:lnTo>
                    <a:cubicBezTo>
                      <a:pt x="5340" y="6458"/>
                      <a:pt x="2889" y="5954"/>
                      <a:pt x="438" y="5420"/>
                    </a:cubicBezTo>
                    <a:cubicBezTo>
                      <a:pt x="418" y="5416"/>
                      <a:pt x="398" y="5414"/>
                      <a:pt x="379" y="5414"/>
                    </a:cubicBezTo>
                    <a:cubicBezTo>
                      <a:pt x="97" y="5414"/>
                      <a:pt x="1" y="5849"/>
                      <a:pt x="307" y="5911"/>
                    </a:cubicBezTo>
                    <a:cubicBezTo>
                      <a:pt x="2858" y="6467"/>
                      <a:pt x="5408" y="6990"/>
                      <a:pt x="7926" y="7546"/>
                    </a:cubicBezTo>
                    <a:cubicBezTo>
                      <a:pt x="7947" y="7550"/>
                      <a:pt x="7968" y="7552"/>
                      <a:pt x="7989" y="7552"/>
                    </a:cubicBezTo>
                    <a:cubicBezTo>
                      <a:pt x="8129" y="7552"/>
                      <a:pt x="8253" y="7459"/>
                      <a:pt x="8253" y="7317"/>
                    </a:cubicBezTo>
                    <a:lnTo>
                      <a:pt x="8253" y="221"/>
                    </a:lnTo>
                    <a:cubicBezTo>
                      <a:pt x="8237" y="74"/>
                      <a:pt x="8122" y="0"/>
                      <a:pt x="80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6214675" y="2967100"/>
                <a:ext cx="322075" cy="244250"/>
              </a:xfrm>
              <a:custGeom>
                <a:avLst/>
                <a:gdLst/>
                <a:ahLst/>
                <a:cxnLst/>
                <a:rect l="l" t="t" r="r" b="b"/>
                <a:pathLst>
                  <a:path w="12883" h="9770" extrusionOk="0">
                    <a:moveTo>
                      <a:pt x="12645" y="1"/>
                    </a:moveTo>
                    <a:cubicBezTo>
                      <a:pt x="12522" y="1"/>
                      <a:pt x="12392" y="83"/>
                      <a:pt x="12375" y="246"/>
                    </a:cubicBezTo>
                    <a:cubicBezTo>
                      <a:pt x="12089" y="3265"/>
                      <a:pt x="11587" y="6222"/>
                      <a:pt x="11049" y="9208"/>
                    </a:cubicBezTo>
                    <a:lnTo>
                      <a:pt x="11049" y="9208"/>
                    </a:lnTo>
                    <a:cubicBezTo>
                      <a:pt x="7542" y="8426"/>
                      <a:pt x="3976" y="7916"/>
                      <a:pt x="440" y="7374"/>
                    </a:cubicBezTo>
                    <a:cubicBezTo>
                      <a:pt x="420" y="7370"/>
                      <a:pt x="400" y="7368"/>
                      <a:pt x="382" y="7368"/>
                    </a:cubicBezTo>
                    <a:cubicBezTo>
                      <a:pt x="99" y="7368"/>
                      <a:pt x="1" y="7803"/>
                      <a:pt x="277" y="7865"/>
                    </a:cubicBezTo>
                    <a:cubicBezTo>
                      <a:pt x="3939" y="8421"/>
                      <a:pt x="7601" y="8944"/>
                      <a:pt x="11198" y="9761"/>
                    </a:cubicBezTo>
                    <a:cubicBezTo>
                      <a:pt x="11221" y="9767"/>
                      <a:pt x="11243" y="9770"/>
                      <a:pt x="11265" y="9770"/>
                    </a:cubicBezTo>
                    <a:cubicBezTo>
                      <a:pt x="11371" y="9770"/>
                      <a:pt x="11465" y="9706"/>
                      <a:pt x="11492" y="9598"/>
                    </a:cubicBezTo>
                    <a:cubicBezTo>
                      <a:pt x="12081" y="6491"/>
                      <a:pt x="12571" y="3385"/>
                      <a:pt x="12866" y="246"/>
                    </a:cubicBezTo>
                    <a:cubicBezTo>
                      <a:pt x="12882" y="83"/>
                      <a:pt x="12768" y="1"/>
                      <a:pt x="12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6311500" y="3103375"/>
                <a:ext cx="383250" cy="278625"/>
              </a:xfrm>
              <a:custGeom>
                <a:avLst/>
                <a:gdLst/>
                <a:ahLst/>
                <a:cxnLst/>
                <a:rect l="l" t="t" r="r" b="b"/>
                <a:pathLst>
                  <a:path w="15330" h="11145" extrusionOk="0">
                    <a:moveTo>
                      <a:pt x="15026" y="1"/>
                    </a:moveTo>
                    <a:cubicBezTo>
                      <a:pt x="14923" y="1"/>
                      <a:pt x="14820" y="58"/>
                      <a:pt x="14780" y="190"/>
                    </a:cubicBezTo>
                    <a:cubicBezTo>
                      <a:pt x="13658" y="3556"/>
                      <a:pt x="13165" y="7110"/>
                      <a:pt x="12622" y="10606"/>
                    </a:cubicBezTo>
                    <a:lnTo>
                      <a:pt x="12622" y="10606"/>
                    </a:lnTo>
                    <a:cubicBezTo>
                      <a:pt x="8513" y="10339"/>
                      <a:pt x="4404" y="9804"/>
                      <a:pt x="295" y="9804"/>
                    </a:cubicBezTo>
                    <a:cubicBezTo>
                      <a:pt x="1" y="9836"/>
                      <a:pt x="1" y="10294"/>
                      <a:pt x="295" y="10327"/>
                    </a:cubicBezTo>
                    <a:cubicBezTo>
                      <a:pt x="4480" y="10327"/>
                      <a:pt x="8666" y="10850"/>
                      <a:pt x="12851" y="11144"/>
                    </a:cubicBezTo>
                    <a:cubicBezTo>
                      <a:pt x="12949" y="11144"/>
                      <a:pt x="13047" y="11046"/>
                      <a:pt x="13080" y="10948"/>
                    </a:cubicBezTo>
                    <a:cubicBezTo>
                      <a:pt x="13636" y="7384"/>
                      <a:pt x="14126" y="3754"/>
                      <a:pt x="15271" y="321"/>
                    </a:cubicBezTo>
                    <a:cubicBezTo>
                      <a:pt x="15329" y="126"/>
                      <a:pt x="15179" y="1"/>
                      <a:pt x="1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84;p15"/>
            <p:cNvGrpSpPr/>
            <p:nvPr/>
          </p:nvGrpSpPr>
          <p:grpSpPr>
            <a:xfrm rot="4398606">
              <a:off x="-2434" y="2904431"/>
              <a:ext cx="1017753" cy="1214156"/>
              <a:chOff x="3711575" y="2879575"/>
              <a:chExt cx="753325" cy="898700"/>
            </a:xfrm>
          </p:grpSpPr>
          <p:sp>
            <p:nvSpPr>
              <p:cNvPr id="85" name="Google Shape;85;p15"/>
              <p:cNvSpPr/>
              <p:nvPr/>
            </p:nvSpPr>
            <p:spPr>
              <a:xfrm>
                <a:off x="3711575" y="2990850"/>
                <a:ext cx="667200" cy="787425"/>
              </a:xfrm>
              <a:custGeom>
                <a:avLst/>
                <a:gdLst/>
                <a:ahLst/>
                <a:cxnLst/>
                <a:rect l="l" t="t" r="r" b="b"/>
                <a:pathLst>
                  <a:path w="26688" h="31497" extrusionOk="0">
                    <a:moveTo>
                      <a:pt x="26340" y="0"/>
                    </a:moveTo>
                    <a:cubicBezTo>
                      <a:pt x="26298" y="0"/>
                      <a:pt x="26253" y="15"/>
                      <a:pt x="26209" y="48"/>
                    </a:cubicBezTo>
                    <a:cubicBezTo>
                      <a:pt x="23756" y="1781"/>
                      <a:pt x="21304" y="3351"/>
                      <a:pt x="19113" y="5378"/>
                    </a:cubicBezTo>
                    <a:cubicBezTo>
                      <a:pt x="17249" y="7144"/>
                      <a:pt x="15549" y="9040"/>
                      <a:pt x="14012" y="11067"/>
                    </a:cubicBezTo>
                    <a:cubicBezTo>
                      <a:pt x="10873" y="15122"/>
                      <a:pt x="8290" y="19569"/>
                      <a:pt x="5478" y="23820"/>
                    </a:cubicBezTo>
                    <a:cubicBezTo>
                      <a:pt x="3843" y="26337"/>
                      <a:pt x="2077" y="28757"/>
                      <a:pt x="148" y="31046"/>
                    </a:cubicBezTo>
                    <a:cubicBezTo>
                      <a:pt x="0" y="31243"/>
                      <a:pt x="169" y="31497"/>
                      <a:pt x="344" y="31497"/>
                    </a:cubicBezTo>
                    <a:cubicBezTo>
                      <a:pt x="402" y="31497"/>
                      <a:pt x="460" y="31470"/>
                      <a:pt x="508" y="31406"/>
                    </a:cubicBezTo>
                    <a:lnTo>
                      <a:pt x="540" y="31406"/>
                    </a:lnTo>
                    <a:cubicBezTo>
                      <a:pt x="7178" y="23558"/>
                      <a:pt x="11265" y="13814"/>
                      <a:pt x="18655" y="6555"/>
                    </a:cubicBezTo>
                    <a:cubicBezTo>
                      <a:pt x="19734" y="5476"/>
                      <a:pt x="20879" y="4462"/>
                      <a:pt x="22121" y="3547"/>
                    </a:cubicBezTo>
                    <a:cubicBezTo>
                      <a:pt x="23527" y="2468"/>
                      <a:pt x="25031" y="1520"/>
                      <a:pt x="26470" y="506"/>
                    </a:cubicBezTo>
                    <a:cubicBezTo>
                      <a:pt x="26687" y="343"/>
                      <a:pt x="26544" y="0"/>
                      <a:pt x="263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960350" y="2931500"/>
                <a:ext cx="151250" cy="47647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19059" extrusionOk="0">
                    <a:moveTo>
                      <a:pt x="5738" y="0"/>
                    </a:moveTo>
                    <a:cubicBezTo>
                      <a:pt x="5638" y="0"/>
                      <a:pt x="5538" y="50"/>
                      <a:pt x="5500" y="166"/>
                    </a:cubicBezTo>
                    <a:cubicBezTo>
                      <a:pt x="4421" y="3207"/>
                      <a:pt x="3080" y="6150"/>
                      <a:pt x="2132" y="9223"/>
                    </a:cubicBezTo>
                    <a:cubicBezTo>
                      <a:pt x="1184" y="12297"/>
                      <a:pt x="824" y="15600"/>
                      <a:pt x="39" y="18739"/>
                    </a:cubicBezTo>
                    <a:cubicBezTo>
                      <a:pt x="0" y="18934"/>
                      <a:pt x="159" y="19059"/>
                      <a:pt x="307" y="19059"/>
                    </a:cubicBezTo>
                    <a:cubicBezTo>
                      <a:pt x="408" y="19059"/>
                      <a:pt x="503" y="19001"/>
                      <a:pt x="530" y="18869"/>
                    </a:cubicBezTo>
                    <a:cubicBezTo>
                      <a:pt x="1314" y="15730"/>
                      <a:pt x="1674" y="12460"/>
                      <a:pt x="2622" y="9354"/>
                    </a:cubicBezTo>
                    <a:cubicBezTo>
                      <a:pt x="3571" y="6215"/>
                      <a:pt x="4911" y="3338"/>
                      <a:pt x="5990" y="297"/>
                    </a:cubicBezTo>
                    <a:cubicBezTo>
                      <a:pt x="6050" y="118"/>
                      <a:pt x="5893" y="0"/>
                      <a:pt x="5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965050" y="3140425"/>
                <a:ext cx="445450" cy="274450"/>
              </a:xfrm>
              <a:custGeom>
                <a:avLst/>
                <a:gdLst/>
                <a:ahLst/>
                <a:cxnLst/>
                <a:rect l="l" t="t" r="r" b="b"/>
                <a:pathLst>
                  <a:path w="17818" h="10978" extrusionOk="0">
                    <a:moveTo>
                      <a:pt x="17458" y="1"/>
                    </a:moveTo>
                    <a:cubicBezTo>
                      <a:pt x="17412" y="1"/>
                      <a:pt x="17363" y="15"/>
                      <a:pt x="17312" y="49"/>
                    </a:cubicBezTo>
                    <a:cubicBezTo>
                      <a:pt x="14467" y="1782"/>
                      <a:pt x="11165" y="2501"/>
                      <a:pt x="8189" y="4005"/>
                    </a:cubicBezTo>
                    <a:cubicBezTo>
                      <a:pt x="5116" y="5575"/>
                      <a:pt x="2565" y="8093"/>
                      <a:pt x="178" y="10545"/>
                    </a:cubicBezTo>
                    <a:cubicBezTo>
                      <a:pt x="1" y="10722"/>
                      <a:pt x="177" y="10978"/>
                      <a:pt x="371" y="10978"/>
                    </a:cubicBezTo>
                    <a:cubicBezTo>
                      <a:pt x="428" y="10978"/>
                      <a:pt x="486" y="10956"/>
                      <a:pt x="538" y="10905"/>
                    </a:cubicBezTo>
                    <a:lnTo>
                      <a:pt x="538" y="10872"/>
                    </a:lnTo>
                    <a:cubicBezTo>
                      <a:pt x="2925" y="8420"/>
                      <a:pt x="5508" y="5902"/>
                      <a:pt x="8582" y="4365"/>
                    </a:cubicBezTo>
                    <a:cubicBezTo>
                      <a:pt x="11525" y="2894"/>
                      <a:pt x="14762" y="2207"/>
                      <a:pt x="17574" y="474"/>
                    </a:cubicBezTo>
                    <a:cubicBezTo>
                      <a:pt x="17818" y="338"/>
                      <a:pt x="17680" y="1"/>
                      <a:pt x="174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4128250" y="2933175"/>
                <a:ext cx="111725" cy="258175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10327" extrusionOk="0">
                    <a:moveTo>
                      <a:pt x="4136" y="0"/>
                    </a:moveTo>
                    <a:cubicBezTo>
                      <a:pt x="4036" y="0"/>
                      <a:pt x="3943" y="51"/>
                      <a:pt x="3917" y="164"/>
                    </a:cubicBezTo>
                    <a:cubicBezTo>
                      <a:pt x="3394" y="1799"/>
                      <a:pt x="2283" y="3205"/>
                      <a:pt x="1531" y="4742"/>
                    </a:cubicBezTo>
                    <a:cubicBezTo>
                      <a:pt x="713" y="6410"/>
                      <a:pt x="550" y="8241"/>
                      <a:pt x="59" y="10007"/>
                    </a:cubicBezTo>
                    <a:cubicBezTo>
                      <a:pt x="1" y="10201"/>
                      <a:pt x="151" y="10327"/>
                      <a:pt x="303" y="10327"/>
                    </a:cubicBezTo>
                    <a:cubicBezTo>
                      <a:pt x="406" y="10327"/>
                      <a:pt x="510" y="10269"/>
                      <a:pt x="550" y="10137"/>
                    </a:cubicBezTo>
                    <a:cubicBezTo>
                      <a:pt x="1073" y="8306"/>
                      <a:pt x="1236" y="6410"/>
                      <a:pt x="2119" y="4709"/>
                    </a:cubicBezTo>
                    <a:cubicBezTo>
                      <a:pt x="2904" y="3238"/>
                      <a:pt x="3885" y="1897"/>
                      <a:pt x="4408" y="328"/>
                    </a:cubicBezTo>
                    <a:cubicBezTo>
                      <a:pt x="4468" y="127"/>
                      <a:pt x="4294" y="0"/>
                      <a:pt x="41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235825" y="3062775"/>
                <a:ext cx="200150" cy="5247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2099" extrusionOk="0">
                    <a:moveTo>
                      <a:pt x="7659" y="1"/>
                    </a:moveTo>
                    <a:cubicBezTo>
                      <a:pt x="7617" y="1"/>
                      <a:pt x="7572" y="15"/>
                      <a:pt x="7527" y="49"/>
                    </a:cubicBezTo>
                    <a:cubicBezTo>
                      <a:pt x="6481" y="670"/>
                      <a:pt x="5337" y="1128"/>
                      <a:pt x="4160" y="1357"/>
                    </a:cubicBezTo>
                    <a:cubicBezTo>
                      <a:pt x="3611" y="1473"/>
                      <a:pt x="2935" y="1598"/>
                      <a:pt x="2279" y="1598"/>
                    </a:cubicBezTo>
                    <a:cubicBezTo>
                      <a:pt x="1645" y="1598"/>
                      <a:pt x="1029" y="1481"/>
                      <a:pt x="563" y="1128"/>
                    </a:cubicBezTo>
                    <a:cubicBezTo>
                      <a:pt x="504" y="1076"/>
                      <a:pt x="440" y="1054"/>
                      <a:pt x="379" y="1054"/>
                    </a:cubicBezTo>
                    <a:cubicBezTo>
                      <a:pt x="171" y="1054"/>
                      <a:pt x="0" y="1310"/>
                      <a:pt x="203" y="1487"/>
                    </a:cubicBezTo>
                    <a:cubicBezTo>
                      <a:pt x="796" y="1950"/>
                      <a:pt x="1546" y="2099"/>
                      <a:pt x="2304" y="2099"/>
                    </a:cubicBezTo>
                    <a:cubicBezTo>
                      <a:pt x="2885" y="2099"/>
                      <a:pt x="3471" y="2012"/>
                      <a:pt x="3996" y="1912"/>
                    </a:cubicBezTo>
                    <a:cubicBezTo>
                      <a:pt x="5337" y="1683"/>
                      <a:pt x="6645" y="1193"/>
                      <a:pt x="7789" y="474"/>
                    </a:cubicBezTo>
                    <a:cubicBezTo>
                      <a:pt x="8006" y="338"/>
                      <a:pt x="7863" y="1"/>
                      <a:pt x="76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4285700" y="2902300"/>
                <a:ext cx="70900" cy="15090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6036" extrusionOk="0">
                    <a:moveTo>
                      <a:pt x="2491" y="0"/>
                    </a:moveTo>
                    <a:cubicBezTo>
                      <a:pt x="2434" y="0"/>
                      <a:pt x="2376" y="27"/>
                      <a:pt x="2328" y="91"/>
                    </a:cubicBezTo>
                    <a:cubicBezTo>
                      <a:pt x="1641" y="876"/>
                      <a:pt x="1118" y="1792"/>
                      <a:pt x="759" y="2740"/>
                    </a:cubicBezTo>
                    <a:cubicBezTo>
                      <a:pt x="432" y="3721"/>
                      <a:pt x="170" y="4702"/>
                      <a:pt x="39" y="5716"/>
                    </a:cubicBezTo>
                    <a:cubicBezTo>
                      <a:pt x="0" y="5910"/>
                      <a:pt x="159" y="6036"/>
                      <a:pt x="307" y="6036"/>
                    </a:cubicBezTo>
                    <a:cubicBezTo>
                      <a:pt x="408" y="6036"/>
                      <a:pt x="503" y="5978"/>
                      <a:pt x="530" y="5846"/>
                    </a:cubicBezTo>
                    <a:cubicBezTo>
                      <a:pt x="857" y="3884"/>
                      <a:pt x="1380" y="1988"/>
                      <a:pt x="2688" y="451"/>
                    </a:cubicBezTo>
                    <a:cubicBezTo>
                      <a:pt x="2836" y="254"/>
                      <a:pt x="2667" y="0"/>
                      <a:pt x="24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4068400" y="2918450"/>
                <a:ext cx="5805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800" extrusionOk="0">
                    <a:moveTo>
                      <a:pt x="1208" y="1"/>
                    </a:moveTo>
                    <a:cubicBezTo>
                      <a:pt x="1198" y="1"/>
                      <a:pt x="1188" y="1"/>
                      <a:pt x="1178" y="1"/>
                    </a:cubicBezTo>
                    <a:cubicBezTo>
                      <a:pt x="1" y="1"/>
                      <a:pt x="33" y="1800"/>
                      <a:pt x="1178" y="1800"/>
                    </a:cubicBezTo>
                    <a:cubicBezTo>
                      <a:pt x="2280" y="1767"/>
                      <a:pt x="2322" y="1"/>
                      <a:pt x="1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4202475" y="2907850"/>
                <a:ext cx="58050" cy="449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799" extrusionOk="0">
                    <a:moveTo>
                      <a:pt x="1177" y="0"/>
                    </a:moveTo>
                    <a:cubicBezTo>
                      <a:pt x="0" y="0"/>
                      <a:pt x="33" y="1799"/>
                      <a:pt x="1177" y="1799"/>
                    </a:cubicBezTo>
                    <a:cubicBezTo>
                      <a:pt x="2322" y="1799"/>
                      <a:pt x="2322" y="0"/>
                      <a:pt x="1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4312850" y="2879575"/>
                <a:ext cx="671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1950" extrusionOk="0">
                    <a:moveTo>
                      <a:pt x="1299" y="1"/>
                    </a:moveTo>
                    <a:cubicBezTo>
                      <a:pt x="601" y="1"/>
                      <a:pt x="1" y="904"/>
                      <a:pt x="653" y="1556"/>
                    </a:cubicBezTo>
                    <a:lnTo>
                      <a:pt x="784" y="1687"/>
                    </a:lnTo>
                    <a:cubicBezTo>
                      <a:pt x="976" y="1872"/>
                      <a:pt x="1189" y="1950"/>
                      <a:pt x="1392" y="1950"/>
                    </a:cubicBezTo>
                    <a:cubicBezTo>
                      <a:pt x="2089" y="1950"/>
                      <a:pt x="2685" y="1037"/>
                      <a:pt x="2027" y="379"/>
                    </a:cubicBezTo>
                    <a:lnTo>
                      <a:pt x="1929" y="281"/>
                    </a:lnTo>
                    <a:cubicBezTo>
                      <a:pt x="1731" y="83"/>
                      <a:pt x="1511" y="1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4352875" y="2969150"/>
                <a:ext cx="58075" cy="4497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799" extrusionOk="0">
                    <a:moveTo>
                      <a:pt x="1145" y="1"/>
                    </a:moveTo>
                    <a:cubicBezTo>
                      <a:pt x="1" y="1"/>
                      <a:pt x="1" y="1799"/>
                      <a:pt x="1145" y="1799"/>
                    </a:cubicBezTo>
                    <a:cubicBezTo>
                      <a:pt x="2290" y="1799"/>
                      <a:pt x="2322" y="1"/>
                      <a:pt x="1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4407100" y="3037800"/>
                <a:ext cx="57800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768" extrusionOk="0">
                    <a:moveTo>
                      <a:pt x="1198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7" y="1767"/>
                      <a:pt x="1167" y="1767"/>
                    </a:cubicBezTo>
                    <a:cubicBezTo>
                      <a:pt x="2301" y="1767"/>
                      <a:pt x="2311" y="1"/>
                      <a:pt x="11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4375225" y="3127725"/>
                <a:ext cx="58350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1768" extrusionOk="0">
                    <a:moveTo>
                      <a:pt x="1197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6" y="1767"/>
                      <a:pt x="1167" y="1767"/>
                    </a:cubicBezTo>
                    <a:cubicBezTo>
                      <a:pt x="2333" y="1767"/>
                      <a:pt x="2312" y="1"/>
                      <a:pt x="1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4267050" y="3027175"/>
                <a:ext cx="58050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768" extrusionOk="0">
                    <a:moveTo>
                      <a:pt x="1176" y="1"/>
                    </a:moveTo>
                    <a:cubicBezTo>
                      <a:pt x="1166" y="1"/>
                      <a:pt x="1155" y="1"/>
                      <a:pt x="1145" y="1"/>
                    </a:cubicBezTo>
                    <a:cubicBezTo>
                      <a:pt x="11" y="1"/>
                      <a:pt x="0" y="1767"/>
                      <a:pt x="1114" y="1767"/>
                    </a:cubicBezTo>
                    <a:cubicBezTo>
                      <a:pt x="1124" y="1767"/>
                      <a:pt x="1135" y="1767"/>
                      <a:pt x="1145" y="1767"/>
                    </a:cubicBezTo>
                    <a:cubicBezTo>
                      <a:pt x="2279" y="1767"/>
                      <a:pt x="2321" y="1"/>
                      <a:pt x="1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" name="Google Shape;98;p15"/>
            <p:cNvGrpSpPr/>
            <p:nvPr/>
          </p:nvGrpSpPr>
          <p:grpSpPr>
            <a:xfrm>
              <a:off x="743200" y="2185888"/>
              <a:ext cx="113650" cy="99750"/>
              <a:chOff x="5042000" y="1255775"/>
              <a:chExt cx="113650" cy="99750"/>
            </a:xfrm>
          </p:grpSpPr>
          <p:sp>
            <p:nvSpPr>
              <p:cNvPr id="99" name="Google Shape;99;p15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15"/>
            <p:cNvGrpSpPr/>
            <p:nvPr/>
          </p:nvGrpSpPr>
          <p:grpSpPr>
            <a:xfrm>
              <a:off x="1198625" y="2537138"/>
              <a:ext cx="113650" cy="99750"/>
              <a:chOff x="5042000" y="1255775"/>
              <a:chExt cx="113650" cy="99750"/>
            </a:xfrm>
          </p:grpSpPr>
          <p:sp>
            <p:nvSpPr>
              <p:cNvPr id="103" name="Google Shape;103;p15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" name="Google Shape;106;p15"/>
          <p:cNvGrpSpPr/>
          <p:nvPr/>
        </p:nvGrpSpPr>
        <p:grpSpPr>
          <a:xfrm>
            <a:off x="393547" y="1331157"/>
            <a:ext cx="2010799" cy="2782724"/>
            <a:chOff x="7588862" y="1254957"/>
            <a:chExt cx="2010799" cy="2782724"/>
          </a:xfrm>
        </p:grpSpPr>
        <p:grpSp>
          <p:nvGrpSpPr>
            <p:cNvPr id="107" name="Google Shape;107;p15"/>
            <p:cNvGrpSpPr/>
            <p:nvPr/>
          </p:nvGrpSpPr>
          <p:grpSpPr>
            <a:xfrm rot="-7760581">
              <a:off x="7904694" y="2312488"/>
              <a:ext cx="1194199" cy="1148422"/>
              <a:chOff x="4531600" y="1944475"/>
              <a:chExt cx="956750" cy="920075"/>
            </a:xfrm>
          </p:grpSpPr>
          <p:sp>
            <p:nvSpPr>
              <p:cNvPr id="108" name="Google Shape;108;p15"/>
              <p:cNvSpPr/>
              <p:nvPr/>
            </p:nvSpPr>
            <p:spPr>
              <a:xfrm>
                <a:off x="4531600" y="1944475"/>
                <a:ext cx="956750" cy="920075"/>
              </a:xfrm>
              <a:custGeom>
                <a:avLst/>
                <a:gdLst/>
                <a:ahLst/>
                <a:cxnLst/>
                <a:rect l="l" t="t" r="r" b="b"/>
                <a:pathLst>
                  <a:path w="38270" h="36803" extrusionOk="0">
                    <a:moveTo>
                      <a:pt x="29339" y="1"/>
                    </a:moveTo>
                    <a:cubicBezTo>
                      <a:pt x="25169" y="1"/>
                      <a:pt x="20610" y="6521"/>
                      <a:pt x="18847" y="8911"/>
                    </a:cubicBezTo>
                    <a:cubicBezTo>
                      <a:pt x="16907" y="5903"/>
                      <a:pt x="15466" y="4737"/>
                      <a:pt x="14348" y="4737"/>
                    </a:cubicBezTo>
                    <a:cubicBezTo>
                      <a:pt x="11395" y="4737"/>
                      <a:pt x="10698" y="12874"/>
                      <a:pt x="9037" y="16693"/>
                    </a:cubicBezTo>
                    <a:cubicBezTo>
                      <a:pt x="7029" y="14772"/>
                      <a:pt x="5557" y="13973"/>
                      <a:pt x="4497" y="13973"/>
                    </a:cubicBezTo>
                    <a:cubicBezTo>
                      <a:pt x="0" y="13973"/>
                      <a:pt x="2943" y="28364"/>
                      <a:pt x="4002" y="32519"/>
                    </a:cubicBezTo>
                    <a:lnTo>
                      <a:pt x="4721" y="36802"/>
                    </a:lnTo>
                    <a:cubicBezTo>
                      <a:pt x="9561" y="35363"/>
                      <a:pt x="15185" y="32486"/>
                      <a:pt x="20449" y="32257"/>
                    </a:cubicBezTo>
                    <a:cubicBezTo>
                      <a:pt x="26400" y="32028"/>
                      <a:pt x="36700" y="28595"/>
                      <a:pt x="25942" y="24704"/>
                    </a:cubicBezTo>
                    <a:cubicBezTo>
                      <a:pt x="28231" y="21728"/>
                      <a:pt x="34411" y="21499"/>
                      <a:pt x="36013" y="17837"/>
                    </a:cubicBezTo>
                    <a:cubicBezTo>
                      <a:pt x="38270" y="12802"/>
                      <a:pt x="32580" y="12802"/>
                      <a:pt x="29147" y="12573"/>
                    </a:cubicBezTo>
                    <a:cubicBezTo>
                      <a:pt x="29572" y="9597"/>
                      <a:pt x="35065" y="2763"/>
                      <a:pt x="31174" y="474"/>
                    </a:cubicBezTo>
                    <a:cubicBezTo>
                      <a:pt x="30578" y="147"/>
                      <a:pt x="29963" y="1"/>
                      <a:pt x="29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4656300" y="2089375"/>
                <a:ext cx="594325" cy="749875"/>
              </a:xfrm>
              <a:custGeom>
                <a:avLst/>
                <a:gdLst/>
                <a:ahLst/>
                <a:cxnLst/>
                <a:rect l="l" t="t" r="r" b="b"/>
                <a:pathLst>
                  <a:path w="23773" h="29995" extrusionOk="0">
                    <a:moveTo>
                      <a:pt x="23394" y="0"/>
                    </a:moveTo>
                    <a:cubicBezTo>
                      <a:pt x="23333" y="0"/>
                      <a:pt x="23270" y="22"/>
                      <a:pt x="23211" y="74"/>
                    </a:cubicBezTo>
                    <a:cubicBezTo>
                      <a:pt x="19254" y="3638"/>
                      <a:pt x="16475" y="8248"/>
                      <a:pt x="13205" y="12401"/>
                    </a:cubicBezTo>
                    <a:cubicBezTo>
                      <a:pt x="10197" y="16161"/>
                      <a:pt x="6665" y="19496"/>
                      <a:pt x="3722" y="23322"/>
                    </a:cubicBezTo>
                    <a:cubicBezTo>
                      <a:pt x="2218" y="25251"/>
                      <a:pt x="812" y="27344"/>
                      <a:pt x="60" y="29698"/>
                    </a:cubicBezTo>
                    <a:cubicBezTo>
                      <a:pt x="1" y="29877"/>
                      <a:pt x="169" y="29995"/>
                      <a:pt x="326" y="29995"/>
                    </a:cubicBezTo>
                    <a:cubicBezTo>
                      <a:pt x="428" y="29995"/>
                      <a:pt x="525" y="29945"/>
                      <a:pt x="551" y="29829"/>
                    </a:cubicBezTo>
                    <a:cubicBezTo>
                      <a:pt x="1205" y="27736"/>
                      <a:pt x="2414" y="25873"/>
                      <a:pt x="3722" y="24140"/>
                    </a:cubicBezTo>
                    <a:cubicBezTo>
                      <a:pt x="5226" y="22145"/>
                      <a:pt x="6894" y="20281"/>
                      <a:pt x="8562" y="18417"/>
                    </a:cubicBezTo>
                    <a:cubicBezTo>
                      <a:pt x="10099" y="16717"/>
                      <a:pt x="11701" y="15049"/>
                      <a:pt x="13139" y="13284"/>
                    </a:cubicBezTo>
                    <a:cubicBezTo>
                      <a:pt x="14774" y="11256"/>
                      <a:pt x="16278" y="9164"/>
                      <a:pt x="17815" y="7071"/>
                    </a:cubicBezTo>
                    <a:cubicBezTo>
                      <a:pt x="19548" y="4717"/>
                      <a:pt x="21379" y="2395"/>
                      <a:pt x="23570" y="433"/>
                    </a:cubicBezTo>
                    <a:cubicBezTo>
                      <a:pt x="23773" y="256"/>
                      <a:pt x="23603" y="0"/>
                      <a:pt x="233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4720725" y="2518075"/>
                <a:ext cx="225650" cy="19032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7613" extrusionOk="0">
                    <a:moveTo>
                      <a:pt x="695" y="1"/>
                    </a:moveTo>
                    <a:cubicBezTo>
                      <a:pt x="597" y="1"/>
                      <a:pt x="498" y="58"/>
                      <a:pt x="459" y="190"/>
                    </a:cubicBezTo>
                    <a:cubicBezTo>
                      <a:pt x="1" y="2545"/>
                      <a:pt x="230" y="4964"/>
                      <a:pt x="230" y="7351"/>
                    </a:cubicBezTo>
                    <a:cubicBezTo>
                      <a:pt x="230" y="7482"/>
                      <a:pt x="328" y="7613"/>
                      <a:pt x="491" y="7613"/>
                    </a:cubicBezTo>
                    <a:lnTo>
                      <a:pt x="8699" y="6926"/>
                    </a:lnTo>
                    <a:cubicBezTo>
                      <a:pt x="9016" y="6894"/>
                      <a:pt x="9025" y="6402"/>
                      <a:pt x="8727" y="6402"/>
                    </a:cubicBezTo>
                    <a:cubicBezTo>
                      <a:pt x="8718" y="6402"/>
                      <a:pt x="8709" y="6402"/>
                      <a:pt x="8699" y="6403"/>
                    </a:cubicBezTo>
                    <a:lnTo>
                      <a:pt x="719" y="7071"/>
                    </a:lnTo>
                    <a:lnTo>
                      <a:pt x="719" y="7071"/>
                    </a:lnTo>
                    <a:cubicBezTo>
                      <a:pt x="706" y="4810"/>
                      <a:pt x="541" y="2550"/>
                      <a:pt x="949" y="321"/>
                    </a:cubicBezTo>
                    <a:cubicBezTo>
                      <a:pt x="988" y="126"/>
                      <a:pt x="841" y="1"/>
                      <a:pt x="6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4845150" y="2336650"/>
                <a:ext cx="256850" cy="217375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8695" extrusionOk="0">
                    <a:moveTo>
                      <a:pt x="1220" y="0"/>
                    </a:moveTo>
                    <a:cubicBezTo>
                      <a:pt x="1106" y="0"/>
                      <a:pt x="991" y="74"/>
                      <a:pt x="975" y="221"/>
                    </a:cubicBezTo>
                    <a:cubicBezTo>
                      <a:pt x="975" y="2935"/>
                      <a:pt x="975" y="5747"/>
                      <a:pt x="59" y="8396"/>
                    </a:cubicBezTo>
                    <a:cubicBezTo>
                      <a:pt x="1" y="8572"/>
                      <a:pt x="153" y="8695"/>
                      <a:pt x="326" y="8695"/>
                    </a:cubicBezTo>
                    <a:cubicBezTo>
                      <a:pt x="346" y="8695"/>
                      <a:pt x="366" y="8693"/>
                      <a:pt x="386" y="8690"/>
                    </a:cubicBezTo>
                    <a:cubicBezTo>
                      <a:pt x="3558" y="8232"/>
                      <a:pt x="6828" y="8298"/>
                      <a:pt x="9967" y="7545"/>
                    </a:cubicBezTo>
                    <a:cubicBezTo>
                      <a:pt x="10274" y="7484"/>
                      <a:pt x="10178" y="7049"/>
                      <a:pt x="9895" y="7049"/>
                    </a:cubicBezTo>
                    <a:cubicBezTo>
                      <a:pt x="9876" y="7049"/>
                      <a:pt x="9857" y="7051"/>
                      <a:pt x="9836" y="7055"/>
                    </a:cubicBezTo>
                    <a:cubicBezTo>
                      <a:pt x="6847" y="7740"/>
                      <a:pt x="3739" y="7743"/>
                      <a:pt x="682" y="8137"/>
                    </a:cubicBezTo>
                    <a:lnTo>
                      <a:pt x="682" y="8137"/>
                    </a:lnTo>
                    <a:cubicBezTo>
                      <a:pt x="1495" y="5597"/>
                      <a:pt x="1465" y="2865"/>
                      <a:pt x="1465" y="221"/>
                    </a:cubicBezTo>
                    <a:cubicBezTo>
                      <a:pt x="1449" y="74"/>
                      <a:pt x="1335" y="0"/>
                      <a:pt x="1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5001125" y="2227300"/>
                <a:ext cx="151575" cy="149350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5974" extrusionOk="0">
                    <a:moveTo>
                      <a:pt x="699" y="1"/>
                    </a:moveTo>
                    <a:cubicBezTo>
                      <a:pt x="581" y="1"/>
                      <a:pt x="458" y="83"/>
                      <a:pt x="425" y="246"/>
                    </a:cubicBezTo>
                    <a:cubicBezTo>
                      <a:pt x="425" y="2077"/>
                      <a:pt x="0" y="3876"/>
                      <a:pt x="197" y="5707"/>
                    </a:cubicBezTo>
                    <a:cubicBezTo>
                      <a:pt x="197" y="5853"/>
                      <a:pt x="328" y="5973"/>
                      <a:pt x="473" y="5973"/>
                    </a:cubicBezTo>
                    <a:cubicBezTo>
                      <a:pt x="489" y="5973"/>
                      <a:pt x="507" y="5972"/>
                      <a:pt x="524" y="5968"/>
                    </a:cubicBezTo>
                    <a:cubicBezTo>
                      <a:pt x="2289" y="5739"/>
                      <a:pt x="4088" y="5968"/>
                      <a:pt x="5788" y="5511"/>
                    </a:cubicBezTo>
                    <a:cubicBezTo>
                      <a:pt x="6063" y="5419"/>
                      <a:pt x="5967" y="5014"/>
                      <a:pt x="5713" y="5014"/>
                    </a:cubicBezTo>
                    <a:cubicBezTo>
                      <a:pt x="5695" y="5014"/>
                      <a:pt x="5677" y="5016"/>
                      <a:pt x="5657" y="5020"/>
                    </a:cubicBezTo>
                    <a:cubicBezTo>
                      <a:pt x="4054" y="5452"/>
                      <a:pt x="2335" y="5273"/>
                      <a:pt x="691" y="5443"/>
                    </a:cubicBezTo>
                    <a:lnTo>
                      <a:pt x="691" y="5443"/>
                    </a:lnTo>
                    <a:cubicBezTo>
                      <a:pt x="534" y="3703"/>
                      <a:pt x="949" y="1989"/>
                      <a:pt x="949" y="246"/>
                    </a:cubicBezTo>
                    <a:cubicBezTo>
                      <a:pt x="932" y="83"/>
                      <a:pt x="818" y="1"/>
                      <a:pt x="6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5113925" y="2118350"/>
                <a:ext cx="1063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854" extrusionOk="0">
                    <a:moveTo>
                      <a:pt x="723" y="1"/>
                    </a:moveTo>
                    <a:cubicBezTo>
                      <a:pt x="625" y="1"/>
                      <a:pt x="537" y="58"/>
                      <a:pt x="524" y="190"/>
                    </a:cubicBezTo>
                    <a:cubicBezTo>
                      <a:pt x="295" y="1531"/>
                      <a:pt x="262" y="2937"/>
                      <a:pt x="66" y="4310"/>
                    </a:cubicBezTo>
                    <a:cubicBezTo>
                      <a:pt x="1" y="4441"/>
                      <a:pt x="99" y="4571"/>
                      <a:pt x="230" y="4604"/>
                    </a:cubicBezTo>
                    <a:cubicBezTo>
                      <a:pt x="1213" y="4759"/>
                      <a:pt x="2196" y="4853"/>
                      <a:pt x="3179" y="4853"/>
                    </a:cubicBezTo>
                    <a:cubicBezTo>
                      <a:pt x="3439" y="4853"/>
                      <a:pt x="3698" y="4847"/>
                      <a:pt x="3957" y="4833"/>
                    </a:cubicBezTo>
                    <a:cubicBezTo>
                      <a:pt x="4252" y="4800"/>
                      <a:pt x="4252" y="4375"/>
                      <a:pt x="3957" y="4343"/>
                    </a:cubicBezTo>
                    <a:cubicBezTo>
                      <a:pt x="3761" y="4348"/>
                      <a:pt x="3565" y="4351"/>
                      <a:pt x="3368" y="4351"/>
                    </a:cubicBezTo>
                    <a:cubicBezTo>
                      <a:pt x="2436" y="4351"/>
                      <a:pt x="1507" y="4289"/>
                      <a:pt x="596" y="4151"/>
                    </a:cubicBezTo>
                    <a:lnTo>
                      <a:pt x="596" y="4151"/>
                    </a:lnTo>
                    <a:cubicBezTo>
                      <a:pt x="758" y="2874"/>
                      <a:pt x="802" y="1598"/>
                      <a:pt x="1014" y="321"/>
                    </a:cubicBezTo>
                    <a:cubicBezTo>
                      <a:pt x="1034" y="126"/>
                      <a:pt x="867" y="1"/>
                      <a:pt x="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" name="Google Shape;114;p15"/>
            <p:cNvSpPr/>
            <p:nvPr/>
          </p:nvSpPr>
          <p:spPr>
            <a:xfrm rot="-7184026" flipH="1">
              <a:off x="8203990" y="2326500"/>
              <a:ext cx="750217" cy="1852256"/>
            </a:xfrm>
            <a:custGeom>
              <a:avLst/>
              <a:gdLst/>
              <a:ahLst/>
              <a:cxnLst/>
              <a:rect l="l" t="t" r="r" b="b"/>
              <a:pathLst>
                <a:path w="10922" h="26966" extrusionOk="0">
                  <a:moveTo>
                    <a:pt x="2600" y="0"/>
                  </a:moveTo>
                  <a:cubicBezTo>
                    <a:pt x="2346" y="0"/>
                    <a:pt x="2086" y="76"/>
                    <a:pt x="1832" y="253"/>
                  </a:cubicBezTo>
                  <a:cubicBezTo>
                    <a:pt x="1" y="1528"/>
                    <a:pt x="3401" y="5223"/>
                    <a:pt x="4513" y="6139"/>
                  </a:cubicBezTo>
                  <a:cubicBezTo>
                    <a:pt x="4546" y="6139"/>
                    <a:pt x="4546" y="6171"/>
                    <a:pt x="4578" y="6171"/>
                  </a:cubicBezTo>
                  <a:cubicBezTo>
                    <a:pt x="4905" y="7152"/>
                    <a:pt x="5232" y="8133"/>
                    <a:pt x="5494" y="9114"/>
                  </a:cubicBezTo>
                  <a:cubicBezTo>
                    <a:pt x="4685" y="8044"/>
                    <a:pt x="3272" y="6495"/>
                    <a:pt x="2169" y="6495"/>
                  </a:cubicBezTo>
                  <a:cubicBezTo>
                    <a:pt x="1890" y="6495"/>
                    <a:pt x="1631" y="6594"/>
                    <a:pt x="1407" y="6825"/>
                  </a:cubicBezTo>
                  <a:cubicBezTo>
                    <a:pt x="622" y="7675"/>
                    <a:pt x="1374" y="8820"/>
                    <a:pt x="2126" y="9278"/>
                  </a:cubicBezTo>
                  <a:cubicBezTo>
                    <a:pt x="3238" y="9932"/>
                    <a:pt x="4448" y="10389"/>
                    <a:pt x="5690" y="10618"/>
                  </a:cubicBezTo>
                  <a:lnTo>
                    <a:pt x="5886" y="10618"/>
                  </a:lnTo>
                  <a:cubicBezTo>
                    <a:pt x="6213" y="11992"/>
                    <a:pt x="6442" y="13430"/>
                    <a:pt x="6540" y="14869"/>
                  </a:cubicBezTo>
                  <a:lnTo>
                    <a:pt x="6540" y="14934"/>
                  </a:lnTo>
                  <a:cubicBezTo>
                    <a:pt x="6030" y="14012"/>
                    <a:pt x="5268" y="12800"/>
                    <a:pt x="4561" y="12800"/>
                  </a:cubicBezTo>
                  <a:cubicBezTo>
                    <a:pt x="4316" y="12800"/>
                    <a:pt x="4078" y="12946"/>
                    <a:pt x="3859" y="13299"/>
                  </a:cubicBezTo>
                  <a:cubicBezTo>
                    <a:pt x="3009" y="14705"/>
                    <a:pt x="5494" y="16177"/>
                    <a:pt x="6508" y="16798"/>
                  </a:cubicBezTo>
                  <a:cubicBezTo>
                    <a:pt x="6475" y="17648"/>
                    <a:pt x="6410" y="18498"/>
                    <a:pt x="6279" y="19316"/>
                  </a:cubicBezTo>
                  <a:cubicBezTo>
                    <a:pt x="6246" y="18858"/>
                    <a:pt x="6115" y="18400"/>
                    <a:pt x="5854" y="18008"/>
                  </a:cubicBezTo>
                  <a:cubicBezTo>
                    <a:pt x="5664" y="17734"/>
                    <a:pt x="5215" y="17486"/>
                    <a:pt x="4824" y="17486"/>
                  </a:cubicBezTo>
                  <a:cubicBezTo>
                    <a:pt x="4609" y="17486"/>
                    <a:pt x="4412" y="17561"/>
                    <a:pt x="4284" y="17746"/>
                  </a:cubicBezTo>
                  <a:cubicBezTo>
                    <a:pt x="3892" y="18270"/>
                    <a:pt x="4415" y="19054"/>
                    <a:pt x="4677" y="19512"/>
                  </a:cubicBezTo>
                  <a:cubicBezTo>
                    <a:pt x="5004" y="20068"/>
                    <a:pt x="5429" y="20591"/>
                    <a:pt x="5886" y="21049"/>
                  </a:cubicBezTo>
                  <a:cubicBezTo>
                    <a:pt x="5919" y="21049"/>
                    <a:pt x="5952" y="21082"/>
                    <a:pt x="6017" y="21082"/>
                  </a:cubicBezTo>
                  <a:cubicBezTo>
                    <a:pt x="5658" y="22913"/>
                    <a:pt x="5200" y="24744"/>
                    <a:pt x="4807" y="26608"/>
                  </a:cubicBezTo>
                  <a:cubicBezTo>
                    <a:pt x="4769" y="26821"/>
                    <a:pt x="4949" y="26966"/>
                    <a:pt x="5122" y="26966"/>
                  </a:cubicBezTo>
                  <a:cubicBezTo>
                    <a:pt x="5241" y="26966"/>
                    <a:pt x="5356" y="26898"/>
                    <a:pt x="5396" y="26738"/>
                  </a:cubicBezTo>
                  <a:cubicBezTo>
                    <a:pt x="5952" y="24090"/>
                    <a:pt x="6704" y="21441"/>
                    <a:pt x="7031" y="18760"/>
                  </a:cubicBezTo>
                  <a:cubicBezTo>
                    <a:pt x="7069" y="18798"/>
                    <a:pt x="7119" y="18814"/>
                    <a:pt x="7173" y="18814"/>
                  </a:cubicBezTo>
                  <a:cubicBezTo>
                    <a:pt x="7211" y="18814"/>
                    <a:pt x="7252" y="18806"/>
                    <a:pt x="7292" y="18793"/>
                  </a:cubicBezTo>
                  <a:cubicBezTo>
                    <a:pt x="8110" y="18466"/>
                    <a:pt x="10889" y="18400"/>
                    <a:pt x="10399" y="16896"/>
                  </a:cubicBezTo>
                  <a:cubicBezTo>
                    <a:pt x="10239" y="16347"/>
                    <a:pt x="9726" y="16022"/>
                    <a:pt x="9198" y="16022"/>
                  </a:cubicBezTo>
                  <a:cubicBezTo>
                    <a:pt x="8971" y="16022"/>
                    <a:pt x="8741" y="16082"/>
                    <a:pt x="8535" y="16210"/>
                  </a:cubicBezTo>
                  <a:cubicBezTo>
                    <a:pt x="8012" y="16537"/>
                    <a:pt x="7521" y="16962"/>
                    <a:pt x="7129" y="17452"/>
                  </a:cubicBezTo>
                  <a:cubicBezTo>
                    <a:pt x="7194" y="16602"/>
                    <a:pt x="7194" y="15752"/>
                    <a:pt x="7129" y="14902"/>
                  </a:cubicBezTo>
                  <a:cubicBezTo>
                    <a:pt x="7129" y="14640"/>
                    <a:pt x="7096" y="14379"/>
                    <a:pt x="7064" y="14150"/>
                  </a:cubicBezTo>
                  <a:lnTo>
                    <a:pt x="7096" y="14150"/>
                  </a:lnTo>
                  <a:cubicBezTo>
                    <a:pt x="8470" y="13757"/>
                    <a:pt x="10922" y="9735"/>
                    <a:pt x="8698" y="9081"/>
                  </a:cubicBezTo>
                  <a:cubicBezTo>
                    <a:pt x="8628" y="9063"/>
                    <a:pt x="8560" y="9054"/>
                    <a:pt x="8494" y="9054"/>
                  </a:cubicBezTo>
                  <a:cubicBezTo>
                    <a:pt x="7518" y="9054"/>
                    <a:pt x="7018" y="11008"/>
                    <a:pt x="6835" y="12417"/>
                  </a:cubicBezTo>
                  <a:cubicBezTo>
                    <a:pt x="6671" y="11370"/>
                    <a:pt x="6442" y="10357"/>
                    <a:pt x="6181" y="9343"/>
                  </a:cubicBezTo>
                  <a:cubicBezTo>
                    <a:pt x="7096" y="8689"/>
                    <a:pt x="9156" y="4896"/>
                    <a:pt x="7064" y="4504"/>
                  </a:cubicBezTo>
                  <a:cubicBezTo>
                    <a:pt x="7008" y="4494"/>
                    <a:pt x="6955" y="4489"/>
                    <a:pt x="6903" y="4489"/>
                  </a:cubicBezTo>
                  <a:cubicBezTo>
                    <a:pt x="5920" y="4489"/>
                    <a:pt x="5625" y="6209"/>
                    <a:pt x="5625" y="7545"/>
                  </a:cubicBezTo>
                  <a:cubicBezTo>
                    <a:pt x="5461" y="6989"/>
                    <a:pt x="5298" y="6433"/>
                    <a:pt x="5102" y="5877"/>
                  </a:cubicBezTo>
                  <a:cubicBezTo>
                    <a:pt x="5232" y="4438"/>
                    <a:pt x="5134" y="2803"/>
                    <a:pt x="4513" y="1495"/>
                  </a:cubicBezTo>
                  <a:cubicBezTo>
                    <a:pt x="4188" y="796"/>
                    <a:pt x="3424" y="0"/>
                    <a:pt x="2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15"/>
            <p:cNvGrpSpPr/>
            <p:nvPr/>
          </p:nvGrpSpPr>
          <p:grpSpPr>
            <a:xfrm rot="-1110331">
              <a:off x="8152884" y="1407056"/>
              <a:ext cx="1221803" cy="1616571"/>
              <a:chOff x="5908250" y="536500"/>
              <a:chExt cx="793200" cy="1049550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5908250" y="536500"/>
                <a:ext cx="793200" cy="1049550"/>
              </a:xfrm>
              <a:custGeom>
                <a:avLst/>
                <a:gdLst/>
                <a:ahLst/>
                <a:cxnLst/>
                <a:rect l="l" t="t" r="r" b="b"/>
                <a:pathLst>
                  <a:path w="31728" h="41982" extrusionOk="0">
                    <a:moveTo>
                      <a:pt x="16927" y="1"/>
                    </a:moveTo>
                    <a:cubicBezTo>
                      <a:pt x="14310" y="1"/>
                      <a:pt x="14505" y="9137"/>
                      <a:pt x="14267" y="10624"/>
                    </a:cubicBezTo>
                    <a:cubicBezTo>
                      <a:pt x="13167" y="10204"/>
                      <a:pt x="9799" y="4873"/>
                      <a:pt x="8369" y="4873"/>
                    </a:cubicBezTo>
                    <a:cubicBezTo>
                      <a:pt x="8015" y="4873"/>
                      <a:pt x="7779" y="5201"/>
                      <a:pt x="7727" y="6013"/>
                    </a:cubicBezTo>
                    <a:cubicBezTo>
                      <a:pt x="7466" y="9545"/>
                      <a:pt x="15346" y="11441"/>
                      <a:pt x="13711" y="14711"/>
                    </a:cubicBezTo>
                    <a:cubicBezTo>
                      <a:pt x="12345" y="14122"/>
                      <a:pt x="7296" y="10563"/>
                      <a:pt x="4983" y="10563"/>
                    </a:cubicBezTo>
                    <a:cubicBezTo>
                      <a:pt x="4085" y="10563"/>
                      <a:pt x="3600" y="11099"/>
                      <a:pt x="3902" y="12553"/>
                    </a:cubicBezTo>
                    <a:cubicBezTo>
                      <a:pt x="5013" y="16346"/>
                      <a:pt x="14103" y="15528"/>
                      <a:pt x="13809" y="19910"/>
                    </a:cubicBezTo>
                    <a:cubicBezTo>
                      <a:pt x="13768" y="19916"/>
                      <a:pt x="13722" y="19918"/>
                      <a:pt x="13670" y="19918"/>
                    </a:cubicBezTo>
                    <a:cubicBezTo>
                      <a:pt x="12037" y="19918"/>
                      <a:pt x="5249" y="17155"/>
                      <a:pt x="2063" y="17155"/>
                    </a:cubicBezTo>
                    <a:cubicBezTo>
                      <a:pt x="704" y="17155"/>
                      <a:pt x="0" y="17657"/>
                      <a:pt x="632" y="19092"/>
                    </a:cubicBezTo>
                    <a:cubicBezTo>
                      <a:pt x="1743" y="21545"/>
                      <a:pt x="14398" y="21643"/>
                      <a:pt x="13711" y="22362"/>
                    </a:cubicBezTo>
                    <a:cubicBezTo>
                      <a:pt x="13307" y="24200"/>
                      <a:pt x="11759" y="24661"/>
                      <a:pt x="9950" y="24661"/>
                    </a:cubicBezTo>
                    <a:cubicBezTo>
                      <a:pt x="8135" y="24661"/>
                      <a:pt x="6057" y="24197"/>
                      <a:pt x="4610" y="24197"/>
                    </a:cubicBezTo>
                    <a:cubicBezTo>
                      <a:pt x="3651" y="24197"/>
                      <a:pt x="2969" y="24400"/>
                      <a:pt x="2823" y="25076"/>
                    </a:cubicBezTo>
                    <a:cubicBezTo>
                      <a:pt x="2289" y="26806"/>
                      <a:pt x="5980" y="27434"/>
                      <a:pt x="9589" y="27434"/>
                    </a:cubicBezTo>
                    <a:cubicBezTo>
                      <a:pt x="11506" y="27434"/>
                      <a:pt x="13401" y="27256"/>
                      <a:pt x="14627" y="26973"/>
                    </a:cubicBezTo>
                    <a:cubicBezTo>
                      <a:pt x="16262" y="32695"/>
                      <a:pt x="18910" y="39529"/>
                      <a:pt x="24894" y="41981"/>
                    </a:cubicBezTo>
                    <a:lnTo>
                      <a:pt x="28164" y="39496"/>
                    </a:lnTo>
                    <a:cubicBezTo>
                      <a:pt x="21559" y="36226"/>
                      <a:pt x="18027" y="32695"/>
                      <a:pt x="16425" y="26842"/>
                    </a:cubicBezTo>
                    <a:cubicBezTo>
                      <a:pt x="18060" y="26842"/>
                      <a:pt x="31728" y="25894"/>
                      <a:pt x="27346" y="22330"/>
                    </a:cubicBezTo>
                    <a:cubicBezTo>
                      <a:pt x="27084" y="22100"/>
                      <a:pt x="26717" y="22004"/>
                      <a:pt x="26273" y="22004"/>
                    </a:cubicBezTo>
                    <a:cubicBezTo>
                      <a:pt x="24057" y="22004"/>
                      <a:pt x="19940" y="24391"/>
                      <a:pt x="17594" y="24391"/>
                    </a:cubicBezTo>
                    <a:cubicBezTo>
                      <a:pt x="16535" y="24391"/>
                      <a:pt x="15836" y="23905"/>
                      <a:pt x="15836" y="22493"/>
                    </a:cubicBezTo>
                    <a:cubicBezTo>
                      <a:pt x="18550" y="22493"/>
                      <a:pt x="27902" y="21806"/>
                      <a:pt x="28720" y="18537"/>
                    </a:cubicBezTo>
                    <a:cubicBezTo>
                      <a:pt x="28911" y="17448"/>
                      <a:pt x="28425" y="17049"/>
                      <a:pt x="27540" y="17049"/>
                    </a:cubicBezTo>
                    <a:cubicBezTo>
                      <a:pt x="25129" y="17049"/>
                      <a:pt x="19759" y="20008"/>
                      <a:pt x="17091" y="20008"/>
                    </a:cubicBezTo>
                    <a:cubicBezTo>
                      <a:pt x="16563" y="20008"/>
                      <a:pt x="16142" y="19892"/>
                      <a:pt x="15869" y="19616"/>
                    </a:cubicBezTo>
                    <a:cubicBezTo>
                      <a:pt x="13678" y="17458"/>
                      <a:pt x="26790" y="15790"/>
                      <a:pt x="27608" y="13076"/>
                    </a:cubicBezTo>
                    <a:cubicBezTo>
                      <a:pt x="27785" y="12367"/>
                      <a:pt x="27461" y="12094"/>
                      <a:pt x="26817" y="12094"/>
                    </a:cubicBezTo>
                    <a:cubicBezTo>
                      <a:pt x="24684" y="12094"/>
                      <a:pt x="19040" y="15082"/>
                      <a:pt x="16481" y="15082"/>
                    </a:cubicBezTo>
                    <a:cubicBezTo>
                      <a:pt x="16250" y="15082"/>
                      <a:pt x="16045" y="15058"/>
                      <a:pt x="15869" y="15005"/>
                    </a:cubicBezTo>
                    <a:cubicBezTo>
                      <a:pt x="18027" y="12814"/>
                      <a:pt x="27085" y="9414"/>
                      <a:pt x="26790" y="7648"/>
                    </a:cubicBezTo>
                    <a:cubicBezTo>
                      <a:pt x="26596" y="6354"/>
                      <a:pt x="26049" y="5850"/>
                      <a:pt x="25301" y="5850"/>
                    </a:cubicBezTo>
                    <a:cubicBezTo>
                      <a:pt x="22780" y="5850"/>
                      <a:pt x="17980" y="11568"/>
                      <a:pt x="16719" y="11997"/>
                    </a:cubicBezTo>
                    <a:cubicBezTo>
                      <a:pt x="16719" y="9806"/>
                      <a:pt x="20545" y="1926"/>
                      <a:pt x="17798" y="291"/>
                    </a:cubicBezTo>
                    <a:cubicBezTo>
                      <a:pt x="17478" y="92"/>
                      <a:pt x="17188" y="1"/>
                      <a:pt x="169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6264900" y="578275"/>
                <a:ext cx="308550" cy="982625"/>
              </a:xfrm>
              <a:custGeom>
                <a:avLst/>
                <a:gdLst/>
                <a:ahLst/>
                <a:cxnLst/>
                <a:rect l="l" t="t" r="r" b="b"/>
                <a:pathLst>
                  <a:path w="12342" h="39305" extrusionOk="0">
                    <a:moveTo>
                      <a:pt x="2381" y="0"/>
                    </a:moveTo>
                    <a:cubicBezTo>
                      <a:pt x="2281" y="0"/>
                      <a:pt x="2185" y="57"/>
                      <a:pt x="2159" y="189"/>
                    </a:cubicBezTo>
                    <a:cubicBezTo>
                      <a:pt x="1799" y="2053"/>
                      <a:pt x="1538" y="3917"/>
                      <a:pt x="1407" y="5814"/>
                    </a:cubicBezTo>
                    <a:cubicBezTo>
                      <a:pt x="1309" y="7220"/>
                      <a:pt x="1015" y="8593"/>
                      <a:pt x="818" y="9999"/>
                    </a:cubicBezTo>
                    <a:cubicBezTo>
                      <a:pt x="589" y="11634"/>
                      <a:pt x="426" y="13301"/>
                      <a:pt x="361" y="14969"/>
                    </a:cubicBezTo>
                    <a:cubicBezTo>
                      <a:pt x="1" y="21149"/>
                      <a:pt x="589" y="28179"/>
                      <a:pt x="4906" y="32986"/>
                    </a:cubicBezTo>
                    <a:cubicBezTo>
                      <a:pt x="6966" y="35307"/>
                      <a:pt x="9549" y="37073"/>
                      <a:pt x="11805" y="39231"/>
                    </a:cubicBezTo>
                    <a:cubicBezTo>
                      <a:pt x="11857" y="39283"/>
                      <a:pt x="11915" y="39304"/>
                      <a:pt x="11972" y="39304"/>
                    </a:cubicBezTo>
                    <a:cubicBezTo>
                      <a:pt x="12166" y="39304"/>
                      <a:pt x="12342" y="39049"/>
                      <a:pt x="12165" y="38871"/>
                    </a:cubicBezTo>
                    <a:cubicBezTo>
                      <a:pt x="10235" y="37008"/>
                      <a:pt x="8077" y="35471"/>
                      <a:pt x="6181" y="33607"/>
                    </a:cubicBezTo>
                    <a:cubicBezTo>
                      <a:pt x="5167" y="32626"/>
                      <a:pt x="4284" y="31514"/>
                      <a:pt x="3532" y="30337"/>
                    </a:cubicBezTo>
                    <a:cubicBezTo>
                      <a:pt x="2748" y="28964"/>
                      <a:pt x="2192" y="27525"/>
                      <a:pt x="1799" y="25988"/>
                    </a:cubicBezTo>
                    <a:cubicBezTo>
                      <a:pt x="982" y="22751"/>
                      <a:pt x="655" y="19383"/>
                      <a:pt x="818" y="16048"/>
                    </a:cubicBezTo>
                    <a:cubicBezTo>
                      <a:pt x="851" y="14413"/>
                      <a:pt x="982" y="12778"/>
                      <a:pt x="1178" y="11143"/>
                    </a:cubicBezTo>
                    <a:cubicBezTo>
                      <a:pt x="1374" y="9508"/>
                      <a:pt x="1734" y="7841"/>
                      <a:pt x="1897" y="6173"/>
                    </a:cubicBezTo>
                    <a:cubicBezTo>
                      <a:pt x="1930" y="5585"/>
                      <a:pt x="1963" y="5029"/>
                      <a:pt x="1996" y="4473"/>
                    </a:cubicBezTo>
                    <a:cubicBezTo>
                      <a:pt x="2159" y="3067"/>
                      <a:pt x="2421" y="1694"/>
                      <a:pt x="2649" y="320"/>
                    </a:cubicBezTo>
                    <a:cubicBezTo>
                      <a:pt x="2688" y="125"/>
                      <a:pt x="2530" y="0"/>
                      <a:pt x="2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6171500" y="727075"/>
                <a:ext cx="371850" cy="138800"/>
              </a:xfrm>
              <a:custGeom>
                <a:avLst/>
                <a:gdLst/>
                <a:ahLst/>
                <a:cxnLst/>
                <a:rect l="l" t="t" r="r" b="b"/>
                <a:pathLst>
                  <a:path w="14874" h="5552" extrusionOk="0">
                    <a:moveTo>
                      <a:pt x="14481" y="1"/>
                    </a:moveTo>
                    <a:cubicBezTo>
                      <a:pt x="14430" y="1"/>
                      <a:pt x="14378" y="18"/>
                      <a:pt x="14331" y="58"/>
                    </a:cubicBezTo>
                    <a:cubicBezTo>
                      <a:pt x="12238" y="1791"/>
                      <a:pt x="9917" y="3164"/>
                      <a:pt x="7399" y="4145"/>
                    </a:cubicBezTo>
                    <a:cubicBezTo>
                      <a:pt x="6811" y="4374"/>
                      <a:pt x="6222" y="4603"/>
                      <a:pt x="5633" y="4766"/>
                    </a:cubicBezTo>
                    <a:cubicBezTo>
                      <a:pt x="5372" y="4864"/>
                      <a:pt x="5110" y="4962"/>
                      <a:pt x="4881" y="4995"/>
                    </a:cubicBezTo>
                    <a:cubicBezTo>
                      <a:pt x="4652" y="4995"/>
                      <a:pt x="4522" y="4864"/>
                      <a:pt x="4358" y="4701"/>
                    </a:cubicBezTo>
                    <a:cubicBezTo>
                      <a:pt x="4195" y="4570"/>
                      <a:pt x="4031" y="4439"/>
                      <a:pt x="3868" y="4309"/>
                    </a:cubicBezTo>
                    <a:cubicBezTo>
                      <a:pt x="2691" y="3229"/>
                      <a:pt x="1579" y="2085"/>
                      <a:pt x="532" y="908"/>
                    </a:cubicBezTo>
                    <a:cubicBezTo>
                      <a:pt x="476" y="844"/>
                      <a:pt x="412" y="817"/>
                      <a:pt x="351" y="817"/>
                    </a:cubicBezTo>
                    <a:cubicBezTo>
                      <a:pt x="163" y="817"/>
                      <a:pt x="0" y="1070"/>
                      <a:pt x="173" y="1268"/>
                    </a:cubicBezTo>
                    <a:lnTo>
                      <a:pt x="140" y="1235"/>
                    </a:lnTo>
                    <a:lnTo>
                      <a:pt x="140" y="1235"/>
                    </a:lnTo>
                    <a:cubicBezTo>
                      <a:pt x="1317" y="2608"/>
                      <a:pt x="2560" y="3851"/>
                      <a:pt x="3933" y="5028"/>
                    </a:cubicBezTo>
                    <a:cubicBezTo>
                      <a:pt x="4129" y="5191"/>
                      <a:pt x="4424" y="5518"/>
                      <a:pt x="4685" y="5551"/>
                    </a:cubicBezTo>
                    <a:cubicBezTo>
                      <a:pt x="4979" y="5518"/>
                      <a:pt x="5241" y="5453"/>
                      <a:pt x="5503" y="5355"/>
                    </a:cubicBezTo>
                    <a:cubicBezTo>
                      <a:pt x="6157" y="5159"/>
                      <a:pt x="6778" y="4930"/>
                      <a:pt x="7399" y="4668"/>
                    </a:cubicBezTo>
                    <a:cubicBezTo>
                      <a:pt x="10048" y="3687"/>
                      <a:pt x="12500" y="2249"/>
                      <a:pt x="14691" y="417"/>
                    </a:cubicBezTo>
                    <a:cubicBezTo>
                      <a:pt x="14873" y="261"/>
                      <a:pt x="14682" y="1"/>
                      <a:pt x="14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6061800" y="845825"/>
                <a:ext cx="505450" cy="114975"/>
              </a:xfrm>
              <a:custGeom>
                <a:avLst/>
                <a:gdLst/>
                <a:ahLst/>
                <a:cxnLst/>
                <a:rect l="l" t="t" r="r" b="b"/>
                <a:pathLst>
                  <a:path w="20218" h="4599" extrusionOk="0">
                    <a:moveTo>
                      <a:pt x="342" y="1"/>
                    </a:moveTo>
                    <a:cubicBezTo>
                      <a:pt x="139" y="1"/>
                      <a:pt x="1" y="339"/>
                      <a:pt x="245" y="474"/>
                    </a:cubicBezTo>
                    <a:lnTo>
                      <a:pt x="212" y="507"/>
                    </a:lnTo>
                    <a:cubicBezTo>
                      <a:pt x="2566" y="1913"/>
                      <a:pt x="4822" y="3777"/>
                      <a:pt x="7536" y="4431"/>
                    </a:cubicBezTo>
                    <a:cubicBezTo>
                      <a:pt x="8137" y="4541"/>
                      <a:pt x="8745" y="4598"/>
                      <a:pt x="9353" y="4598"/>
                    </a:cubicBezTo>
                    <a:cubicBezTo>
                      <a:pt x="10004" y="4598"/>
                      <a:pt x="10655" y="4533"/>
                      <a:pt x="11297" y="4398"/>
                    </a:cubicBezTo>
                    <a:cubicBezTo>
                      <a:pt x="12735" y="4104"/>
                      <a:pt x="14174" y="3679"/>
                      <a:pt x="15580" y="3155"/>
                    </a:cubicBezTo>
                    <a:cubicBezTo>
                      <a:pt x="17084" y="2599"/>
                      <a:pt x="18556" y="1913"/>
                      <a:pt x="19962" y="1161"/>
                    </a:cubicBezTo>
                    <a:cubicBezTo>
                      <a:pt x="20218" y="1019"/>
                      <a:pt x="20053" y="678"/>
                      <a:pt x="19812" y="678"/>
                    </a:cubicBezTo>
                    <a:cubicBezTo>
                      <a:pt x="19776" y="678"/>
                      <a:pt x="19738" y="686"/>
                      <a:pt x="19700" y="703"/>
                    </a:cubicBezTo>
                    <a:cubicBezTo>
                      <a:pt x="17280" y="2076"/>
                      <a:pt x="14665" y="3090"/>
                      <a:pt x="11951" y="3711"/>
                    </a:cubicBezTo>
                    <a:cubicBezTo>
                      <a:pt x="11068" y="3915"/>
                      <a:pt x="10122" y="4087"/>
                      <a:pt x="9190" y="4087"/>
                    </a:cubicBezTo>
                    <a:cubicBezTo>
                      <a:pt x="8776" y="4087"/>
                      <a:pt x="8364" y="4053"/>
                      <a:pt x="7961" y="3973"/>
                    </a:cubicBezTo>
                    <a:cubicBezTo>
                      <a:pt x="6653" y="3679"/>
                      <a:pt x="5411" y="3155"/>
                      <a:pt x="4267" y="2436"/>
                    </a:cubicBezTo>
                    <a:cubicBezTo>
                      <a:pt x="2991" y="1684"/>
                      <a:pt x="1749" y="801"/>
                      <a:pt x="474" y="49"/>
                    </a:cubicBezTo>
                    <a:cubicBezTo>
                      <a:pt x="429" y="15"/>
                      <a:pt x="384" y="1"/>
                      <a:pt x="3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5972900" y="995425"/>
                <a:ext cx="5867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3468" h="3001" extrusionOk="0">
                    <a:moveTo>
                      <a:pt x="23114" y="1"/>
                    </a:moveTo>
                    <a:cubicBezTo>
                      <a:pt x="23074" y="1"/>
                      <a:pt x="23033" y="15"/>
                      <a:pt x="22995" y="49"/>
                    </a:cubicBezTo>
                    <a:cubicBezTo>
                      <a:pt x="20477" y="1749"/>
                      <a:pt x="17403" y="2338"/>
                      <a:pt x="14428" y="2468"/>
                    </a:cubicBezTo>
                    <a:cubicBezTo>
                      <a:pt x="14167" y="2474"/>
                      <a:pt x="13906" y="2477"/>
                      <a:pt x="13645" y="2477"/>
                    </a:cubicBezTo>
                    <a:cubicBezTo>
                      <a:pt x="10762" y="2477"/>
                      <a:pt x="7862" y="2144"/>
                      <a:pt x="5043" y="1455"/>
                    </a:cubicBezTo>
                    <a:cubicBezTo>
                      <a:pt x="3474" y="1095"/>
                      <a:pt x="1937" y="670"/>
                      <a:pt x="400" y="147"/>
                    </a:cubicBezTo>
                    <a:cubicBezTo>
                      <a:pt x="375" y="139"/>
                      <a:pt x="351" y="135"/>
                      <a:pt x="328" y="135"/>
                    </a:cubicBezTo>
                    <a:cubicBezTo>
                      <a:pt x="87" y="135"/>
                      <a:pt x="0" y="578"/>
                      <a:pt x="269" y="637"/>
                    </a:cubicBezTo>
                    <a:lnTo>
                      <a:pt x="302" y="670"/>
                    </a:lnTo>
                    <a:cubicBezTo>
                      <a:pt x="3179" y="1651"/>
                      <a:pt x="6155" y="2338"/>
                      <a:pt x="9163" y="2697"/>
                    </a:cubicBezTo>
                    <a:cubicBezTo>
                      <a:pt x="10573" y="2888"/>
                      <a:pt x="12010" y="3000"/>
                      <a:pt x="13446" y="3000"/>
                    </a:cubicBezTo>
                    <a:cubicBezTo>
                      <a:pt x="15207" y="3000"/>
                      <a:pt x="16967" y="2832"/>
                      <a:pt x="18678" y="2436"/>
                    </a:cubicBezTo>
                    <a:cubicBezTo>
                      <a:pt x="20313" y="2043"/>
                      <a:pt x="21850" y="1389"/>
                      <a:pt x="23223" y="507"/>
                    </a:cubicBezTo>
                    <a:cubicBezTo>
                      <a:pt x="23468" y="344"/>
                      <a:pt x="23307" y="1"/>
                      <a:pt x="231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6049100" y="1128500"/>
                <a:ext cx="5207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0828" h="2795" extrusionOk="0">
                    <a:moveTo>
                      <a:pt x="20510" y="1"/>
                    </a:moveTo>
                    <a:cubicBezTo>
                      <a:pt x="20477" y="1"/>
                      <a:pt x="20442" y="8"/>
                      <a:pt x="20404" y="23"/>
                    </a:cubicBezTo>
                    <a:cubicBezTo>
                      <a:pt x="17461" y="1265"/>
                      <a:pt x="14192" y="1364"/>
                      <a:pt x="11053" y="1756"/>
                    </a:cubicBezTo>
                    <a:cubicBezTo>
                      <a:pt x="9320" y="1985"/>
                      <a:pt x="7587" y="2214"/>
                      <a:pt x="5821" y="2279"/>
                    </a:cubicBezTo>
                    <a:cubicBezTo>
                      <a:pt x="5377" y="2295"/>
                      <a:pt x="4932" y="2303"/>
                      <a:pt x="4488" y="2303"/>
                    </a:cubicBezTo>
                    <a:cubicBezTo>
                      <a:pt x="3101" y="2303"/>
                      <a:pt x="1714" y="2224"/>
                      <a:pt x="328" y="2050"/>
                    </a:cubicBezTo>
                    <a:cubicBezTo>
                      <a:pt x="318" y="2049"/>
                      <a:pt x="308" y="2049"/>
                      <a:pt x="299" y="2049"/>
                    </a:cubicBezTo>
                    <a:cubicBezTo>
                      <a:pt x="1" y="2049"/>
                      <a:pt x="10" y="2542"/>
                      <a:pt x="328" y="2573"/>
                    </a:cubicBezTo>
                    <a:cubicBezTo>
                      <a:pt x="1701" y="2720"/>
                      <a:pt x="3111" y="2794"/>
                      <a:pt x="4517" y="2794"/>
                    </a:cubicBezTo>
                    <a:cubicBezTo>
                      <a:pt x="4985" y="2794"/>
                      <a:pt x="5453" y="2786"/>
                      <a:pt x="5919" y="2770"/>
                    </a:cubicBezTo>
                    <a:cubicBezTo>
                      <a:pt x="7685" y="2704"/>
                      <a:pt x="9450" y="2443"/>
                      <a:pt x="11216" y="2246"/>
                    </a:cubicBezTo>
                    <a:cubicBezTo>
                      <a:pt x="14355" y="1854"/>
                      <a:pt x="17625" y="1756"/>
                      <a:pt x="20568" y="513"/>
                    </a:cubicBezTo>
                    <a:cubicBezTo>
                      <a:pt x="20828" y="398"/>
                      <a:pt x="20756" y="1"/>
                      <a:pt x="20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15"/>
            <p:cNvGrpSpPr/>
            <p:nvPr/>
          </p:nvGrpSpPr>
          <p:grpSpPr>
            <a:xfrm rot="-7159447">
              <a:off x="8478063" y="2524349"/>
              <a:ext cx="941689" cy="727305"/>
              <a:chOff x="5517750" y="1707725"/>
              <a:chExt cx="618800" cy="477925"/>
            </a:xfrm>
          </p:grpSpPr>
          <p:sp>
            <p:nvSpPr>
              <p:cNvPr id="123" name="Google Shape;123;p15"/>
              <p:cNvSpPr/>
              <p:nvPr/>
            </p:nvSpPr>
            <p:spPr>
              <a:xfrm>
                <a:off x="5517750" y="1707725"/>
                <a:ext cx="618800" cy="466075"/>
              </a:xfrm>
              <a:custGeom>
                <a:avLst/>
                <a:gdLst/>
                <a:ahLst/>
                <a:cxnLst/>
                <a:rect l="l" t="t" r="r" b="b"/>
                <a:pathLst>
                  <a:path w="24752" h="18643" extrusionOk="0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5589700" y="1878600"/>
                <a:ext cx="396975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1938" extrusionOk="0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5650025" y="1932800"/>
                <a:ext cx="68025" cy="24712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9885" extrusionOk="0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5706100" y="1932675"/>
                <a:ext cx="101675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10119" extrusionOk="0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5709625" y="2014525"/>
                <a:ext cx="237225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9489" h="6658" extrusionOk="0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15"/>
            <p:cNvGrpSpPr/>
            <p:nvPr/>
          </p:nvGrpSpPr>
          <p:grpSpPr>
            <a:xfrm>
              <a:off x="8001025" y="2341963"/>
              <a:ext cx="113650" cy="99750"/>
              <a:chOff x="5042000" y="1255775"/>
              <a:chExt cx="113650" cy="99750"/>
            </a:xfrm>
          </p:grpSpPr>
          <p:sp>
            <p:nvSpPr>
              <p:cNvPr id="129" name="Google Shape;129;p15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" name="Google Shape;132;p15"/>
            <p:cNvGrpSpPr/>
            <p:nvPr/>
          </p:nvGrpSpPr>
          <p:grpSpPr>
            <a:xfrm>
              <a:off x="7778175" y="3202738"/>
              <a:ext cx="113650" cy="99750"/>
              <a:chOff x="5042000" y="1255775"/>
              <a:chExt cx="113650" cy="99750"/>
            </a:xfrm>
          </p:grpSpPr>
          <p:sp>
            <p:nvSpPr>
              <p:cNvPr id="133" name="Google Shape;133;p15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6" name="Google Shape;136;p15"/>
          <p:cNvSpPr/>
          <p:nvPr/>
        </p:nvSpPr>
        <p:spPr>
          <a:xfrm>
            <a:off x="1975425" y="1601350"/>
            <a:ext cx="5356093" cy="2666798"/>
          </a:xfrm>
          <a:custGeom>
            <a:avLst/>
            <a:gdLst/>
            <a:ahLst/>
            <a:cxnLst/>
            <a:rect l="l" t="t" r="r" b="b"/>
            <a:pathLst>
              <a:path w="219602" h="97284" extrusionOk="0">
                <a:moveTo>
                  <a:pt x="133557" y="0"/>
                </a:moveTo>
                <a:cubicBezTo>
                  <a:pt x="93832" y="0"/>
                  <a:pt x="53818" y="4471"/>
                  <a:pt x="15033" y="9618"/>
                </a:cubicBezTo>
                <a:cubicBezTo>
                  <a:pt x="9600" y="10342"/>
                  <a:pt x="6521" y="12153"/>
                  <a:pt x="5343" y="14327"/>
                </a:cubicBezTo>
                <a:cubicBezTo>
                  <a:pt x="4619" y="15232"/>
                  <a:pt x="4076" y="16228"/>
                  <a:pt x="3713" y="17315"/>
                </a:cubicBezTo>
                <a:cubicBezTo>
                  <a:pt x="2808" y="19579"/>
                  <a:pt x="2174" y="21933"/>
                  <a:pt x="1812" y="24379"/>
                </a:cubicBezTo>
                <a:cubicBezTo>
                  <a:pt x="272" y="30355"/>
                  <a:pt x="1630" y="37238"/>
                  <a:pt x="1902" y="42581"/>
                </a:cubicBezTo>
                <a:cubicBezTo>
                  <a:pt x="3170" y="68661"/>
                  <a:pt x="0" y="94651"/>
                  <a:pt x="43287" y="96281"/>
                </a:cubicBezTo>
                <a:cubicBezTo>
                  <a:pt x="55331" y="96779"/>
                  <a:pt x="67466" y="96915"/>
                  <a:pt x="79612" y="96915"/>
                </a:cubicBezTo>
                <a:cubicBezTo>
                  <a:pt x="91758" y="96915"/>
                  <a:pt x="103915" y="96779"/>
                  <a:pt x="116004" y="96734"/>
                </a:cubicBezTo>
                <a:cubicBezTo>
                  <a:pt x="116806" y="96727"/>
                  <a:pt x="117613" y="96724"/>
                  <a:pt x="118425" y="96724"/>
                </a:cubicBezTo>
                <a:cubicBezTo>
                  <a:pt x="129327" y="96724"/>
                  <a:pt x="141169" y="97284"/>
                  <a:pt x="152888" y="97284"/>
                </a:cubicBezTo>
                <a:cubicBezTo>
                  <a:pt x="163976" y="97284"/>
                  <a:pt x="174954" y="96783"/>
                  <a:pt x="184918" y="94832"/>
                </a:cubicBezTo>
                <a:cubicBezTo>
                  <a:pt x="218515" y="88131"/>
                  <a:pt x="214802" y="59605"/>
                  <a:pt x="215889" y="39230"/>
                </a:cubicBezTo>
                <a:cubicBezTo>
                  <a:pt x="216523" y="27820"/>
                  <a:pt x="219602" y="14327"/>
                  <a:pt x="204932" y="6991"/>
                </a:cubicBezTo>
                <a:cubicBezTo>
                  <a:pt x="192797" y="834"/>
                  <a:pt x="173146" y="1377"/>
                  <a:pt x="159019" y="652"/>
                </a:cubicBezTo>
                <a:cubicBezTo>
                  <a:pt x="150555" y="205"/>
                  <a:pt x="142063" y="0"/>
                  <a:pt x="1335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title" idx="2"/>
          </p:nvPr>
        </p:nvSpPr>
        <p:spPr>
          <a:xfrm>
            <a:off x="713175" y="1112200"/>
            <a:ext cx="77175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1"/>
          </p:nvPr>
        </p:nvSpPr>
        <p:spPr>
          <a:xfrm>
            <a:off x="2532325" y="1748925"/>
            <a:ext cx="4242300" cy="228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8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1"/>
          <p:cNvSpPr txBox="1">
            <a:spLocks noGrp="1"/>
          </p:cNvSpPr>
          <p:nvPr>
            <p:ph type="title"/>
          </p:nvPr>
        </p:nvSpPr>
        <p:spPr>
          <a:xfrm>
            <a:off x="5151850" y="1762086"/>
            <a:ext cx="3415200" cy="19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Nanum Pen Script"/>
              <a:buNone/>
              <a:defRPr sz="6000" b="1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unito"/>
              <a:buChar char="●"/>
              <a:defRPr sz="180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○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■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●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○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■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●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○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Nunito"/>
              <a:buChar char="■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7" r:id="rId4"/>
    <p:sldLayoutId id="2147483659" r:id="rId5"/>
    <p:sldLayoutId id="2147483660" r:id="rId6"/>
    <p:sldLayoutId id="2147483661" r:id="rId7"/>
    <p:sldLayoutId id="2147483671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39"/>
          <p:cNvGrpSpPr/>
          <p:nvPr/>
        </p:nvGrpSpPr>
        <p:grpSpPr>
          <a:xfrm>
            <a:off x="731520" y="822960"/>
            <a:ext cx="3063294" cy="3461946"/>
            <a:chOff x="807514" y="821316"/>
            <a:chExt cx="3062988" cy="3480392"/>
          </a:xfrm>
        </p:grpSpPr>
        <p:grpSp>
          <p:nvGrpSpPr>
            <p:cNvPr id="675" name="Google Shape;675;p39"/>
            <p:cNvGrpSpPr/>
            <p:nvPr/>
          </p:nvGrpSpPr>
          <p:grpSpPr>
            <a:xfrm>
              <a:off x="807514" y="821316"/>
              <a:ext cx="3062988" cy="1781411"/>
              <a:chOff x="640276" y="674499"/>
              <a:chExt cx="6947126" cy="4058809"/>
            </a:xfrm>
          </p:grpSpPr>
          <p:grpSp>
            <p:nvGrpSpPr>
              <p:cNvPr id="676" name="Google Shape;676;p39"/>
              <p:cNvGrpSpPr/>
              <p:nvPr/>
            </p:nvGrpSpPr>
            <p:grpSpPr>
              <a:xfrm>
                <a:off x="7012119" y="4163474"/>
                <a:ext cx="575002" cy="496567"/>
                <a:chOff x="5218225" y="1474825"/>
                <a:chExt cx="259700" cy="224275"/>
              </a:xfrm>
            </p:grpSpPr>
            <p:sp>
              <p:nvSpPr>
                <p:cNvPr id="677" name="Google Shape;677;p39"/>
                <p:cNvSpPr/>
                <p:nvPr/>
              </p:nvSpPr>
              <p:spPr>
                <a:xfrm>
                  <a:off x="5224300" y="1474825"/>
                  <a:ext cx="253625" cy="22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5" h="8971" extrusionOk="0">
                      <a:moveTo>
                        <a:pt x="6168" y="0"/>
                      </a:moveTo>
                      <a:cubicBezTo>
                        <a:pt x="4540" y="0"/>
                        <a:pt x="1352" y="995"/>
                        <a:pt x="0" y="1767"/>
                      </a:cubicBezTo>
                      <a:cubicBezTo>
                        <a:pt x="654" y="3729"/>
                        <a:pt x="1046" y="7587"/>
                        <a:pt x="2976" y="8732"/>
                      </a:cubicBezTo>
                      <a:cubicBezTo>
                        <a:pt x="3258" y="8896"/>
                        <a:pt x="3474" y="8971"/>
                        <a:pt x="3638" y="8971"/>
                      </a:cubicBezTo>
                      <a:cubicBezTo>
                        <a:pt x="4159" y="8971"/>
                        <a:pt x="4154" y="8222"/>
                        <a:pt x="4055" y="7228"/>
                      </a:cubicBezTo>
                      <a:cubicBezTo>
                        <a:pt x="3891" y="6181"/>
                        <a:pt x="3499" y="5200"/>
                        <a:pt x="2910" y="4317"/>
                      </a:cubicBezTo>
                      <a:lnTo>
                        <a:pt x="2910" y="4317"/>
                      </a:lnTo>
                      <a:cubicBezTo>
                        <a:pt x="3653" y="4609"/>
                        <a:pt x="5643" y="5977"/>
                        <a:pt x="6892" y="5977"/>
                      </a:cubicBezTo>
                      <a:cubicBezTo>
                        <a:pt x="7183" y="5977"/>
                        <a:pt x="7433" y="5903"/>
                        <a:pt x="7619" y="5723"/>
                      </a:cubicBezTo>
                      <a:cubicBezTo>
                        <a:pt x="8502" y="4644"/>
                        <a:pt x="5232" y="3042"/>
                        <a:pt x="4545" y="2584"/>
                      </a:cubicBezTo>
                      <a:cubicBezTo>
                        <a:pt x="8184" y="2552"/>
                        <a:pt x="10144" y="1"/>
                        <a:pt x="6319" y="1"/>
                      </a:cubicBezTo>
                      <a:cubicBezTo>
                        <a:pt x="6295" y="1"/>
                        <a:pt x="6270" y="1"/>
                        <a:pt x="6245" y="1"/>
                      </a:cubicBezTo>
                      <a:cubicBezTo>
                        <a:pt x="6220" y="1"/>
                        <a:pt x="6194" y="0"/>
                        <a:pt x="61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9"/>
                <p:cNvSpPr/>
                <p:nvPr/>
              </p:nvSpPr>
              <p:spPr>
                <a:xfrm>
                  <a:off x="5225925" y="1487900"/>
                  <a:ext cx="162075" cy="14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3" h="5726" extrusionOk="0">
                      <a:moveTo>
                        <a:pt x="3912" y="0"/>
                      </a:moveTo>
                      <a:cubicBezTo>
                        <a:pt x="2846" y="0"/>
                        <a:pt x="844" y="631"/>
                        <a:pt x="9" y="1141"/>
                      </a:cubicBezTo>
                      <a:lnTo>
                        <a:pt x="9" y="1141"/>
                      </a:lnTo>
                      <a:cubicBezTo>
                        <a:pt x="6" y="1131"/>
                        <a:pt x="3" y="1122"/>
                        <a:pt x="0" y="1113"/>
                      </a:cubicBezTo>
                      <a:lnTo>
                        <a:pt x="0" y="1146"/>
                      </a:lnTo>
                      <a:cubicBezTo>
                        <a:pt x="3" y="1144"/>
                        <a:pt x="6" y="1142"/>
                        <a:pt x="9" y="1141"/>
                      </a:cubicBezTo>
                      <a:lnTo>
                        <a:pt x="9" y="1141"/>
                      </a:lnTo>
                      <a:cubicBezTo>
                        <a:pt x="397" y="2423"/>
                        <a:pt x="663" y="4846"/>
                        <a:pt x="1897" y="5593"/>
                      </a:cubicBezTo>
                      <a:cubicBezTo>
                        <a:pt x="2071" y="5684"/>
                        <a:pt x="2207" y="5725"/>
                        <a:pt x="2311" y="5725"/>
                      </a:cubicBezTo>
                      <a:cubicBezTo>
                        <a:pt x="2657" y="5725"/>
                        <a:pt x="2659" y="5265"/>
                        <a:pt x="2584" y="4612"/>
                      </a:cubicBezTo>
                      <a:cubicBezTo>
                        <a:pt x="2486" y="3925"/>
                        <a:pt x="2224" y="3304"/>
                        <a:pt x="1864" y="2748"/>
                      </a:cubicBezTo>
                      <a:lnTo>
                        <a:pt x="1864" y="2748"/>
                      </a:lnTo>
                      <a:cubicBezTo>
                        <a:pt x="2313" y="2933"/>
                        <a:pt x="3593" y="3800"/>
                        <a:pt x="4397" y="3800"/>
                      </a:cubicBezTo>
                      <a:cubicBezTo>
                        <a:pt x="4588" y="3800"/>
                        <a:pt x="4753" y="3751"/>
                        <a:pt x="4872" y="3631"/>
                      </a:cubicBezTo>
                      <a:cubicBezTo>
                        <a:pt x="5461" y="2944"/>
                        <a:pt x="3336" y="1931"/>
                        <a:pt x="2911" y="1636"/>
                      </a:cubicBezTo>
                      <a:cubicBezTo>
                        <a:pt x="5209" y="1604"/>
                        <a:pt x="6482" y="1"/>
                        <a:pt x="4063" y="1"/>
                      </a:cubicBezTo>
                      <a:cubicBezTo>
                        <a:pt x="4039" y="1"/>
                        <a:pt x="4015" y="1"/>
                        <a:pt x="3990" y="1"/>
                      </a:cubicBezTo>
                      <a:cubicBezTo>
                        <a:pt x="3964" y="1"/>
                        <a:pt x="3938" y="0"/>
                        <a:pt x="39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9"/>
                <p:cNvSpPr/>
                <p:nvPr/>
              </p:nvSpPr>
              <p:spPr>
                <a:xfrm>
                  <a:off x="5218225" y="1509800"/>
                  <a:ext cx="68350" cy="10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" h="4112" extrusionOk="0">
                      <a:moveTo>
                        <a:pt x="371" y="0"/>
                      </a:moveTo>
                      <a:cubicBezTo>
                        <a:pt x="176" y="0"/>
                        <a:pt x="0" y="256"/>
                        <a:pt x="178" y="433"/>
                      </a:cubicBezTo>
                      <a:cubicBezTo>
                        <a:pt x="668" y="924"/>
                        <a:pt x="1060" y="1480"/>
                        <a:pt x="1322" y="2134"/>
                      </a:cubicBezTo>
                      <a:cubicBezTo>
                        <a:pt x="1551" y="2755"/>
                        <a:pt x="1845" y="3376"/>
                        <a:pt x="2172" y="3997"/>
                      </a:cubicBezTo>
                      <a:cubicBezTo>
                        <a:pt x="2223" y="4078"/>
                        <a:pt x="2301" y="4112"/>
                        <a:pt x="2379" y="4112"/>
                      </a:cubicBezTo>
                      <a:cubicBezTo>
                        <a:pt x="2556" y="4112"/>
                        <a:pt x="2733" y="3940"/>
                        <a:pt x="2597" y="3736"/>
                      </a:cubicBezTo>
                      <a:cubicBezTo>
                        <a:pt x="2270" y="3115"/>
                        <a:pt x="1976" y="2461"/>
                        <a:pt x="1714" y="1807"/>
                      </a:cubicBezTo>
                      <a:cubicBezTo>
                        <a:pt x="1453" y="1153"/>
                        <a:pt x="1060" y="564"/>
                        <a:pt x="537" y="74"/>
                      </a:cubicBezTo>
                      <a:cubicBezTo>
                        <a:pt x="486" y="22"/>
                        <a:pt x="427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9"/>
                <p:cNvSpPr/>
                <p:nvPr/>
              </p:nvSpPr>
              <p:spPr>
                <a:xfrm>
                  <a:off x="5220200" y="1506725"/>
                  <a:ext cx="113475" cy="6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9" h="2607" extrusionOk="0">
                      <a:moveTo>
                        <a:pt x="289" y="0"/>
                      </a:moveTo>
                      <a:cubicBezTo>
                        <a:pt x="197" y="0"/>
                        <a:pt x="110" y="44"/>
                        <a:pt x="66" y="131"/>
                      </a:cubicBezTo>
                      <a:cubicBezTo>
                        <a:pt x="1" y="262"/>
                        <a:pt x="33" y="393"/>
                        <a:pt x="164" y="491"/>
                      </a:cubicBezTo>
                      <a:cubicBezTo>
                        <a:pt x="1341" y="1341"/>
                        <a:pt x="2649" y="2028"/>
                        <a:pt x="4022" y="2584"/>
                      </a:cubicBezTo>
                      <a:cubicBezTo>
                        <a:pt x="4059" y="2600"/>
                        <a:pt x="4094" y="2607"/>
                        <a:pt x="4128" y="2607"/>
                      </a:cubicBezTo>
                      <a:cubicBezTo>
                        <a:pt x="4372" y="2607"/>
                        <a:pt x="4538" y="2241"/>
                        <a:pt x="4251" y="2126"/>
                      </a:cubicBezTo>
                      <a:cubicBezTo>
                        <a:pt x="2911" y="1603"/>
                        <a:pt x="1603" y="883"/>
                        <a:pt x="426" y="33"/>
                      </a:cubicBezTo>
                      <a:cubicBezTo>
                        <a:pt x="382" y="11"/>
                        <a:pt x="335" y="0"/>
                        <a:pt x="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9"/>
                <p:cNvSpPr/>
                <p:nvPr/>
              </p:nvSpPr>
              <p:spPr>
                <a:xfrm>
                  <a:off x="5221525" y="1493500"/>
                  <a:ext cx="132250" cy="2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0" h="1127" extrusionOk="0">
                      <a:moveTo>
                        <a:pt x="4911" y="0"/>
                      </a:moveTo>
                      <a:cubicBezTo>
                        <a:pt x="4892" y="0"/>
                        <a:pt x="4873" y="2"/>
                        <a:pt x="4852" y="6"/>
                      </a:cubicBezTo>
                      <a:cubicBezTo>
                        <a:pt x="3713" y="245"/>
                        <a:pt x="2489" y="633"/>
                        <a:pt x="1282" y="633"/>
                      </a:cubicBezTo>
                      <a:cubicBezTo>
                        <a:pt x="999" y="633"/>
                        <a:pt x="718" y="612"/>
                        <a:pt x="438" y="562"/>
                      </a:cubicBezTo>
                      <a:cubicBezTo>
                        <a:pt x="418" y="558"/>
                        <a:pt x="398" y="556"/>
                        <a:pt x="379" y="556"/>
                      </a:cubicBezTo>
                      <a:cubicBezTo>
                        <a:pt x="97" y="556"/>
                        <a:pt x="1" y="991"/>
                        <a:pt x="307" y="1053"/>
                      </a:cubicBezTo>
                      <a:cubicBezTo>
                        <a:pt x="618" y="1104"/>
                        <a:pt x="929" y="1127"/>
                        <a:pt x="1241" y="1127"/>
                      </a:cubicBezTo>
                      <a:cubicBezTo>
                        <a:pt x="2506" y="1127"/>
                        <a:pt x="3776" y="759"/>
                        <a:pt x="4983" y="497"/>
                      </a:cubicBezTo>
                      <a:cubicBezTo>
                        <a:pt x="5290" y="435"/>
                        <a:pt x="5194" y="0"/>
                        <a:pt x="49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2" name="Google Shape;682;p39"/>
              <p:cNvGrpSpPr/>
              <p:nvPr/>
            </p:nvGrpSpPr>
            <p:grpSpPr>
              <a:xfrm>
                <a:off x="6323195" y="1928748"/>
                <a:ext cx="251632" cy="220856"/>
                <a:chOff x="5042000" y="1255775"/>
                <a:chExt cx="113650" cy="99750"/>
              </a:xfrm>
            </p:grpSpPr>
            <p:sp>
              <p:nvSpPr>
                <p:cNvPr id="683" name="Google Shape;683;p39"/>
                <p:cNvSpPr/>
                <p:nvPr/>
              </p:nvSpPr>
              <p:spPr>
                <a:xfrm>
                  <a:off x="5042000" y="1270475"/>
                  <a:ext cx="44975" cy="3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473" extrusionOk="0">
                      <a:moveTo>
                        <a:pt x="916" y="1"/>
                      </a:moveTo>
                      <a:cubicBezTo>
                        <a:pt x="0" y="66"/>
                        <a:pt x="0" y="1407"/>
                        <a:pt x="916" y="1472"/>
                      </a:cubicBezTo>
                      <a:cubicBezTo>
                        <a:pt x="1799" y="1407"/>
                        <a:pt x="1799" y="66"/>
                        <a:pt x="91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9"/>
                <p:cNvSpPr/>
                <p:nvPr/>
              </p:nvSpPr>
              <p:spPr>
                <a:xfrm>
                  <a:off x="5110650" y="1255775"/>
                  <a:ext cx="45000" cy="3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0" h="1472" extrusionOk="0">
                      <a:moveTo>
                        <a:pt x="884" y="0"/>
                      </a:moveTo>
                      <a:cubicBezTo>
                        <a:pt x="1" y="66"/>
                        <a:pt x="1" y="1406"/>
                        <a:pt x="884" y="1472"/>
                      </a:cubicBezTo>
                      <a:cubicBezTo>
                        <a:pt x="1799" y="1406"/>
                        <a:pt x="1799" y="66"/>
                        <a:pt x="8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9"/>
                <p:cNvSpPr/>
                <p:nvPr/>
              </p:nvSpPr>
              <p:spPr>
                <a:xfrm>
                  <a:off x="5086150" y="1319525"/>
                  <a:ext cx="44975" cy="3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440" extrusionOk="0">
                      <a:moveTo>
                        <a:pt x="883" y="1"/>
                      </a:moveTo>
                      <a:cubicBezTo>
                        <a:pt x="0" y="66"/>
                        <a:pt x="0" y="1374"/>
                        <a:pt x="883" y="1439"/>
                      </a:cubicBezTo>
                      <a:cubicBezTo>
                        <a:pt x="1798" y="1374"/>
                        <a:pt x="1798" y="66"/>
                        <a:pt x="88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6" name="Google Shape;686;p39"/>
              <p:cNvGrpSpPr/>
              <p:nvPr/>
            </p:nvGrpSpPr>
            <p:grpSpPr>
              <a:xfrm rot="-5400000">
                <a:off x="5180808" y="1061658"/>
                <a:ext cx="575002" cy="496567"/>
                <a:chOff x="5218225" y="1474825"/>
                <a:chExt cx="259700" cy="224275"/>
              </a:xfrm>
            </p:grpSpPr>
            <p:sp>
              <p:nvSpPr>
                <p:cNvPr id="687" name="Google Shape;687;p39"/>
                <p:cNvSpPr/>
                <p:nvPr/>
              </p:nvSpPr>
              <p:spPr>
                <a:xfrm>
                  <a:off x="5224300" y="1474825"/>
                  <a:ext cx="253625" cy="22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5" h="8971" extrusionOk="0">
                      <a:moveTo>
                        <a:pt x="6168" y="0"/>
                      </a:moveTo>
                      <a:cubicBezTo>
                        <a:pt x="4540" y="0"/>
                        <a:pt x="1352" y="995"/>
                        <a:pt x="0" y="1767"/>
                      </a:cubicBezTo>
                      <a:cubicBezTo>
                        <a:pt x="654" y="3729"/>
                        <a:pt x="1046" y="7587"/>
                        <a:pt x="2976" y="8732"/>
                      </a:cubicBezTo>
                      <a:cubicBezTo>
                        <a:pt x="3258" y="8896"/>
                        <a:pt x="3474" y="8971"/>
                        <a:pt x="3638" y="8971"/>
                      </a:cubicBezTo>
                      <a:cubicBezTo>
                        <a:pt x="4159" y="8971"/>
                        <a:pt x="4154" y="8222"/>
                        <a:pt x="4055" y="7228"/>
                      </a:cubicBezTo>
                      <a:cubicBezTo>
                        <a:pt x="3891" y="6181"/>
                        <a:pt x="3499" y="5200"/>
                        <a:pt x="2910" y="4317"/>
                      </a:cubicBezTo>
                      <a:lnTo>
                        <a:pt x="2910" y="4317"/>
                      </a:lnTo>
                      <a:cubicBezTo>
                        <a:pt x="3653" y="4609"/>
                        <a:pt x="5643" y="5977"/>
                        <a:pt x="6892" y="5977"/>
                      </a:cubicBezTo>
                      <a:cubicBezTo>
                        <a:pt x="7183" y="5977"/>
                        <a:pt x="7433" y="5903"/>
                        <a:pt x="7619" y="5723"/>
                      </a:cubicBezTo>
                      <a:cubicBezTo>
                        <a:pt x="8502" y="4644"/>
                        <a:pt x="5232" y="3042"/>
                        <a:pt x="4545" y="2584"/>
                      </a:cubicBezTo>
                      <a:cubicBezTo>
                        <a:pt x="8184" y="2552"/>
                        <a:pt x="10144" y="1"/>
                        <a:pt x="6319" y="1"/>
                      </a:cubicBezTo>
                      <a:cubicBezTo>
                        <a:pt x="6295" y="1"/>
                        <a:pt x="6270" y="1"/>
                        <a:pt x="6245" y="1"/>
                      </a:cubicBezTo>
                      <a:cubicBezTo>
                        <a:pt x="6220" y="1"/>
                        <a:pt x="6194" y="0"/>
                        <a:pt x="61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9"/>
                <p:cNvSpPr/>
                <p:nvPr/>
              </p:nvSpPr>
              <p:spPr>
                <a:xfrm>
                  <a:off x="5225925" y="1487900"/>
                  <a:ext cx="162075" cy="14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3" h="5726" extrusionOk="0">
                      <a:moveTo>
                        <a:pt x="3912" y="0"/>
                      </a:moveTo>
                      <a:cubicBezTo>
                        <a:pt x="2846" y="0"/>
                        <a:pt x="844" y="631"/>
                        <a:pt x="9" y="1141"/>
                      </a:cubicBezTo>
                      <a:lnTo>
                        <a:pt x="9" y="1141"/>
                      </a:lnTo>
                      <a:cubicBezTo>
                        <a:pt x="6" y="1131"/>
                        <a:pt x="3" y="1122"/>
                        <a:pt x="0" y="1113"/>
                      </a:cubicBezTo>
                      <a:lnTo>
                        <a:pt x="0" y="1146"/>
                      </a:lnTo>
                      <a:cubicBezTo>
                        <a:pt x="3" y="1144"/>
                        <a:pt x="6" y="1142"/>
                        <a:pt x="9" y="1141"/>
                      </a:cubicBezTo>
                      <a:lnTo>
                        <a:pt x="9" y="1141"/>
                      </a:lnTo>
                      <a:cubicBezTo>
                        <a:pt x="397" y="2423"/>
                        <a:pt x="663" y="4846"/>
                        <a:pt x="1897" y="5593"/>
                      </a:cubicBezTo>
                      <a:cubicBezTo>
                        <a:pt x="2071" y="5684"/>
                        <a:pt x="2207" y="5725"/>
                        <a:pt x="2311" y="5725"/>
                      </a:cubicBezTo>
                      <a:cubicBezTo>
                        <a:pt x="2657" y="5725"/>
                        <a:pt x="2659" y="5265"/>
                        <a:pt x="2584" y="4612"/>
                      </a:cubicBezTo>
                      <a:cubicBezTo>
                        <a:pt x="2486" y="3925"/>
                        <a:pt x="2224" y="3304"/>
                        <a:pt x="1864" y="2748"/>
                      </a:cubicBezTo>
                      <a:lnTo>
                        <a:pt x="1864" y="2748"/>
                      </a:lnTo>
                      <a:cubicBezTo>
                        <a:pt x="2313" y="2933"/>
                        <a:pt x="3593" y="3800"/>
                        <a:pt x="4397" y="3800"/>
                      </a:cubicBezTo>
                      <a:cubicBezTo>
                        <a:pt x="4588" y="3800"/>
                        <a:pt x="4753" y="3751"/>
                        <a:pt x="4872" y="3631"/>
                      </a:cubicBezTo>
                      <a:cubicBezTo>
                        <a:pt x="5461" y="2944"/>
                        <a:pt x="3336" y="1931"/>
                        <a:pt x="2911" y="1636"/>
                      </a:cubicBezTo>
                      <a:cubicBezTo>
                        <a:pt x="5209" y="1604"/>
                        <a:pt x="6482" y="1"/>
                        <a:pt x="4063" y="1"/>
                      </a:cubicBezTo>
                      <a:cubicBezTo>
                        <a:pt x="4039" y="1"/>
                        <a:pt x="4015" y="1"/>
                        <a:pt x="3990" y="1"/>
                      </a:cubicBezTo>
                      <a:cubicBezTo>
                        <a:pt x="3964" y="1"/>
                        <a:pt x="3938" y="0"/>
                        <a:pt x="39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9"/>
                <p:cNvSpPr/>
                <p:nvPr/>
              </p:nvSpPr>
              <p:spPr>
                <a:xfrm>
                  <a:off x="5218225" y="1509800"/>
                  <a:ext cx="68350" cy="10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" h="4112" extrusionOk="0">
                      <a:moveTo>
                        <a:pt x="371" y="0"/>
                      </a:moveTo>
                      <a:cubicBezTo>
                        <a:pt x="176" y="0"/>
                        <a:pt x="0" y="256"/>
                        <a:pt x="178" y="433"/>
                      </a:cubicBezTo>
                      <a:cubicBezTo>
                        <a:pt x="668" y="924"/>
                        <a:pt x="1060" y="1480"/>
                        <a:pt x="1322" y="2134"/>
                      </a:cubicBezTo>
                      <a:cubicBezTo>
                        <a:pt x="1551" y="2755"/>
                        <a:pt x="1845" y="3376"/>
                        <a:pt x="2172" y="3997"/>
                      </a:cubicBezTo>
                      <a:cubicBezTo>
                        <a:pt x="2223" y="4078"/>
                        <a:pt x="2301" y="4112"/>
                        <a:pt x="2379" y="4112"/>
                      </a:cubicBezTo>
                      <a:cubicBezTo>
                        <a:pt x="2556" y="4112"/>
                        <a:pt x="2733" y="3940"/>
                        <a:pt x="2597" y="3736"/>
                      </a:cubicBezTo>
                      <a:cubicBezTo>
                        <a:pt x="2270" y="3115"/>
                        <a:pt x="1976" y="2461"/>
                        <a:pt x="1714" y="1807"/>
                      </a:cubicBezTo>
                      <a:cubicBezTo>
                        <a:pt x="1453" y="1153"/>
                        <a:pt x="1060" y="564"/>
                        <a:pt x="537" y="74"/>
                      </a:cubicBezTo>
                      <a:cubicBezTo>
                        <a:pt x="486" y="22"/>
                        <a:pt x="427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9"/>
                <p:cNvSpPr/>
                <p:nvPr/>
              </p:nvSpPr>
              <p:spPr>
                <a:xfrm>
                  <a:off x="5220200" y="1506725"/>
                  <a:ext cx="113475" cy="6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9" h="2607" extrusionOk="0">
                      <a:moveTo>
                        <a:pt x="289" y="0"/>
                      </a:moveTo>
                      <a:cubicBezTo>
                        <a:pt x="197" y="0"/>
                        <a:pt x="110" y="44"/>
                        <a:pt x="66" y="131"/>
                      </a:cubicBezTo>
                      <a:cubicBezTo>
                        <a:pt x="1" y="262"/>
                        <a:pt x="33" y="393"/>
                        <a:pt x="164" y="491"/>
                      </a:cubicBezTo>
                      <a:cubicBezTo>
                        <a:pt x="1341" y="1341"/>
                        <a:pt x="2649" y="2028"/>
                        <a:pt x="4022" y="2584"/>
                      </a:cubicBezTo>
                      <a:cubicBezTo>
                        <a:pt x="4059" y="2600"/>
                        <a:pt x="4094" y="2607"/>
                        <a:pt x="4128" y="2607"/>
                      </a:cubicBezTo>
                      <a:cubicBezTo>
                        <a:pt x="4372" y="2607"/>
                        <a:pt x="4538" y="2241"/>
                        <a:pt x="4251" y="2126"/>
                      </a:cubicBezTo>
                      <a:cubicBezTo>
                        <a:pt x="2911" y="1603"/>
                        <a:pt x="1603" y="883"/>
                        <a:pt x="426" y="33"/>
                      </a:cubicBezTo>
                      <a:cubicBezTo>
                        <a:pt x="382" y="11"/>
                        <a:pt x="335" y="0"/>
                        <a:pt x="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9"/>
                <p:cNvSpPr/>
                <p:nvPr/>
              </p:nvSpPr>
              <p:spPr>
                <a:xfrm>
                  <a:off x="5221525" y="1493500"/>
                  <a:ext cx="132250" cy="2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0" h="1127" extrusionOk="0">
                      <a:moveTo>
                        <a:pt x="4911" y="0"/>
                      </a:moveTo>
                      <a:cubicBezTo>
                        <a:pt x="4892" y="0"/>
                        <a:pt x="4873" y="2"/>
                        <a:pt x="4852" y="6"/>
                      </a:cubicBezTo>
                      <a:cubicBezTo>
                        <a:pt x="3713" y="245"/>
                        <a:pt x="2489" y="633"/>
                        <a:pt x="1282" y="633"/>
                      </a:cubicBezTo>
                      <a:cubicBezTo>
                        <a:pt x="999" y="633"/>
                        <a:pt x="718" y="612"/>
                        <a:pt x="438" y="562"/>
                      </a:cubicBezTo>
                      <a:cubicBezTo>
                        <a:pt x="418" y="558"/>
                        <a:pt x="398" y="556"/>
                        <a:pt x="379" y="556"/>
                      </a:cubicBezTo>
                      <a:cubicBezTo>
                        <a:pt x="97" y="556"/>
                        <a:pt x="1" y="991"/>
                        <a:pt x="307" y="1053"/>
                      </a:cubicBezTo>
                      <a:cubicBezTo>
                        <a:pt x="618" y="1104"/>
                        <a:pt x="929" y="1127"/>
                        <a:pt x="1241" y="1127"/>
                      </a:cubicBezTo>
                      <a:cubicBezTo>
                        <a:pt x="2506" y="1127"/>
                        <a:pt x="3776" y="759"/>
                        <a:pt x="4983" y="497"/>
                      </a:cubicBezTo>
                      <a:cubicBezTo>
                        <a:pt x="5290" y="435"/>
                        <a:pt x="5194" y="0"/>
                        <a:pt x="49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2" name="Google Shape;692;p39"/>
              <p:cNvGrpSpPr/>
              <p:nvPr/>
            </p:nvGrpSpPr>
            <p:grpSpPr>
              <a:xfrm rot="10800000">
                <a:off x="1449245" y="1613944"/>
                <a:ext cx="575002" cy="496567"/>
                <a:chOff x="5218225" y="1474825"/>
                <a:chExt cx="259700" cy="224275"/>
              </a:xfrm>
            </p:grpSpPr>
            <p:sp>
              <p:nvSpPr>
                <p:cNvPr id="693" name="Google Shape;693;p39"/>
                <p:cNvSpPr/>
                <p:nvPr/>
              </p:nvSpPr>
              <p:spPr>
                <a:xfrm>
                  <a:off x="5224300" y="1474825"/>
                  <a:ext cx="253625" cy="22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5" h="8971" extrusionOk="0">
                      <a:moveTo>
                        <a:pt x="6168" y="0"/>
                      </a:moveTo>
                      <a:cubicBezTo>
                        <a:pt x="4540" y="0"/>
                        <a:pt x="1352" y="995"/>
                        <a:pt x="0" y="1767"/>
                      </a:cubicBezTo>
                      <a:cubicBezTo>
                        <a:pt x="654" y="3729"/>
                        <a:pt x="1046" y="7587"/>
                        <a:pt x="2976" y="8732"/>
                      </a:cubicBezTo>
                      <a:cubicBezTo>
                        <a:pt x="3258" y="8896"/>
                        <a:pt x="3474" y="8971"/>
                        <a:pt x="3638" y="8971"/>
                      </a:cubicBezTo>
                      <a:cubicBezTo>
                        <a:pt x="4159" y="8971"/>
                        <a:pt x="4154" y="8222"/>
                        <a:pt x="4055" y="7228"/>
                      </a:cubicBezTo>
                      <a:cubicBezTo>
                        <a:pt x="3891" y="6181"/>
                        <a:pt x="3499" y="5200"/>
                        <a:pt x="2910" y="4317"/>
                      </a:cubicBezTo>
                      <a:lnTo>
                        <a:pt x="2910" y="4317"/>
                      </a:lnTo>
                      <a:cubicBezTo>
                        <a:pt x="3653" y="4609"/>
                        <a:pt x="5643" y="5977"/>
                        <a:pt x="6892" y="5977"/>
                      </a:cubicBezTo>
                      <a:cubicBezTo>
                        <a:pt x="7183" y="5977"/>
                        <a:pt x="7433" y="5903"/>
                        <a:pt x="7619" y="5723"/>
                      </a:cubicBezTo>
                      <a:cubicBezTo>
                        <a:pt x="8502" y="4644"/>
                        <a:pt x="5232" y="3042"/>
                        <a:pt x="4545" y="2584"/>
                      </a:cubicBezTo>
                      <a:cubicBezTo>
                        <a:pt x="8184" y="2552"/>
                        <a:pt x="10144" y="1"/>
                        <a:pt x="6319" y="1"/>
                      </a:cubicBezTo>
                      <a:cubicBezTo>
                        <a:pt x="6295" y="1"/>
                        <a:pt x="6270" y="1"/>
                        <a:pt x="6245" y="1"/>
                      </a:cubicBezTo>
                      <a:cubicBezTo>
                        <a:pt x="6220" y="1"/>
                        <a:pt x="6194" y="0"/>
                        <a:pt x="61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9"/>
                <p:cNvSpPr/>
                <p:nvPr/>
              </p:nvSpPr>
              <p:spPr>
                <a:xfrm>
                  <a:off x="5225925" y="1487900"/>
                  <a:ext cx="162075" cy="14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3" h="5726" extrusionOk="0">
                      <a:moveTo>
                        <a:pt x="3912" y="0"/>
                      </a:moveTo>
                      <a:cubicBezTo>
                        <a:pt x="2846" y="0"/>
                        <a:pt x="844" y="631"/>
                        <a:pt x="9" y="1141"/>
                      </a:cubicBezTo>
                      <a:lnTo>
                        <a:pt x="9" y="1141"/>
                      </a:lnTo>
                      <a:cubicBezTo>
                        <a:pt x="6" y="1131"/>
                        <a:pt x="3" y="1122"/>
                        <a:pt x="0" y="1113"/>
                      </a:cubicBezTo>
                      <a:lnTo>
                        <a:pt x="0" y="1146"/>
                      </a:lnTo>
                      <a:cubicBezTo>
                        <a:pt x="3" y="1144"/>
                        <a:pt x="6" y="1142"/>
                        <a:pt x="9" y="1141"/>
                      </a:cubicBezTo>
                      <a:lnTo>
                        <a:pt x="9" y="1141"/>
                      </a:lnTo>
                      <a:cubicBezTo>
                        <a:pt x="397" y="2423"/>
                        <a:pt x="663" y="4846"/>
                        <a:pt x="1897" y="5593"/>
                      </a:cubicBezTo>
                      <a:cubicBezTo>
                        <a:pt x="2071" y="5684"/>
                        <a:pt x="2207" y="5725"/>
                        <a:pt x="2311" y="5725"/>
                      </a:cubicBezTo>
                      <a:cubicBezTo>
                        <a:pt x="2657" y="5725"/>
                        <a:pt x="2659" y="5265"/>
                        <a:pt x="2584" y="4612"/>
                      </a:cubicBezTo>
                      <a:cubicBezTo>
                        <a:pt x="2486" y="3925"/>
                        <a:pt x="2224" y="3304"/>
                        <a:pt x="1864" y="2748"/>
                      </a:cubicBezTo>
                      <a:lnTo>
                        <a:pt x="1864" y="2748"/>
                      </a:lnTo>
                      <a:cubicBezTo>
                        <a:pt x="2313" y="2933"/>
                        <a:pt x="3593" y="3800"/>
                        <a:pt x="4397" y="3800"/>
                      </a:cubicBezTo>
                      <a:cubicBezTo>
                        <a:pt x="4588" y="3800"/>
                        <a:pt x="4753" y="3751"/>
                        <a:pt x="4872" y="3631"/>
                      </a:cubicBezTo>
                      <a:cubicBezTo>
                        <a:pt x="5461" y="2944"/>
                        <a:pt x="3336" y="1931"/>
                        <a:pt x="2911" y="1636"/>
                      </a:cubicBezTo>
                      <a:cubicBezTo>
                        <a:pt x="5209" y="1604"/>
                        <a:pt x="6482" y="1"/>
                        <a:pt x="4063" y="1"/>
                      </a:cubicBezTo>
                      <a:cubicBezTo>
                        <a:pt x="4039" y="1"/>
                        <a:pt x="4015" y="1"/>
                        <a:pt x="3990" y="1"/>
                      </a:cubicBezTo>
                      <a:cubicBezTo>
                        <a:pt x="3964" y="1"/>
                        <a:pt x="3938" y="0"/>
                        <a:pt x="39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9"/>
                <p:cNvSpPr/>
                <p:nvPr/>
              </p:nvSpPr>
              <p:spPr>
                <a:xfrm>
                  <a:off x="5218225" y="1509800"/>
                  <a:ext cx="68350" cy="10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" h="4112" extrusionOk="0">
                      <a:moveTo>
                        <a:pt x="371" y="0"/>
                      </a:moveTo>
                      <a:cubicBezTo>
                        <a:pt x="176" y="0"/>
                        <a:pt x="0" y="256"/>
                        <a:pt x="178" y="433"/>
                      </a:cubicBezTo>
                      <a:cubicBezTo>
                        <a:pt x="668" y="924"/>
                        <a:pt x="1060" y="1480"/>
                        <a:pt x="1322" y="2134"/>
                      </a:cubicBezTo>
                      <a:cubicBezTo>
                        <a:pt x="1551" y="2755"/>
                        <a:pt x="1845" y="3376"/>
                        <a:pt x="2172" y="3997"/>
                      </a:cubicBezTo>
                      <a:cubicBezTo>
                        <a:pt x="2223" y="4078"/>
                        <a:pt x="2301" y="4112"/>
                        <a:pt x="2379" y="4112"/>
                      </a:cubicBezTo>
                      <a:cubicBezTo>
                        <a:pt x="2556" y="4112"/>
                        <a:pt x="2733" y="3940"/>
                        <a:pt x="2597" y="3736"/>
                      </a:cubicBezTo>
                      <a:cubicBezTo>
                        <a:pt x="2270" y="3115"/>
                        <a:pt x="1976" y="2461"/>
                        <a:pt x="1714" y="1807"/>
                      </a:cubicBezTo>
                      <a:cubicBezTo>
                        <a:pt x="1453" y="1153"/>
                        <a:pt x="1060" y="564"/>
                        <a:pt x="537" y="74"/>
                      </a:cubicBezTo>
                      <a:cubicBezTo>
                        <a:pt x="486" y="22"/>
                        <a:pt x="427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9"/>
                <p:cNvSpPr/>
                <p:nvPr/>
              </p:nvSpPr>
              <p:spPr>
                <a:xfrm>
                  <a:off x="5220200" y="1506725"/>
                  <a:ext cx="113475" cy="6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9" h="2607" extrusionOk="0">
                      <a:moveTo>
                        <a:pt x="289" y="0"/>
                      </a:moveTo>
                      <a:cubicBezTo>
                        <a:pt x="197" y="0"/>
                        <a:pt x="110" y="44"/>
                        <a:pt x="66" y="131"/>
                      </a:cubicBezTo>
                      <a:cubicBezTo>
                        <a:pt x="1" y="262"/>
                        <a:pt x="33" y="393"/>
                        <a:pt x="164" y="491"/>
                      </a:cubicBezTo>
                      <a:cubicBezTo>
                        <a:pt x="1341" y="1341"/>
                        <a:pt x="2649" y="2028"/>
                        <a:pt x="4022" y="2584"/>
                      </a:cubicBezTo>
                      <a:cubicBezTo>
                        <a:pt x="4059" y="2600"/>
                        <a:pt x="4094" y="2607"/>
                        <a:pt x="4128" y="2607"/>
                      </a:cubicBezTo>
                      <a:cubicBezTo>
                        <a:pt x="4372" y="2607"/>
                        <a:pt x="4538" y="2241"/>
                        <a:pt x="4251" y="2126"/>
                      </a:cubicBezTo>
                      <a:cubicBezTo>
                        <a:pt x="2911" y="1603"/>
                        <a:pt x="1603" y="883"/>
                        <a:pt x="426" y="33"/>
                      </a:cubicBezTo>
                      <a:cubicBezTo>
                        <a:pt x="382" y="11"/>
                        <a:pt x="335" y="0"/>
                        <a:pt x="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9"/>
                <p:cNvSpPr/>
                <p:nvPr/>
              </p:nvSpPr>
              <p:spPr>
                <a:xfrm>
                  <a:off x="5221525" y="1493500"/>
                  <a:ext cx="132250" cy="2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0" h="1127" extrusionOk="0">
                      <a:moveTo>
                        <a:pt x="4911" y="0"/>
                      </a:moveTo>
                      <a:cubicBezTo>
                        <a:pt x="4892" y="0"/>
                        <a:pt x="4873" y="2"/>
                        <a:pt x="4852" y="6"/>
                      </a:cubicBezTo>
                      <a:cubicBezTo>
                        <a:pt x="3713" y="245"/>
                        <a:pt x="2489" y="633"/>
                        <a:pt x="1282" y="633"/>
                      </a:cubicBezTo>
                      <a:cubicBezTo>
                        <a:pt x="999" y="633"/>
                        <a:pt x="718" y="612"/>
                        <a:pt x="438" y="562"/>
                      </a:cubicBezTo>
                      <a:cubicBezTo>
                        <a:pt x="418" y="558"/>
                        <a:pt x="398" y="556"/>
                        <a:pt x="379" y="556"/>
                      </a:cubicBezTo>
                      <a:cubicBezTo>
                        <a:pt x="97" y="556"/>
                        <a:pt x="1" y="991"/>
                        <a:pt x="307" y="1053"/>
                      </a:cubicBezTo>
                      <a:cubicBezTo>
                        <a:pt x="618" y="1104"/>
                        <a:pt x="929" y="1127"/>
                        <a:pt x="1241" y="1127"/>
                      </a:cubicBezTo>
                      <a:cubicBezTo>
                        <a:pt x="2506" y="1127"/>
                        <a:pt x="3776" y="759"/>
                        <a:pt x="4983" y="497"/>
                      </a:cubicBezTo>
                      <a:cubicBezTo>
                        <a:pt x="5290" y="435"/>
                        <a:pt x="5194" y="0"/>
                        <a:pt x="49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8" name="Google Shape;698;p39"/>
              <p:cNvGrpSpPr/>
              <p:nvPr/>
            </p:nvGrpSpPr>
            <p:grpSpPr>
              <a:xfrm>
                <a:off x="3039726" y="1199520"/>
                <a:ext cx="251632" cy="220856"/>
                <a:chOff x="5042000" y="1255775"/>
                <a:chExt cx="113650" cy="99750"/>
              </a:xfrm>
            </p:grpSpPr>
            <p:sp>
              <p:nvSpPr>
                <p:cNvPr id="699" name="Google Shape;699;p39"/>
                <p:cNvSpPr/>
                <p:nvPr/>
              </p:nvSpPr>
              <p:spPr>
                <a:xfrm>
                  <a:off x="5042000" y="1270475"/>
                  <a:ext cx="44975" cy="3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473" extrusionOk="0">
                      <a:moveTo>
                        <a:pt x="916" y="1"/>
                      </a:moveTo>
                      <a:cubicBezTo>
                        <a:pt x="0" y="66"/>
                        <a:pt x="0" y="1407"/>
                        <a:pt x="916" y="1472"/>
                      </a:cubicBezTo>
                      <a:cubicBezTo>
                        <a:pt x="1799" y="1407"/>
                        <a:pt x="1799" y="66"/>
                        <a:pt x="91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9"/>
                <p:cNvSpPr/>
                <p:nvPr/>
              </p:nvSpPr>
              <p:spPr>
                <a:xfrm>
                  <a:off x="5110650" y="1255775"/>
                  <a:ext cx="45000" cy="3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0" h="1472" extrusionOk="0">
                      <a:moveTo>
                        <a:pt x="884" y="0"/>
                      </a:moveTo>
                      <a:cubicBezTo>
                        <a:pt x="1" y="66"/>
                        <a:pt x="1" y="1406"/>
                        <a:pt x="884" y="1472"/>
                      </a:cubicBezTo>
                      <a:cubicBezTo>
                        <a:pt x="1799" y="1406"/>
                        <a:pt x="1799" y="66"/>
                        <a:pt x="8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9"/>
                <p:cNvSpPr/>
                <p:nvPr/>
              </p:nvSpPr>
              <p:spPr>
                <a:xfrm>
                  <a:off x="5086150" y="1319525"/>
                  <a:ext cx="44975" cy="3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440" extrusionOk="0">
                      <a:moveTo>
                        <a:pt x="883" y="1"/>
                      </a:moveTo>
                      <a:cubicBezTo>
                        <a:pt x="0" y="66"/>
                        <a:pt x="0" y="1374"/>
                        <a:pt x="883" y="1439"/>
                      </a:cubicBezTo>
                      <a:cubicBezTo>
                        <a:pt x="1798" y="1374"/>
                        <a:pt x="1798" y="66"/>
                        <a:pt x="88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2" name="Google Shape;702;p39"/>
              <p:cNvGrpSpPr/>
              <p:nvPr/>
            </p:nvGrpSpPr>
            <p:grpSpPr>
              <a:xfrm>
                <a:off x="937479" y="2697722"/>
                <a:ext cx="251632" cy="220856"/>
                <a:chOff x="5042000" y="1131200"/>
                <a:chExt cx="113650" cy="99750"/>
              </a:xfrm>
            </p:grpSpPr>
            <p:sp>
              <p:nvSpPr>
                <p:cNvPr id="703" name="Google Shape;703;p39"/>
                <p:cNvSpPr/>
                <p:nvPr/>
              </p:nvSpPr>
              <p:spPr>
                <a:xfrm>
                  <a:off x="5042000" y="1145900"/>
                  <a:ext cx="44975" cy="3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473" extrusionOk="0">
                      <a:moveTo>
                        <a:pt x="916" y="1"/>
                      </a:moveTo>
                      <a:cubicBezTo>
                        <a:pt x="0" y="66"/>
                        <a:pt x="0" y="1407"/>
                        <a:pt x="916" y="1472"/>
                      </a:cubicBezTo>
                      <a:cubicBezTo>
                        <a:pt x="1799" y="1407"/>
                        <a:pt x="1799" y="66"/>
                        <a:pt x="91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9"/>
                <p:cNvSpPr/>
                <p:nvPr/>
              </p:nvSpPr>
              <p:spPr>
                <a:xfrm>
                  <a:off x="5110650" y="1131200"/>
                  <a:ext cx="45000" cy="3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0" h="1472" extrusionOk="0">
                      <a:moveTo>
                        <a:pt x="884" y="0"/>
                      </a:moveTo>
                      <a:cubicBezTo>
                        <a:pt x="1" y="66"/>
                        <a:pt x="1" y="1406"/>
                        <a:pt x="884" y="1472"/>
                      </a:cubicBezTo>
                      <a:cubicBezTo>
                        <a:pt x="1799" y="1406"/>
                        <a:pt x="1799" y="66"/>
                        <a:pt x="8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9"/>
                <p:cNvSpPr/>
                <p:nvPr/>
              </p:nvSpPr>
              <p:spPr>
                <a:xfrm>
                  <a:off x="5086150" y="1194950"/>
                  <a:ext cx="44975" cy="3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440" extrusionOk="0">
                      <a:moveTo>
                        <a:pt x="883" y="1"/>
                      </a:moveTo>
                      <a:cubicBezTo>
                        <a:pt x="0" y="66"/>
                        <a:pt x="0" y="1374"/>
                        <a:pt x="883" y="1439"/>
                      </a:cubicBezTo>
                      <a:cubicBezTo>
                        <a:pt x="1798" y="1374"/>
                        <a:pt x="1798" y="66"/>
                        <a:pt x="88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6" name="Google Shape;706;p39"/>
              <p:cNvGrpSpPr/>
              <p:nvPr/>
            </p:nvGrpSpPr>
            <p:grpSpPr>
              <a:xfrm rot="-5400000">
                <a:off x="1157650" y="3785607"/>
                <a:ext cx="569027" cy="706699"/>
                <a:chOff x="6095413" y="2311605"/>
                <a:chExt cx="257002" cy="319181"/>
              </a:xfrm>
            </p:grpSpPr>
            <p:sp>
              <p:nvSpPr>
                <p:cNvPr id="707" name="Google Shape;707;p39"/>
                <p:cNvSpPr/>
                <p:nvPr/>
              </p:nvSpPr>
              <p:spPr>
                <a:xfrm rot="-3010565">
                  <a:off x="6148523" y="2344736"/>
                  <a:ext cx="167487" cy="173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4" h="6918" extrusionOk="0">
                      <a:moveTo>
                        <a:pt x="3037" y="0"/>
                      </a:moveTo>
                      <a:cubicBezTo>
                        <a:pt x="843" y="0"/>
                        <a:pt x="29" y="5117"/>
                        <a:pt x="1" y="6675"/>
                      </a:cubicBezTo>
                      <a:cubicBezTo>
                        <a:pt x="1" y="6741"/>
                        <a:pt x="33" y="6806"/>
                        <a:pt x="99" y="6871"/>
                      </a:cubicBezTo>
                      <a:cubicBezTo>
                        <a:pt x="122" y="6895"/>
                        <a:pt x="178" y="6918"/>
                        <a:pt x="232" y="6918"/>
                      </a:cubicBezTo>
                      <a:cubicBezTo>
                        <a:pt x="254" y="6918"/>
                        <a:pt x="276" y="6914"/>
                        <a:pt x="295" y="6904"/>
                      </a:cubicBezTo>
                      <a:cubicBezTo>
                        <a:pt x="2028" y="6512"/>
                        <a:pt x="6704" y="2130"/>
                        <a:pt x="4153" y="397"/>
                      </a:cubicBezTo>
                      <a:cubicBezTo>
                        <a:pt x="3747" y="122"/>
                        <a:pt x="3376" y="0"/>
                        <a:pt x="30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9"/>
                <p:cNvSpPr/>
                <p:nvPr/>
              </p:nvSpPr>
              <p:spPr>
                <a:xfrm rot="-3010565">
                  <a:off x="6137644" y="2423042"/>
                  <a:ext cx="153322" cy="181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7" h="7259" extrusionOk="0">
                      <a:moveTo>
                        <a:pt x="5875" y="0"/>
                      </a:moveTo>
                      <a:cubicBezTo>
                        <a:pt x="5766" y="0"/>
                        <a:pt x="5657" y="68"/>
                        <a:pt x="5628" y="215"/>
                      </a:cubicBezTo>
                      <a:cubicBezTo>
                        <a:pt x="5203" y="2896"/>
                        <a:pt x="2849" y="5774"/>
                        <a:pt x="298" y="6755"/>
                      </a:cubicBezTo>
                      <a:cubicBezTo>
                        <a:pt x="1" y="6844"/>
                        <a:pt x="109" y="7258"/>
                        <a:pt x="377" y="7258"/>
                      </a:cubicBezTo>
                      <a:cubicBezTo>
                        <a:pt x="404" y="7258"/>
                        <a:pt x="432" y="7254"/>
                        <a:pt x="462" y="7245"/>
                      </a:cubicBezTo>
                      <a:cubicBezTo>
                        <a:pt x="3208" y="6199"/>
                        <a:pt x="5661" y="3158"/>
                        <a:pt x="6118" y="280"/>
                      </a:cubicBezTo>
                      <a:cubicBezTo>
                        <a:pt x="6136" y="101"/>
                        <a:pt x="6006" y="0"/>
                        <a:pt x="58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9" name="Google Shape;709;p39"/>
              <p:cNvGrpSpPr/>
              <p:nvPr/>
            </p:nvGrpSpPr>
            <p:grpSpPr>
              <a:xfrm>
                <a:off x="6188241" y="1318245"/>
                <a:ext cx="521476" cy="478854"/>
                <a:chOff x="5874900" y="2285650"/>
                <a:chExt cx="235525" cy="216275"/>
              </a:xfrm>
            </p:grpSpPr>
            <p:sp>
              <p:nvSpPr>
                <p:cNvPr id="710" name="Google Shape;710;p39"/>
                <p:cNvSpPr/>
                <p:nvPr/>
              </p:nvSpPr>
              <p:spPr>
                <a:xfrm>
                  <a:off x="5942825" y="2285650"/>
                  <a:ext cx="167600" cy="17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4" h="6918" extrusionOk="0">
                      <a:moveTo>
                        <a:pt x="3037" y="0"/>
                      </a:moveTo>
                      <a:cubicBezTo>
                        <a:pt x="843" y="0"/>
                        <a:pt x="29" y="5117"/>
                        <a:pt x="1" y="6675"/>
                      </a:cubicBezTo>
                      <a:cubicBezTo>
                        <a:pt x="1" y="6741"/>
                        <a:pt x="33" y="6806"/>
                        <a:pt x="99" y="6871"/>
                      </a:cubicBezTo>
                      <a:cubicBezTo>
                        <a:pt x="122" y="6895"/>
                        <a:pt x="178" y="6918"/>
                        <a:pt x="232" y="6918"/>
                      </a:cubicBezTo>
                      <a:cubicBezTo>
                        <a:pt x="254" y="6918"/>
                        <a:pt x="276" y="6914"/>
                        <a:pt x="295" y="6904"/>
                      </a:cubicBezTo>
                      <a:cubicBezTo>
                        <a:pt x="2028" y="6512"/>
                        <a:pt x="6704" y="2130"/>
                        <a:pt x="4153" y="397"/>
                      </a:cubicBezTo>
                      <a:cubicBezTo>
                        <a:pt x="3747" y="122"/>
                        <a:pt x="3376" y="0"/>
                        <a:pt x="30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9"/>
                <p:cNvSpPr/>
                <p:nvPr/>
              </p:nvSpPr>
              <p:spPr>
                <a:xfrm>
                  <a:off x="5874900" y="2320450"/>
                  <a:ext cx="153425" cy="18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7" h="7259" extrusionOk="0">
                      <a:moveTo>
                        <a:pt x="5875" y="0"/>
                      </a:moveTo>
                      <a:cubicBezTo>
                        <a:pt x="5766" y="0"/>
                        <a:pt x="5657" y="68"/>
                        <a:pt x="5628" y="215"/>
                      </a:cubicBezTo>
                      <a:cubicBezTo>
                        <a:pt x="5203" y="2896"/>
                        <a:pt x="2849" y="5774"/>
                        <a:pt x="298" y="6755"/>
                      </a:cubicBezTo>
                      <a:cubicBezTo>
                        <a:pt x="1" y="6844"/>
                        <a:pt x="109" y="7258"/>
                        <a:pt x="377" y="7258"/>
                      </a:cubicBezTo>
                      <a:cubicBezTo>
                        <a:pt x="404" y="7258"/>
                        <a:pt x="432" y="7254"/>
                        <a:pt x="462" y="7245"/>
                      </a:cubicBezTo>
                      <a:cubicBezTo>
                        <a:pt x="3208" y="6199"/>
                        <a:pt x="5661" y="3158"/>
                        <a:pt x="6118" y="280"/>
                      </a:cubicBezTo>
                      <a:cubicBezTo>
                        <a:pt x="6136" y="101"/>
                        <a:pt x="6006" y="0"/>
                        <a:pt x="58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2" name="Google Shape;712;p39"/>
              <p:cNvGrpSpPr/>
              <p:nvPr/>
            </p:nvGrpSpPr>
            <p:grpSpPr>
              <a:xfrm>
                <a:off x="4946919" y="1499571"/>
                <a:ext cx="1083004" cy="2354636"/>
                <a:chOff x="5269250" y="2611925"/>
                <a:chExt cx="520750" cy="1132200"/>
              </a:xfrm>
            </p:grpSpPr>
            <p:sp>
              <p:nvSpPr>
                <p:cNvPr id="713" name="Google Shape;713;p39"/>
                <p:cNvSpPr/>
                <p:nvPr/>
              </p:nvSpPr>
              <p:spPr>
                <a:xfrm>
                  <a:off x="5269250" y="2611925"/>
                  <a:ext cx="520750" cy="113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0" h="45288" extrusionOk="0">
                      <a:moveTo>
                        <a:pt x="17134" y="0"/>
                      </a:moveTo>
                      <a:cubicBezTo>
                        <a:pt x="15434" y="1145"/>
                        <a:pt x="13832" y="2878"/>
                        <a:pt x="12458" y="4284"/>
                      </a:cubicBezTo>
                      <a:cubicBezTo>
                        <a:pt x="11706" y="5101"/>
                        <a:pt x="10529" y="6246"/>
                        <a:pt x="10529" y="7227"/>
                      </a:cubicBezTo>
                      <a:cubicBezTo>
                        <a:pt x="10660" y="7946"/>
                        <a:pt x="12033" y="8992"/>
                        <a:pt x="12164" y="9908"/>
                      </a:cubicBezTo>
                      <a:cubicBezTo>
                        <a:pt x="11052" y="9483"/>
                        <a:pt x="10104" y="8339"/>
                        <a:pt x="8960" y="7619"/>
                      </a:cubicBezTo>
                      <a:cubicBezTo>
                        <a:pt x="8077" y="9189"/>
                        <a:pt x="6573" y="10856"/>
                        <a:pt x="6017" y="12720"/>
                      </a:cubicBezTo>
                      <a:cubicBezTo>
                        <a:pt x="5298" y="15336"/>
                        <a:pt x="7194" y="15205"/>
                        <a:pt x="7815" y="17396"/>
                      </a:cubicBezTo>
                      <a:cubicBezTo>
                        <a:pt x="6605" y="17036"/>
                        <a:pt x="5690" y="16382"/>
                        <a:pt x="4611" y="15761"/>
                      </a:cubicBezTo>
                      <a:cubicBezTo>
                        <a:pt x="3303" y="17461"/>
                        <a:pt x="2257" y="20306"/>
                        <a:pt x="1930" y="22497"/>
                      </a:cubicBezTo>
                      <a:cubicBezTo>
                        <a:pt x="2878" y="23183"/>
                        <a:pt x="4186" y="23936"/>
                        <a:pt x="4578" y="24982"/>
                      </a:cubicBezTo>
                      <a:cubicBezTo>
                        <a:pt x="3532" y="24688"/>
                        <a:pt x="2355" y="24361"/>
                        <a:pt x="1112" y="24034"/>
                      </a:cubicBezTo>
                      <a:lnTo>
                        <a:pt x="1112" y="24034"/>
                      </a:lnTo>
                      <a:cubicBezTo>
                        <a:pt x="0" y="27729"/>
                        <a:pt x="1145" y="32372"/>
                        <a:pt x="1570" y="36197"/>
                      </a:cubicBezTo>
                      <a:cubicBezTo>
                        <a:pt x="1962" y="38715"/>
                        <a:pt x="3139" y="42999"/>
                        <a:pt x="4676" y="45255"/>
                      </a:cubicBezTo>
                      <a:lnTo>
                        <a:pt x="4676" y="45287"/>
                      </a:lnTo>
                      <a:cubicBezTo>
                        <a:pt x="9483" y="41723"/>
                        <a:pt x="11281" y="36753"/>
                        <a:pt x="14061" y="31587"/>
                      </a:cubicBezTo>
                      <a:cubicBezTo>
                        <a:pt x="13112" y="30900"/>
                        <a:pt x="11674" y="30246"/>
                        <a:pt x="11216" y="29069"/>
                      </a:cubicBezTo>
                      <a:cubicBezTo>
                        <a:pt x="11385" y="29046"/>
                        <a:pt x="11549" y="29036"/>
                        <a:pt x="11711" y="29036"/>
                      </a:cubicBezTo>
                      <a:cubicBezTo>
                        <a:pt x="12705" y="29036"/>
                        <a:pt x="13580" y="29419"/>
                        <a:pt x="14649" y="29560"/>
                      </a:cubicBezTo>
                      <a:cubicBezTo>
                        <a:pt x="15271" y="27205"/>
                        <a:pt x="16121" y="24884"/>
                        <a:pt x="17102" y="22660"/>
                      </a:cubicBezTo>
                      <a:cubicBezTo>
                        <a:pt x="16088" y="21876"/>
                        <a:pt x="15238" y="20829"/>
                        <a:pt x="14224" y="19848"/>
                      </a:cubicBezTo>
                      <a:cubicBezTo>
                        <a:pt x="14697" y="19754"/>
                        <a:pt x="15123" y="19724"/>
                        <a:pt x="15508" y="19724"/>
                      </a:cubicBezTo>
                      <a:cubicBezTo>
                        <a:pt x="16131" y="19724"/>
                        <a:pt x="16648" y="19801"/>
                        <a:pt x="17086" y="19801"/>
                      </a:cubicBezTo>
                      <a:cubicBezTo>
                        <a:pt x="17966" y="19801"/>
                        <a:pt x="18527" y="19491"/>
                        <a:pt x="18998" y="17625"/>
                      </a:cubicBezTo>
                      <a:cubicBezTo>
                        <a:pt x="19489" y="15663"/>
                        <a:pt x="20012" y="13505"/>
                        <a:pt x="20339" y="11314"/>
                      </a:cubicBezTo>
                      <a:cubicBezTo>
                        <a:pt x="19227" y="10889"/>
                        <a:pt x="17984" y="10758"/>
                        <a:pt x="16873" y="10333"/>
                      </a:cubicBezTo>
                      <a:cubicBezTo>
                        <a:pt x="18213" y="10104"/>
                        <a:pt x="19587" y="10170"/>
                        <a:pt x="20829" y="9843"/>
                      </a:cubicBezTo>
                      <a:cubicBezTo>
                        <a:pt x="20110" y="6867"/>
                        <a:pt x="19064" y="2616"/>
                        <a:pt x="17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9"/>
                <p:cNvSpPr/>
                <p:nvPr/>
              </p:nvSpPr>
              <p:spPr>
                <a:xfrm>
                  <a:off x="5375525" y="2730650"/>
                  <a:ext cx="309825" cy="99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3" h="39942" extrusionOk="0">
                      <a:moveTo>
                        <a:pt x="12148" y="1"/>
                      </a:moveTo>
                      <a:cubicBezTo>
                        <a:pt x="12033" y="1"/>
                        <a:pt x="11919" y="74"/>
                        <a:pt x="11902" y="222"/>
                      </a:cubicBezTo>
                      <a:cubicBezTo>
                        <a:pt x="11870" y="2674"/>
                        <a:pt x="10202" y="4865"/>
                        <a:pt x="9156" y="6957"/>
                      </a:cubicBezTo>
                      <a:cubicBezTo>
                        <a:pt x="7979" y="9344"/>
                        <a:pt x="6998" y="11862"/>
                        <a:pt x="6278" y="14413"/>
                      </a:cubicBezTo>
                      <a:cubicBezTo>
                        <a:pt x="5494" y="17127"/>
                        <a:pt x="4872" y="19873"/>
                        <a:pt x="4218" y="22587"/>
                      </a:cubicBezTo>
                      <a:cubicBezTo>
                        <a:pt x="3564" y="25301"/>
                        <a:pt x="2747" y="27852"/>
                        <a:pt x="1864" y="30467"/>
                      </a:cubicBezTo>
                      <a:cubicBezTo>
                        <a:pt x="883" y="33476"/>
                        <a:pt x="0" y="36549"/>
                        <a:pt x="66" y="39721"/>
                      </a:cubicBezTo>
                      <a:cubicBezTo>
                        <a:pt x="82" y="39868"/>
                        <a:pt x="196" y="39942"/>
                        <a:pt x="311" y="39942"/>
                      </a:cubicBezTo>
                      <a:cubicBezTo>
                        <a:pt x="425" y="39942"/>
                        <a:pt x="540" y="39868"/>
                        <a:pt x="556" y="39721"/>
                      </a:cubicBezTo>
                      <a:cubicBezTo>
                        <a:pt x="491" y="36844"/>
                        <a:pt x="1243" y="34064"/>
                        <a:pt x="2126" y="31350"/>
                      </a:cubicBezTo>
                      <a:cubicBezTo>
                        <a:pt x="3008" y="28604"/>
                        <a:pt x="3891" y="26020"/>
                        <a:pt x="4578" y="23274"/>
                      </a:cubicBezTo>
                      <a:cubicBezTo>
                        <a:pt x="5853" y="17911"/>
                        <a:pt x="7030" y="12483"/>
                        <a:pt x="9450" y="7481"/>
                      </a:cubicBezTo>
                      <a:cubicBezTo>
                        <a:pt x="10562" y="5192"/>
                        <a:pt x="12360" y="2870"/>
                        <a:pt x="12393" y="222"/>
                      </a:cubicBezTo>
                      <a:cubicBezTo>
                        <a:pt x="12377" y="74"/>
                        <a:pt x="12262" y="1"/>
                        <a:pt x="121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9"/>
                <p:cNvSpPr/>
                <p:nvPr/>
              </p:nvSpPr>
              <p:spPr>
                <a:xfrm>
                  <a:off x="5600650" y="2767750"/>
                  <a:ext cx="114650" cy="8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6" h="3488" extrusionOk="0">
                      <a:moveTo>
                        <a:pt x="279" y="1"/>
                      </a:moveTo>
                      <a:cubicBezTo>
                        <a:pt x="141" y="1"/>
                        <a:pt x="1" y="114"/>
                        <a:pt x="20" y="307"/>
                      </a:cubicBezTo>
                      <a:cubicBezTo>
                        <a:pt x="314" y="1353"/>
                        <a:pt x="739" y="2400"/>
                        <a:pt x="1295" y="3348"/>
                      </a:cubicBezTo>
                      <a:cubicBezTo>
                        <a:pt x="1322" y="3429"/>
                        <a:pt x="1415" y="3487"/>
                        <a:pt x="1502" y="3487"/>
                      </a:cubicBezTo>
                      <a:cubicBezTo>
                        <a:pt x="1521" y="3487"/>
                        <a:pt x="1539" y="3485"/>
                        <a:pt x="1557" y="3479"/>
                      </a:cubicBezTo>
                      <a:cubicBezTo>
                        <a:pt x="2570" y="3119"/>
                        <a:pt x="3519" y="2596"/>
                        <a:pt x="4369" y="1942"/>
                      </a:cubicBezTo>
                      <a:cubicBezTo>
                        <a:pt x="4586" y="1807"/>
                        <a:pt x="4443" y="1469"/>
                        <a:pt x="4239" y="1469"/>
                      </a:cubicBezTo>
                      <a:cubicBezTo>
                        <a:pt x="4197" y="1469"/>
                        <a:pt x="4152" y="1483"/>
                        <a:pt x="4107" y="1517"/>
                      </a:cubicBezTo>
                      <a:cubicBezTo>
                        <a:pt x="3346" y="2095"/>
                        <a:pt x="2500" y="2560"/>
                        <a:pt x="1622" y="2912"/>
                      </a:cubicBezTo>
                      <a:lnTo>
                        <a:pt x="1622" y="2912"/>
                      </a:lnTo>
                      <a:cubicBezTo>
                        <a:pt x="1144" y="2047"/>
                        <a:pt x="755" y="1126"/>
                        <a:pt x="510" y="176"/>
                      </a:cubicBezTo>
                      <a:cubicBezTo>
                        <a:pt x="470" y="56"/>
                        <a:pt x="375" y="1"/>
                        <a:pt x="2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39"/>
                <p:cNvSpPr/>
                <p:nvPr/>
              </p:nvSpPr>
              <p:spPr>
                <a:xfrm>
                  <a:off x="5514125" y="2889900"/>
                  <a:ext cx="183650" cy="11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6" h="4459" extrusionOk="0">
                      <a:moveTo>
                        <a:pt x="351" y="1"/>
                      </a:moveTo>
                      <a:cubicBezTo>
                        <a:pt x="183" y="1"/>
                        <a:pt x="0" y="188"/>
                        <a:pt x="113" y="391"/>
                      </a:cubicBezTo>
                      <a:cubicBezTo>
                        <a:pt x="734" y="1666"/>
                        <a:pt x="1192" y="3072"/>
                        <a:pt x="1879" y="4348"/>
                      </a:cubicBezTo>
                      <a:cubicBezTo>
                        <a:pt x="1928" y="4421"/>
                        <a:pt x="1995" y="4458"/>
                        <a:pt x="2081" y="4458"/>
                      </a:cubicBezTo>
                      <a:cubicBezTo>
                        <a:pt x="2110" y="4458"/>
                        <a:pt x="2140" y="4454"/>
                        <a:pt x="2173" y="4446"/>
                      </a:cubicBezTo>
                      <a:cubicBezTo>
                        <a:pt x="3906" y="3988"/>
                        <a:pt x="5574" y="3269"/>
                        <a:pt x="7143" y="2386"/>
                      </a:cubicBezTo>
                      <a:cubicBezTo>
                        <a:pt x="7345" y="2212"/>
                        <a:pt x="7190" y="1911"/>
                        <a:pt x="6971" y="1911"/>
                      </a:cubicBezTo>
                      <a:cubicBezTo>
                        <a:pt x="6942" y="1911"/>
                        <a:pt x="6912" y="1917"/>
                        <a:pt x="6882" y="1928"/>
                      </a:cubicBezTo>
                      <a:cubicBezTo>
                        <a:pt x="5403" y="2777"/>
                        <a:pt x="3864" y="3445"/>
                        <a:pt x="2235" y="3902"/>
                      </a:cubicBezTo>
                      <a:lnTo>
                        <a:pt x="2235" y="3902"/>
                      </a:lnTo>
                      <a:cubicBezTo>
                        <a:pt x="1576" y="2677"/>
                        <a:pt x="1161" y="1344"/>
                        <a:pt x="538" y="130"/>
                      </a:cubicBezTo>
                      <a:cubicBezTo>
                        <a:pt x="498" y="38"/>
                        <a:pt x="426" y="1"/>
                        <a:pt x="3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39"/>
                <p:cNvSpPr/>
                <p:nvPr/>
              </p:nvSpPr>
              <p:spPr>
                <a:xfrm>
                  <a:off x="5488175" y="3009725"/>
                  <a:ext cx="135550" cy="1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2" h="4559" extrusionOk="0">
                      <a:moveTo>
                        <a:pt x="275" y="1"/>
                      </a:moveTo>
                      <a:cubicBezTo>
                        <a:pt x="133" y="1"/>
                        <a:pt x="1" y="114"/>
                        <a:pt x="39" y="307"/>
                      </a:cubicBezTo>
                      <a:cubicBezTo>
                        <a:pt x="399" y="1713"/>
                        <a:pt x="857" y="3086"/>
                        <a:pt x="1413" y="4459"/>
                      </a:cubicBezTo>
                      <a:cubicBezTo>
                        <a:pt x="1455" y="4523"/>
                        <a:pt x="1538" y="4559"/>
                        <a:pt x="1627" y="4559"/>
                      </a:cubicBezTo>
                      <a:cubicBezTo>
                        <a:pt x="1676" y="4559"/>
                        <a:pt x="1726" y="4548"/>
                        <a:pt x="1772" y="4525"/>
                      </a:cubicBezTo>
                      <a:cubicBezTo>
                        <a:pt x="2851" y="3707"/>
                        <a:pt x="4028" y="3053"/>
                        <a:pt x="5173" y="2367"/>
                      </a:cubicBezTo>
                      <a:cubicBezTo>
                        <a:pt x="5421" y="2201"/>
                        <a:pt x="5274" y="1872"/>
                        <a:pt x="5044" y="1872"/>
                      </a:cubicBezTo>
                      <a:cubicBezTo>
                        <a:pt x="5002" y="1872"/>
                        <a:pt x="4957" y="1884"/>
                        <a:pt x="4911" y="1909"/>
                      </a:cubicBezTo>
                      <a:cubicBezTo>
                        <a:pt x="3853" y="2574"/>
                        <a:pt x="2767" y="3183"/>
                        <a:pt x="1756" y="3918"/>
                      </a:cubicBezTo>
                      <a:lnTo>
                        <a:pt x="1756" y="3918"/>
                      </a:lnTo>
                      <a:cubicBezTo>
                        <a:pt x="1256" y="2670"/>
                        <a:pt x="864" y="1423"/>
                        <a:pt x="530" y="176"/>
                      </a:cubicBezTo>
                      <a:cubicBezTo>
                        <a:pt x="476" y="55"/>
                        <a:pt x="373" y="1"/>
                        <a:pt x="2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9"/>
                <p:cNvSpPr/>
                <p:nvPr/>
              </p:nvSpPr>
              <p:spPr>
                <a:xfrm>
                  <a:off x="5411050" y="3114850"/>
                  <a:ext cx="205350" cy="16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4" h="6640" extrusionOk="0">
                      <a:moveTo>
                        <a:pt x="360" y="1"/>
                      </a:moveTo>
                      <a:cubicBezTo>
                        <a:pt x="177" y="1"/>
                        <a:pt x="1" y="201"/>
                        <a:pt x="116" y="385"/>
                      </a:cubicBezTo>
                      <a:lnTo>
                        <a:pt x="149" y="385"/>
                      </a:lnTo>
                      <a:cubicBezTo>
                        <a:pt x="1359" y="2282"/>
                        <a:pt x="1882" y="4538"/>
                        <a:pt x="2993" y="6500"/>
                      </a:cubicBezTo>
                      <a:cubicBezTo>
                        <a:pt x="3047" y="6581"/>
                        <a:pt x="3145" y="6639"/>
                        <a:pt x="3233" y="6639"/>
                      </a:cubicBezTo>
                      <a:cubicBezTo>
                        <a:pt x="3252" y="6639"/>
                        <a:pt x="3270" y="6636"/>
                        <a:pt x="3288" y="6631"/>
                      </a:cubicBezTo>
                      <a:cubicBezTo>
                        <a:pt x="4955" y="5977"/>
                        <a:pt x="6525" y="5159"/>
                        <a:pt x="7996" y="4146"/>
                      </a:cubicBezTo>
                      <a:cubicBezTo>
                        <a:pt x="8213" y="4010"/>
                        <a:pt x="8071" y="3672"/>
                        <a:pt x="7866" y="3672"/>
                      </a:cubicBezTo>
                      <a:cubicBezTo>
                        <a:pt x="7824" y="3672"/>
                        <a:pt x="7780" y="3687"/>
                        <a:pt x="7735" y="3720"/>
                      </a:cubicBezTo>
                      <a:cubicBezTo>
                        <a:pt x="6347" y="4667"/>
                        <a:pt x="4868" y="5461"/>
                        <a:pt x="3327" y="6073"/>
                      </a:cubicBezTo>
                      <a:lnTo>
                        <a:pt x="3327" y="6073"/>
                      </a:lnTo>
                      <a:cubicBezTo>
                        <a:pt x="2277" y="4151"/>
                        <a:pt x="1750" y="1967"/>
                        <a:pt x="574" y="124"/>
                      </a:cubicBezTo>
                      <a:cubicBezTo>
                        <a:pt x="516" y="36"/>
                        <a:pt x="437" y="1"/>
                        <a:pt x="3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9"/>
                <p:cNvSpPr/>
                <p:nvPr/>
              </p:nvSpPr>
              <p:spPr>
                <a:xfrm>
                  <a:off x="5372575" y="3295825"/>
                  <a:ext cx="183550" cy="15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2" h="6193" extrusionOk="0">
                      <a:moveTo>
                        <a:pt x="279" y="1"/>
                      </a:moveTo>
                      <a:cubicBezTo>
                        <a:pt x="141" y="1"/>
                        <a:pt x="1" y="114"/>
                        <a:pt x="20" y="307"/>
                      </a:cubicBezTo>
                      <a:cubicBezTo>
                        <a:pt x="543" y="2334"/>
                        <a:pt x="1393" y="4296"/>
                        <a:pt x="2505" y="6095"/>
                      </a:cubicBezTo>
                      <a:cubicBezTo>
                        <a:pt x="2538" y="6160"/>
                        <a:pt x="2636" y="6193"/>
                        <a:pt x="2734" y="6193"/>
                      </a:cubicBezTo>
                      <a:cubicBezTo>
                        <a:pt x="4238" y="5997"/>
                        <a:pt x="5677" y="5572"/>
                        <a:pt x="7083" y="4950"/>
                      </a:cubicBezTo>
                      <a:cubicBezTo>
                        <a:pt x="7341" y="4836"/>
                        <a:pt x="7172" y="4469"/>
                        <a:pt x="6927" y="4469"/>
                      </a:cubicBezTo>
                      <a:cubicBezTo>
                        <a:pt x="6893" y="4469"/>
                        <a:pt x="6858" y="4476"/>
                        <a:pt x="6821" y="4493"/>
                      </a:cubicBezTo>
                      <a:cubicBezTo>
                        <a:pt x="5555" y="5094"/>
                        <a:pt x="4228" y="5481"/>
                        <a:pt x="2869" y="5683"/>
                      </a:cubicBezTo>
                      <a:lnTo>
                        <a:pt x="2869" y="5683"/>
                      </a:lnTo>
                      <a:cubicBezTo>
                        <a:pt x="1805" y="3960"/>
                        <a:pt x="1019" y="2114"/>
                        <a:pt x="511" y="176"/>
                      </a:cubicBezTo>
                      <a:cubicBezTo>
                        <a:pt x="470" y="56"/>
                        <a:pt x="375" y="1"/>
                        <a:pt x="2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9"/>
                <p:cNvSpPr/>
                <p:nvPr/>
              </p:nvSpPr>
              <p:spPr>
                <a:xfrm>
                  <a:off x="5353925" y="3462025"/>
                  <a:ext cx="150050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2" h="3908" extrusionOk="0">
                      <a:moveTo>
                        <a:pt x="308" y="0"/>
                      </a:moveTo>
                      <a:cubicBezTo>
                        <a:pt x="149" y="0"/>
                        <a:pt x="0" y="119"/>
                        <a:pt x="79" y="297"/>
                      </a:cubicBezTo>
                      <a:lnTo>
                        <a:pt x="79" y="330"/>
                      </a:lnTo>
                      <a:cubicBezTo>
                        <a:pt x="308" y="885"/>
                        <a:pt x="439" y="1474"/>
                        <a:pt x="603" y="2063"/>
                      </a:cubicBezTo>
                      <a:cubicBezTo>
                        <a:pt x="766" y="2553"/>
                        <a:pt x="962" y="3240"/>
                        <a:pt x="1420" y="3599"/>
                      </a:cubicBezTo>
                      <a:cubicBezTo>
                        <a:pt x="1724" y="3831"/>
                        <a:pt x="2095" y="3908"/>
                        <a:pt x="2477" y="3908"/>
                      </a:cubicBezTo>
                      <a:cubicBezTo>
                        <a:pt x="2794" y="3908"/>
                        <a:pt x="3118" y="3855"/>
                        <a:pt x="3415" y="3796"/>
                      </a:cubicBezTo>
                      <a:cubicBezTo>
                        <a:pt x="4199" y="3599"/>
                        <a:pt x="4951" y="3371"/>
                        <a:pt x="5704" y="3076"/>
                      </a:cubicBezTo>
                      <a:cubicBezTo>
                        <a:pt x="6001" y="2987"/>
                        <a:pt x="5920" y="2573"/>
                        <a:pt x="5656" y="2573"/>
                      </a:cubicBezTo>
                      <a:cubicBezTo>
                        <a:pt x="5630" y="2573"/>
                        <a:pt x="5602" y="2577"/>
                        <a:pt x="5573" y="2586"/>
                      </a:cubicBezTo>
                      <a:cubicBezTo>
                        <a:pt x="4919" y="2815"/>
                        <a:pt x="4232" y="3076"/>
                        <a:pt x="3545" y="3240"/>
                      </a:cubicBezTo>
                      <a:cubicBezTo>
                        <a:pt x="3235" y="3313"/>
                        <a:pt x="2843" y="3406"/>
                        <a:pt x="2472" y="3406"/>
                      </a:cubicBezTo>
                      <a:cubicBezTo>
                        <a:pt x="2179" y="3406"/>
                        <a:pt x="1898" y="3348"/>
                        <a:pt x="1682" y="3174"/>
                      </a:cubicBezTo>
                      <a:cubicBezTo>
                        <a:pt x="1518" y="3011"/>
                        <a:pt x="1420" y="2815"/>
                        <a:pt x="1355" y="2618"/>
                      </a:cubicBezTo>
                      <a:cubicBezTo>
                        <a:pt x="1224" y="2324"/>
                        <a:pt x="1126" y="2030"/>
                        <a:pt x="1060" y="1736"/>
                      </a:cubicBezTo>
                      <a:cubicBezTo>
                        <a:pt x="897" y="1212"/>
                        <a:pt x="766" y="689"/>
                        <a:pt x="570" y="166"/>
                      </a:cubicBezTo>
                      <a:cubicBezTo>
                        <a:pt x="518" y="50"/>
                        <a:pt x="411" y="0"/>
                        <a:pt x="3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1" name="Google Shape;721;p39"/>
              <p:cNvGrpSpPr/>
              <p:nvPr/>
            </p:nvGrpSpPr>
            <p:grpSpPr>
              <a:xfrm>
                <a:off x="5467143" y="2234512"/>
                <a:ext cx="1989753" cy="1913480"/>
                <a:chOff x="4531600" y="1944475"/>
                <a:chExt cx="956750" cy="920075"/>
              </a:xfrm>
            </p:grpSpPr>
            <p:sp>
              <p:nvSpPr>
                <p:cNvPr id="722" name="Google Shape;722;p39"/>
                <p:cNvSpPr/>
                <p:nvPr/>
              </p:nvSpPr>
              <p:spPr>
                <a:xfrm>
                  <a:off x="4531600" y="1944475"/>
                  <a:ext cx="956750" cy="9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0" h="36803" extrusionOk="0">
                      <a:moveTo>
                        <a:pt x="29339" y="1"/>
                      </a:moveTo>
                      <a:cubicBezTo>
                        <a:pt x="25169" y="1"/>
                        <a:pt x="20610" y="6521"/>
                        <a:pt x="18847" y="8911"/>
                      </a:cubicBezTo>
                      <a:cubicBezTo>
                        <a:pt x="16907" y="5903"/>
                        <a:pt x="15466" y="4737"/>
                        <a:pt x="14348" y="4737"/>
                      </a:cubicBezTo>
                      <a:cubicBezTo>
                        <a:pt x="11395" y="4737"/>
                        <a:pt x="10698" y="12874"/>
                        <a:pt x="9037" y="16693"/>
                      </a:cubicBezTo>
                      <a:cubicBezTo>
                        <a:pt x="7029" y="14772"/>
                        <a:pt x="5557" y="13973"/>
                        <a:pt x="4497" y="13973"/>
                      </a:cubicBezTo>
                      <a:cubicBezTo>
                        <a:pt x="0" y="13973"/>
                        <a:pt x="2943" y="28364"/>
                        <a:pt x="4002" y="32519"/>
                      </a:cubicBezTo>
                      <a:lnTo>
                        <a:pt x="4721" y="36802"/>
                      </a:lnTo>
                      <a:cubicBezTo>
                        <a:pt x="9561" y="35363"/>
                        <a:pt x="15185" y="32486"/>
                        <a:pt x="20449" y="32257"/>
                      </a:cubicBezTo>
                      <a:cubicBezTo>
                        <a:pt x="26400" y="32028"/>
                        <a:pt x="36700" y="28595"/>
                        <a:pt x="25942" y="24704"/>
                      </a:cubicBezTo>
                      <a:cubicBezTo>
                        <a:pt x="28231" y="21728"/>
                        <a:pt x="34411" y="21499"/>
                        <a:pt x="36013" y="17837"/>
                      </a:cubicBezTo>
                      <a:cubicBezTo>
                        <a:pt x="38270" y="12802"/>
                        <a:pt x="32580" y="12802"/>
                        <a:pt x="29147" y="12573"/>
                      </a:cubicBezTo>
                      <a:cubicBezTo>
                        <a:pt x="29572" y="9597"/>
                        <a:pt x="35065" y="2763"/>
                        <a:pt x="31174" y="474"/>
                      </a:cubicBezTo>
                      <a:cubicBezTo>
                        <a:pt x="30578" y="147"/>
                        <a:pt x="29963" y="1"/>
                        <a:pt x="293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9"/>
                <p:cNvSpPr/>
                <p:nvPr/>
              </p:nvSpPr>
              <p:spPr>
                <a:xfrm>
                  <a:off x="4656300" y="2089375"/>
                  <a:ext cx="594325" cy="7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73" h="29995" extrusionOk="0">
                      <a:moveTo>
                        <a:pt x="23394" y="0"/>
                      </a:moveTo>
                      <a:cubicBezTo>
                        <a:pt x="23333" y="0"/>
                        <a:pt x="23270" y="22"/>
                        <a:pt x="23211" y="74"/>
                      </a:cubicBezTo>
                      <a:cubicBezTo>
                        <a:pt x="19254" y="3638"/>
                        <a:pt x="16475" y="8248"/>
                        <a:pt x="13205" y="12401"/>
                      </a:cubicBezTo>
                      <a:cubicBezTo>
                        <a:pt x="10197" y="16161"/>
                        <a:pt x="6665" y="19496"/>
                        <a:pt x="3722" y="23322"/>
                      </a:cubicBezTo>
                      <a:cubicBezTo>
                        <a:pt x="2218" y="25251"/>
                        <a:pt x="812" y="27344"/>
                        <a:pt x="60" y="29698"/>
                      </a:cubicBezTo>
                      <a:cubicBezTo>
                        <a:pt x="1" y="29877"/>
                        <a:pt x="169" y="29995"/>
                        <a:pt x="326" y="29995"/>
                      </a:cubicBezTo>
                      <a:cubicBezTo>
                        <a:pt x="428" y="29995"/>
                        <a:pt x="525" y="29945"/>
                        <a:pt x="551" y="29829"/>
                      </a:cubicBezTo>
                      <a:cubicBezTo>
                        <a:pt x="1205" y="27736"/>
                        <a:pt x="2414" y="25873"/>
                        <a:pt x="3722" y="24140"/>
                      </a:cubicBezTo>
                      <a:cubicBezTo>
                        <a:pt x="5226" y="22145"/>
                        <a:pt x="6894" y="20281"/>
                        <a:pt x="8562" y="18417"/>
                      </a:cubicBezTo>
                      <a:cubicBezTo>
                        <a:pt x="10099" y="16717"/>
                        <a:pt x="11701" y="15049"/>
                        <a:pt x="13139" y="13284"/>
                      </a:cubicBezTo>
                      <a:cubicBezTo>
                        <a:pt x="14774" y="11256"/>
                        <a:pt x="16278" y="9164"/>
                        <a:pt x="17815" y="7071"/>
                      </a:cubicBezTo>
                      <a:cubicBezTo>
                        <a:pt x="19548" y="4717"/>
                        <a:pt x="21379" y="2395"/>
                        <a:pt x="23570" y="433"/>
                      </a:cubicBezTo>
                      <a:cubicBezTo>
                        <a:pt x="23773" y="256"/>
                        <a:pt x="23603" y="0"/>
                        <a:pt x="233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9"/>
                <p:cNvSpPr/>
                <p:nvPr/>
              </p:nvSpPr>
              <p:spPr>
                <a:xfrm>
                  <a:off x="4720725" y="2518075"/>
                  <a:ext cx="225650" cy="19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26" h="7613" extrusionOk="0">
                      <a:moveTo>
                        <a:pt x="695" y="1"/>
                      </a:moveTo>
                      <a:cubicBezTo>
                        <a:pt x="597" y="1"/>
                        <a:pt x="498" y="58"/>
                        <a:pt x="459" y="190"/>
                      </a:cubicBezTo>
                      <a:cubicBezTo>
                        <a:pt x="1" y="2545"/>
                        <a:pt x="230" y="4964"/>
                        <a:pt x="230" y="7351"/>
                      </a:cubicBezTo>
                      <a:cubicBezTo>
                        <a:pt x="230" y="7482"/>
                        <a:pt x="328" y="7613"/>
                        <a:pt x="491" y="7613"/>
                      </a:cubicBezTo>
                      <a:lnTo>
                        <a:pt x="8699" y="6926"/>
                      </a:lnTo>
                      <a:cubicBezTo>
                        <a:pt x="9016" y="6894"/>
                        <a:pt x="9025" y="6402"/>
                        <a:pt x="8727" y="6402"/>
                      </a:cubicBezTo>
                      <a:cubicBezTo>
                        <a:pt x="8718" y="6402"/>
                        <a:pt x="8709" y="6402"/>
                        <a:pt x="8699" y="6403"/>
                      </a:cubicBezTo>
                      <a:lnTo>
                        <a:pt x="719" y="7071"/>
                      </a:lnTo>
                      <a:lnTo>
                        <a:pt x="719" y="7071"/>
                      </a:lnTo>
                      <a:cubicBezTo>
                        <a:pt x="706" y="4810"/>
                        <a:pt x="541" y="2550"/>
                        <a:pt x="949" y="321"/>
                      </a:cubicBezTo>
                      <a:cubicBezTo>
                        <a:pt x="988" y="126"/>
                        <a:pt x="841" y="1"/>
                        <a:pt x="6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9"/>
                <p:cNvSpPr/>
                <p:nvPr/>
              </p:nvSpPr>
              <p:spPr>
                <a:xfrm>
                  <a:off x="4845150" y="2336650"/>
                  <a:ext cx="256850" cy="2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4" h="8695" extrusionOk="0">
                      <a:moveTo>
                        <a:pt x="1220" y="0"/>
                      </a:moveTo>
                      <a:cubicBezTo>
                        <a:pt x="1106" y="0"/>
                        <a:pt x="991" y="74"/>
                        <a:pt x="975" y="221"/>
                      </a:cubicBezTo>
                      <a:cubicBezTo>
                        <a:pt x="975" y="2935"/>
                        <a:pt x="975" y="5747"/>
                        <a:pt x="59" y="8396"/>
                      </a:cubicBezTo>
                      <a:cubicBezTo>
                        <a:pt x="1" y="8572"/>
                        <a:pt x="153" y="8695"/>
                        <a:pt x="326" y="8695"/>
                      </a:cubicBezTo>
                      <a:cubicBezTo>
                        <a:pt x="346" y="8695"/>
                        <a:pt x="366" y="8693"/>
                        <a:pt x="386" y="8690"/>
                      </a:cubicBezTo>
                      <a:cubicBezTo>
                        <a:pt x="3558" y="8232"/>
                        <a:pt x="6828" y="8298"/>
                        <a:pt x="9967" y="7545"/>
                      </a:cubicBezTo>
                      <a:cubicBezTo>
                        <a:pt x="10274" y="7484"/>
                        <a:pt x="10178" y="7049"/>
                        <a:pt x="9895" y="7049"/>
                      </a:cubicBezTo>
                      <a:cubicBezTo>
                        <a:pt x="9876" y="7049"/>
                        <a:pt x="9857" y="7051"/>
                        <a:pt x="9836" y="7055"/>
                      </a:cubicBezTo>
                      <a:cubicBezTo>
                        <a:pt x="6847" y="7740"/>
                        <a:pt x="3739" y="7743"/>
                        <a:pt x="682" y="8137"/>
                      </a:cubicBezTo>
                      <a:lnTo>
                        <a:pt x="682" y="8137"/>
                      </a:lnTo>
                      <a:cubicBezTo>
                        <a:pt x="1495" y="5597"/>
                        <a:pt x="1465" y="2865"/>
                        <a:pt x="1465" y="221"/>
                      </a:cubicBezTo>
                      <a:cubicBezTo>
                        <a:pt x="1449" y="74"/>
                        <a:pt x="1335" y="0"/>
                        <a:pt x="12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39"/>
                <p:cNvSpPr/>
                <p:nvPr/>
              </p:nvSpPr>
              <p:spPr>
                <a:xfrm>
                  <a:off x="5001125" y="2227300"/>
                  <a:ext cx="151575" cy="1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3" h="5974" extrusionOk="0">
                      <a:moveTo>
                        <a:pt x="699" y="1"/>
                      </a:moveTo>
                      <a:cubicBezTo>
                        <a:pt x="581" y="1"/>
                        <a:pt x="458" y="83"/>
                        <a:pt x="425" y="246"/>
                      </a:cubicBezTo>
                      <a:cubicBezTo>
                        <a:pt x="425" y="2077"/>
                        <a:pt x="0" y="3876"/>
                        <a:pt x="197" y="5707"/>
                      </a:cubicBezTo>
                      <a:cubicBezTo>
                        <a:pt x="197" y="5853"/>
                        <a:pt x="328" y="5973"/>
                        <a:pt x="473" y="5973"/>
                      </a:cubicBezTo>
                      <a:cubicBezTo>
                        <a:pt x="489" y="5973"/>
                        <a:pt x="507" y="5972"/>
                        <a:pt x="524" y="5968"/>
                      </a:cubicBezTo>
                      <a:cubicBezTo>
                        <a:pt x="2289" y="5739"/>
                        <a:pt x="4088" y="5968"/>
                        <a:pt x="5788" y="5511"/>
                      </a:cubicBezTo>
                      <a:cubicBezTo>
                        <a:pt x="6063" y="5419"/>
                        <a:pt x="5967" y="5014"/>
                        <a:pt x="5713" y="5014"/>
                      </a:cubicBezTo>
                      <a:cubicBezTo>
                        <a:pt x="5695" y="5014"/>
                        <a:pt x="5677" y="5016"/>
                        <a:pt x="5657" y="5020"/>
                      </a:cubicBezTo>
                      <a:cubicBezTo>
                        <a:pt x="4054" y="5452"/>
                        <a:pt x="2335" y="5273"/>
                        <a:pt x="691" y="5443"/>
                      </a:cubicBezTo>
                      <a:lnTo>
                        <a:pt x="691" y="5443"/>
                      </a:lnTo>
                      <a:cubicBezTo>
                        <a:pt x="534" y="3703"/>
                        <a:pt x="949" y="1989"/>
                        <a:pt x="949" y="246"/>
                      </a:cubicBezTo>
                      <a:cubicBezTo>
                        <a:pt x="932" y="83"/>
                        <a:pt x="818" y="1"/>
                        <a:pt x="6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39"/>
                <p:cNvSpPr/>
                <p:nvPr/>
              </p:nvSpPr>
              <p:spPr>
                <a:xfrm>
                  <a:off x="5113925" y="2118350"/>
                  <a:ext cx="106300" cy="12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2" h="4854" extrusionOk="0">
                      <a:moveTo>
                        <a:pt x="723" y="1"/>
                      </a:moveTo>
                      <a:cubicBezTo>
                        <a:pt x="625" y="1"/>
                        <a:pt x="537" y="58"/>
                        <a:pt x="524" y="190"/>
                      </a:cubicBezTo>
                      <a:cubicBezTo>
                        <a:pt x="295" y="1531"/>
                        <a:pt x="262" y="2937"/>
                        <a:pt x="66" y="4310"/>
                      </a:cubicBezTo>
                      <a:cubicBezTo>
                        <a:pt x="1" y="4441"/>
                        <a:pt x="99" y="4571"/>
                        <a:pt x="230" y="4604"/>
                      </a:cubicBezTo>
                      <a:cubicBezTo>
                        <a:pt x="1213" y="4759"/>
                        <a:pt x="2196" y="4853"/>
                        <a:pt x="3179" y="4853"/>
                      </a:cubicBezTo>
                      <a:cubicBezTo>
                        <a:pt x="3439" y="4853"/>
                        <a:pt x="3698" y="4847"/>
                        <a:pt x="3957" y="4833"/>
                      </a:cubicBezTo>
                      <a:cubicBezTo>
                        <a:pt x="4252" y="4800"/>
                        <a:pt x="4252" y="4375"/>
                        <a:pt x="3957" y="4343"/>
                      </a:cubicBezTo>
                      <a:cubicBezTo>
                        <a:pt x="3761" y="4348"/>
                        <a:pt x="3565" y="4351"/>
                        <a:pt x="3368" y="4351"/>
                      </a:cubicBezTo>
                      <a:cubicBezTo>
                        <a:pt x="2436" y="4351"/>
                        <a:pt x="1507" y="4289"/>
                        <a:pt x="596" y="4151"/>
                      </a:cubicBezTo>
                      <a:lnTo>
                        <a:pt x="596" y="4151"/>
                      </a:lnTo>
                      <a:cubicBezTo>
                        <a:pt x="758" y="2874"/>
                        <a:pt x="802" y="1598"/>
                        <a:pt x="1014" y="321"/>
                      </a:cubicBezTo>
                      <a:cubicBezTo>
                        <a:pt x="1034" y="126"/>
                        <a:pt x="867" y="1"/>
                        <a:pt x="7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8" name="Google Shape;728;p39"/>
              <p:cNvGrpSpPr/>
              <p:nvPr/>
            </p:nvGrpSpPr>
            <p:grpSpPr>
              <a:xfrm rot="1472793">
                <a:off x="5262958" y="2882778"/>
                <a:ext cx="1286956" cy="993969"/>
                <a:chOff x="5517750" y="1707725"/>
                <a:chExt cx="618800" cy="477925"/>
              </a:xfrm>
            </p:grpSpPr>
            <p:sp>
              <p:nvSpPr>
                <p:cNvPr id="729" name="Google Shape;729;p39"/>
                <p:cNvSpPr/>
                <p:nvPr/>
              </p:nvSpPr>
              <p:spPr>
                <a:xfrm>
                  <a:off x="5517750" y="1707725"/>
                  <a:ext cx="618800" cy="46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52" h="18643" extrusionOk="0">
                      <a:moveTo>
                        <a:pt x="14240" y="1"/>
                      </a:moveTo>
                      <a:cubicBezTo>
                        <a:pt x="11170" y="1"/>
                        <a:pt x="9340" y="7681"/>
                        <a:pt x="8339" y="9683"/>
                      </a:cubicBezTo>
                      <a:cubicBezTo>
                        <a:pt x="8143" y="7296"/>
                        <a:pt x="7129" y="4942"/>
                        <a:pt x="5854" y="2882"/>
                      </a:cubicBezTo>
                      <a:cubicBezTo>
                        <a:pt x="4786" y="1379"/>
                        <a:pt x="3826" y="259"/>
                        <a:pt x="3009" y="259"/>
                      </a:cubicBezTo>
                      <a:cubicBezTo>
                        <a:pt x="2476" y="259"/>
                        <a:pt x="2004" y="737"/>
                        <a:pt x="1603" y="1901"/>
                      </a:cubicBezTo>
                      <a:cubicBezTo>
                        <a:pt x="1" y="6904"/>
                        <a:pt x="5331" y="14195"/>
                        <a:pt x="7260" y="18642"/>
                      </a:cubicBezTo>
                      <a:cubicBezTo>
                        <a:pt x="10857" y="17923"/>
                        <a:pt x="18116" y="14620"/>
                        <a:pt x="20797" y="12037"/>
                      </a:cubicBezTo>
                      <a:cubicBezTo>
                        <a:pt x="24751" y="8624"/>
                        <a:pt x="24034" y="6689"/>
                        <a:pt x="21493" y="6689"/>
                      </a:cubicBezTo>
                      <a:cubicBezTo>
                        <a:pt x="19579" y="6689"/>
                        <a:pt x="16632" y="7786"/>
                        <a:pt x="13865" y="10173"/>
                      </a:cubicBezTo>
                      <a:cubicBezTo>
                        <a:pt x="14355" y="8310"/>
                        <a:pt x="17592" y="462"/>
                        <a:pt x="14355" y="4"/>
                      </a:cubicBezTo>
                      <a:cubicBezTo>
                        <a:pt x="14317" y="2"/>
                        <a:pt x="14278" y="1"/>
                        <a:pt x="1424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39"/>
                <p:cNvSpPr/>
                <p:nvPr/>
              </p:nvSpPr>
              <p:spPr>
                <a:xfrm>
                  <a:off x="5589700" y="1878600"/>
                  <a:ext cx="396975" cy="29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9" h="11938" extrusionOk="0">
                      <a:moveTo>
                        <a:pt x="9112" y="1"/>
                      </a:moveTo>
                      <a:cubicBezTo>
                        <a:pt x="7163" y="1"/>
                        <a:pt x="5976" y="4925"/>
                        <a:pt x="5330" y="6216"/>
                      </a:cubicBezTo>
                      <a:cubicBezTo>
                        <a:pt x="5166" y="4646"/>
                        <a:pt x="4611" y="3142"/>
                        <a:pt x="3728" y="1834"/>
                      </a:cubicBezTo>
                      <a:cubicBezTo>
                        <a:pt x="3057" y="868"/>
                        <a:pt x="2446" y="151"/>
                        <a:pt x="1923" y="151"/>
                      </a:cubicBezTo>
                      <a:cubicBezTo>
                        <a:pt x="1579" y="151"/>
                        <a:pt x="1273" y="461"/>
                        <a:pt x="1014" y="1213"/>
                      </a:cubicBezTo>
                      <a:cubicBezTo>
                        <a:pt x="0" y="4417"/>
                        <a:pt x="3433" y="9093"/>
                        <a:pt x="4643" y="11938"/>
                      </a:cubicBezTo>
                      <a:cubicBezTo>
                        <a:pt x="6965" y="11480"/>
                        <a:pt x="11608" y="9355"/>
                        <a:pt x="13341" y="7720"/>
                      </a:cubicBezTo>
                      <a:cubicBezTo>
                        <a:pt x="15878" y="5519"/>
                        <a:pt x="15414" y="4275"/>
                        <a:pt x="13782" y="4275"/>
                      </a:cubicBezTo>
                      <a:cubicBezTo>
                        <a:pt x="12553" y="4275"/>
                        <a:pt x="10663" y="4980"/>
                        <a:pt x="8894" y="6510"/>
                      </a:cubicBezTo>
                      <a:cubicBezTo>
                        <a:pt x="9188" y="5300"/>
                        <a:pt x="11281" y="297"/>
                        <a:pt x="9188" y="3"/>
                      </a:cubicBezTo>
                      <a:cubicBezTo>
                        <a:pt x="9163" y="1"/>
                        <a:pt x="9137" y="1"/>
                        <a:pt x="91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39"/>
                <p:cNvSpPr/>
                <p:nvPr/>
              </p:nvSpPr>
              <p:spPr>
                <a:xfrm>
                  <a:off x="5650025" y="1932800"/>
                  <a:ext cx="68025" cy="24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1" h="9885" extrusionOk="0">
                      <a:moveTo>
                        <a:pt x="307" y="0"/>
                      </a:moveTo>
                      <a:cubicBezTo>
                        <a:pt x="159" y="0"/>
                        <a:pt x="1" y="125"/>
                        <a:pt x="40" y="320"/>
                      </a:cubicBezTo>
                      <a:cubicBezTo>
                        <a:pt x="367" y="1857"/>
                        <a:pt x="824" y="3394"/>
                        <a:pt x="1413" y="4865"/>
                      </a:cubicBezTo>
                      <a:cubicBezTo>
                        <a:pt x="1969" y="6402"/>
                        <a:pt x="2198" y="8037"/>
                        <a:pt x="2067" y="9639"/>
                      </a:cubicBezTo>
                      <a:cubicBezTo>
                        <a:pt x="2050" y="9803"/>
                        <a:pt x="2165" y="9884"/>
                        <a:pt x="2292" y="9884"/>
                      </a:cubicBezTo>
                      <a:cubicBezTo>
                        <a:pt x="2418" y="9884"/>
                        <a:pt x="2557" y="9803"/>
                        <a:pt x="2590" y="9639"/>
                      </a:cubicBezTo>
                      <a:cubicBezTo>
                        <a:pt x="2721" y="8037"/>
                        <a:pt x="2492" y="6402"/>
                        <a:pt x="1936" y="4865"/>
                      </a:cubicBezTo>
                      <a:cubicBezTo>
                        <a:pt x="1446" y="3328"/>
                        <a:pt x="824" y="1792"/>
                        <a:pt x="530" y="189"/>
                      </a:cubicBezTo>
                      <a:cubicBezTo>
                        <a:pt x="504" y="57"/>
                        <a:pt x="408" y="0"/>
                        <a:pt x="3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39"/>
                <p:cNvSpPr/>
                <p:nvPr/>
              </p:nvSpPr>
              <p:spPr>
                <a:xfrm>
                  <a:off x="5706100" y="1932675"/>
                  <a:ext cx="101675" cy="2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7" h="10119" extrusionOk="0">
                      <a:moveTo>
                        <a:pt x="3722" y="0"/>
                      </a:moveTo>
                      <a:cubicBezTo>
                        <a:pt x="3645" y="0"/>
                        <a:pt x="3569" y="38"/>
                        <a:pt x="3519" y="129"/>
                      </a:cubicBezTo>
                      <a:cubicBezTo>
                        <a:pt x="2080" y="3235"/>
                        <a:pt x="674" y="6407"/>
                        <a:pt x="20" y="9808"/>
                      </a:cubicBezTo>
                      <a:cubicBezTo>
                        <a:pt x="0" y="9988"/>
                        <a:pt x="176" y="10119"/>
                        <a:pt x="322" y="10119"/>
                      </a:cubicBezTo>
                      <a:cubicBezTo>
                        <a:pt x="416" y="10119"/>
                        <a:pt x="498" y="10066"/>
                        <a:pt x="510" y="9938"/>
                      </a:cubicBezTo>
                      <a:cubicBezTo>
                        <a:pt x="1164" y="6603"/>
                        <a:pt x="2538" y="3464"/>
                        <a:pt x="3976" y="391"/>
                      </a:cubicBezTo>
                      <a:cubicBezTo>
                        <a:pt x="4067" y="188"/>
                        <a:pt x="3892" y="0"/>
                        <a:pt x="37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39"/>
                <p:cNvSpPr/>
                <p:nvPr/>
              </p:nvSpPr>
              <p:spPr>
                <a:xfrm>
                  <a:off x="5709625" y="2014525"/>
                  <a:ext cx="237225" cy="16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9" h="6658" extrusionOk="0">
                      <a:moveTo>
                        <a:pt x="9119" y="1"/>
                      </a:moveTo>
                      <a:cubicBezTo>
                        <a:pt x="9082" y="1"/>
                        <a:pt x="9042" y="9"/>
                        <a:pt x="9002" y="27"/>
                      </a:cubicBezTo>
                      <a:cubicBezTo>
                        <a:pt x="5928" y="1792"/>
                        <a:pt x="2397" y="3329"/>
                        <a:pt x="173" y="6207"/>
                      </a:cubicBezTo>
                      <a:cubicBezTo>
                        <a:pt x="1" y="6404"/>
                        <a:pt x="163" y="6657"/>
                        <a:pt x="351" y="6657"/>
                      </a:cubicBezTo>
                      <a:cubicBezTo>
                        <a:pt x="413" y="6657"/>
                        <a:pt x="477" y="6631"/>
                        <a:pt x="533" y="6566"/>
                      </a:cubicBezTo>
                      <a:cubicBezTo>
                        <a:pt x="2724" y="3722"/>
                        <a:pt x="6222" y="2218"/>
                        <a:pt x="9263" y="485"/>
                      </a:cubicBezTo>
                      <a:cubicBezTo>
                        <a:pt x="9489" y="315"/>
                        <a:pt x="9350" y="1"/>
                        <a:pt x="911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34" name="Google Shape;734;p39"/>
              <p:cNvSpPr/>
              <p:nvPr/>
            </p:nvSpPr>
            <p:spPr>
              <a:xfrm>
                <a:off x="2435877" y="2215175"/>
                <a:ext cx="2225435" cy="1232586"/>
              </a:xfrm>
              <a:custGeom>
                <a:avLst/>
                <a:gdLst/>
                <a:ahLst/>
                <a:cxnLst/>
                <a:rect l="l" t="t" r="r" b="b"/>
                <a:pathLst>
                  <a:path w="42803" h="23707" extrusionOk="0">
                    <a:moveTo>
                      <a:pt x="20993" y="0"/>
                    </a:moveTo>
                    <a:cubicBezTo>
                      <a:pt x="16088" y="262"/>
                      <a:pt x="18802" y="10627"/>
                      <a:pt x="18246" y="13341"/>
                    </a:cubicBezTo>
                    <a:cubicBezTo>
                      <a:pt x="16258" y="12423"/>
                      <a:pt x="9510" y="9330"/>
                      <a:pt x="4929" y="9330"/>
                    </a:cubicBezTo>
                    <a:cubicBezTo>
                      <a:pt x="2655" y="9330"/>
                      <a:pt x="915" y="10092"/>
                      <a:pt x="557" y="12262"/>
                    </a:cubicBezTo>
                    <a:cubicBezTo>
                      <a:pt x="1" y="16611"/>
                      <a:pt x="10072" y="22889"/>
                      <a:pt x="13636" y="23706"/>
                    </a:cubicBezTo>
                    <a:lnTo>
                      <a:pt x="35969" y="21254"/>
                    </a:lnTo>
                    <a:cubicBezTo>
                      <a:pt x="38421" y="17690"/>
                      <a:pt x="42803" y="7619"/>
                      <a:pt x="40056" y="3270"/>
                    </a:cubicBezTo>
                    <a:cubicBezTo>
                      <a:pt x="39023" y="1646"/>
                      <a:pt x="37834" y="993"/>
                      <a:pt x="36604" y="993"/>
                    </a:cubicBezTo>
                    <a:cubicBezTo>
                      <a:pt x="32660" y="993"/>
                      <a:pt x="28293" y="7711"/>
                      <a:pt x="27271" y="10627"/>
                    </a:cubicBezTo>
                    <a:cubicBezTo>
                      <a:pt x="25342" y="8698"/>
                      <a:pt x="24263" y="0"/>
                      <a:pt x="209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9"/>
              <p:cNvSpPr/>
              <p:nvPr/>
            </p:nvSpPr>
            <p:spPr>
              <a:xfrm flipH="1">
                <a:off x="3310301" y="1107342"/>
                <a:ext cx="953709" cy="2354671"/>
              </a:xfrm>
              <a:custGeom>
                <a:avLst/>
                <a:gdLst/>
                <a:ahLst/>
                <a:cxnLst/>
                <a:rect l="l" t="t" r="r" b="b"/>
                <a:pathLst>
                  <a:path w="10922" h="26966" extrusionOk="0">
                    <a:moveTo>
                      <a:pt x="2600" y="0"/>
                    </a:moveTo>
                    <a:cubicBezTo>
                      <a:pt x="2346" y="0"/>
                      <a:pt x="2086" y="76"/>
                      <a:pt x="1832" y="253"/>
                    </a:cubicBezTo>
                    <a:cubicBezTo>
                      <a:pt x="1" y="1528"/>
                      <a:pt x="3401" y="5223"/>
                      <a:pt x="4513" y="6139"/>
                    </a:cubicBezTo>
                    <a:cubicBezTo>
                      <a:pt x="4546" y="6139"/>
                      <a:pt x="4546" y="6171"/>
                      <a:pt x="4578" y="6171"/>
                    </a:cubicBezTo>
                    <a:cubicBezTo>
                      <a:pt x="4905" y="7152"/>
                      <a:pt x="5232" y="8133"/>
                      <a:pt x="5494" y="9114"/>
                    </a:cubicBezTo>
                    <a:cubicBezTo>
                      <a:pt x="4685" y="8044"/>
                      <a:pt x="3272" y="6495"/>
                      <a:pt x="2169" y="6495"/>
                    </a:cubicBezTo>
                    <a:cubicBezTo>
                      <a:pt x="1890" y="6495"/>
                      <a:pt x="1631" y="6594"/>
                      <a:pt x="1407" y="6825"/>
                    </a:cubicBezTo>
                    <a:cubicBezTo>
                      <a:pt x="622" y="7675"/>
                      <a:pt x="1374" y="8820"/>
                      <a:pt x="2126" y="9278"/>
                    </a:cubicBezTo>
                    <a:cubicBezTo>
                      <a:pt x="3238" y="9932"/>
                      <a:pt x="4448" y="10389"/>
                      <a:pt x="5690" y="10618"/>
                    </a:cubicBezTo>
                    <a:lnTo>
                      <a:pt x="5886" y="10618"/>
                    </a:lnTo>
                    <a:cubicBezTo>
                      <a:pt x="6213" y="11992"/>
                      <a:pt x="6442" y="13430"/>
                      <a:pt x="6540" y="14869"/>
                    </a:cubicBezTo>
                    <a:lnTo>
                      <a:pt x="6540" y="14934"/>
                    </a:lnTo>
                    <a:cubicBezTo>
                      <a:pt x="6030" y="14012"/>
                      <a:pt x="5268" y="12800"/>
                      <a:pt x="4561" y="12800"/>
                    </a:cubicBezTo>
                    <a:cubicBezTo>
                      <a:pt x="4316" y="12800"/>
                      <a:pt x="4078" y="12946"/>
                      <a:pt x="3859" y="13299"/>
                    </a:cubicBezTo>
                    <a:cubicBezTo>
                      <a:pt x="3009" y="14705"/>
                      <a:pt x="5494" y="16177"/>
                      <a:pt x="6508" y="16798"/>
                    </a:cubicBezTo>
                    <a:cubicBezTo>
                      <a:pt x="6475" y="17648"/>
                      <a:pt x="6410" y="18498"/>
                      <a:pt x="6279" y="19316"/>
                    </a:cubicBezTo>
                    <a:cubicBezTo>
                      <a:pt x="6246" y="18858"/>
                      <a:pt x="6115" y="18400"/>
                      <a:pt x="5854" y="18008"/>
                    </a:cubicBezTo>
                    <a:cubicBezTo>
                      <a:pt x="5664" y="17734"/>
                      <a:pt x="5215" y="17486"/>
                      <a:pt x="4824" y="17486"/>
                    </a:cubicBezTo>
                    <a:cubicBezTo>
                      <a:pt x="4609" y="17486"/>
                      <a:pt x="4412" y="17561"/>
                      <a:pt x="4284" y="17746"/>
                    </a:cubicBezTo>
                    <a:cubicBezTo>
                      <a:pt x="3892" y="18270"/>
                      <a:pt x="4415" y="19054"/>
                      <a:pt x="4677" y="19512"/>
                    </a:cubicBezTo>
                    <a:cubicBezTo>
                      <a:pt x="5004" y="20068"/>
                      <a:pt x="5429" y="20591"/>
                      <a:pt x="5886" y="21049"/>
                    </a:cubicBezTo>
                    <a:cubicBezTo>
                      <a:pt x="5919" y="21049"/>
                      <a:pt x="5952" y="21082"/>
                      <a:pt x="6017" y="21082"/>
                    </a:cubicBezTo>
                    <a:cubicBezTo>
                      <a:pt x="5658" y="22913"/>
                      <a:pt x="5200" y="24744"/>
                      <a:pt x="4807" y="26608"/>
                    </a:cubicBezTo>
                    <a:cubicBezTo>
                      <a:pt x="4769" y="26821"/>
                      <a:pt x="4949" y="26966"/>
                      <a:pt x="5122" y="26966"/>
                    </a:cubicBezTo>
                    <a:cubicBezTo>
                      <a:pt x="5241" y="26966"/>
                      <a:pt x="5356" y="26898"/>
                      <a:pt x="5396" y="26738"/>
                    </a:cubicBezTo>
                    <a:cubicBezTo>
                      <a:pt x="5952" y="24090"/>
                      <a:pt x="6704" y="21441"/>
                      <a:pt x="7031" y="18760"/>
                    </a:cubicBezTo>
                    <a:cubicBezTo>
                      <a:pt x="7069" y="18798"/>
                      <a:pt x="7119" y="18814"/>
                      <a:pt x="7173" y="18814"/>
                    </a:cubicBezTo>
                    <a:cubicBezTo>
                      <a:pt x="7211" y="18814"/>
                      <a:pt x="7252" y="18806"/>
                      <a:pt x="7292" y="18793"/>
                    </a:cubicBezTo>
                    <a:cubicBezTo>
                      <a:pt x="8110" y="18466"/>
                      <a:pt x="10889" y="18400"/>
                      <a:pt x="10399" y="16896"/>
                    </a:cubicBezTo>
                    <a:cubicBezTo>
                      <a:pt x="10239" y="16347"/>
                      <a:pt x="9726" y="16022"/>
                      <a:pt x="9198" y="16022"/>
                    </a:cubicBezTo>
                    <a:cubicBezTo>
                      <a:pt x="8971" y="16022"/>
                      <a:pt x="8741" y="16082"/>
                      <a:pt x="8535" y="16210"/>
                    </a:cubicBezTo>
                    <a:cubicBezTo>
                      <a:pt x="8012" y="16537"/>
                      <a:pt x="7521" y="16962"/>
                      <a:pt x="7129" y="17452"/>
                    </a:cubicBezTo>
                    <a:cubicBezTo>
                      <a:pt x="7194" y="16602"/>
                      <a:pt x="7194" y="15752"/>
                      <a:pt x="7129" y="14902"/>
                    </a:cubicBezTo>
                    <a:cubicBezTo>
                      <a:pt x="7129" y="14640"/>
                      <a:pt x="7096" y="14379"/>
                      <a:pt x="7064" y="14150"/>
                    </a:cubicBezTo>
                    <a:lnTo>
                      <a:pt x="7096" y="14150"/>
                    </a:lnTo>
                    <a:cubicBezTo>
                      <a:pt x="8470" y="13757"/>
                      <a:pt x="10922" y="9735"/>
                      <a:pt x="8698" y="9081"/>
                    </a:cubicBezTo>
                    <a:cubicBezTo>
                      <a:pt x="8628" y="9063"/>
                      <a:pt x="8560" y="9054"/>
                      <a:pt x="8494" y="9054"/>
                    </a:cubicBezTo>
                    <a:cubicBezTo>
                      <a:pt x="7518" y="9054"/>
                      <a:pt x="7018" y="11008"/>
                      <a:pt x="6835" y="12417"/>
                    </a:cubicBezTo>
                    <a:cubicBezTo>
                      <a:pt x="6671" y="11370"/>
                      <a:pt x="6442" y="10357"/>
                      <a:pt x="6181" y="9343"/>
                    </a:cubicBezTo>
                    <a:cubicBezTo>
                      <a:pt x="7096" y="8689"/>
                      <a:pt x="9156" y="4896"/>
                      <a:pt x="7064" y="4504"/>
                    </a:cubicBezTo>
                    <a:cubicBezTo>
                      <a:pt x="7008" y="4494"/>
                      <a:pt x="6955" y="4489"/>
                      <a:pt x="6903" y="4489"/>
                    </a:cubicBezTo>
                    <a:cubicBezTo>
                      <a:pt x="5920" y="4489"/>
                      <a:pt x="5625" y="6209"/>
                      <a:pt x="5625" y="7545"/>
                    </a:cubicBezTo>
                    <a:cubicBezTo>
                      <a:pt x="5461" y="6989"/>
                      <a:pt x="5298" y="6433"/>
                      <a:pt x="5102" y="5877"/>
                    </a:cubicBezTo>
                    <a:cubicBezTo>
                      <a:pt x="5232" y="4438"/>
                      <a:pt x="5134" y="2803"/>
                      <a:pt x="4513" y="1495"/>
                    </a:cubicBezTo>
                    <a:cubicBezTo>
                      <a:pt x="4188" y="796"/>
                      <a:pt x="3424" y="0"/>
                      <a:pt x="26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6" name="Google Shape;736;p39"/>
              <p:cNvGrpSpPr/>
              <p:nvPr/>
            </p:nvGrpSpPr>
            <p:grpSpPr>
              <a:xfrm>
                <a:off x="1271029" y="2416472"/>
                <a:ext cx="1742633" cy="1934121"/>
                <a:chOff x="6073625" y="2772425"/>
                <a:chExt cx="837925" cy="930000"/>
              </a:xfrm>
            </p:grpSpPr>
            <p:sp>
              <p:nvSpPr>
                <p:cNvPr id="737" name="Google Shape;737;p39"/>
                <p:cNvSpPr/>
                <p:nvPr/>
              </p:nvSpPr>
              <p:spPr>
                <a:xfrm>
                  <a:off x="6073625" y="2772425"/>
                  <a:ext cx="837925" cy="93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17" h="37200" extrusionOk="0">
                      <a:moveTo>
                        <a:pt x="2277" y="1"/>
                      </a:moveTo>
                      <a:cubicBezTo>
                        <a:pt x="1494" y="1"/>
                        <a:pt x="733" y="50"/>
                        <a:pt x="1" y="153"/>
                      </a:cubicBezTo>
                      <a:cubicBezTo>
                        <a:pt x="1" y="9864"/>
                        <a:pt x="4546" y="33930"/>
                        <a:pt x="32176" y="37200"/>
                      </a:cubicBezTo>
                      <a:cubicBezTo>
                        <a:pt x="33516" y="30399"/>
                        <a:pt x="32176" y="21668"/>
                        <a:pt x="29167" y="15390"/>
                      </a:cubicBezTo>
                      <a:cubicBezTo>
                        <a:pt x="25143" y="7584"/>
                        <a:pt x="11991" y="1"/>
                        <a:pt x="227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9"/>
                <p:cNvSpPr/>
                <p:nvPr/>
              </p:nvSpPr>
              <p:spPr>
                <a:xfrm>
                  <a:off x="6202150" y="2858025"/>
                  <a:ext cx="677700" cy="8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08" h="33231" extrusionOk="0">
                      <a:moveTo>
                        <a:pt x="360" y="0"/>
                      </a:moveTo>
                      <a:cubicBezTo>
                        <a:pt x="191" y="0"/>
                        <a:pt x="1" y="188"/>
                        <a:pt x="91" y="391"/>
                      </a:cubicBezTo>
                      <a:cubicBezTo>
                        <a:pt x="1072" y="2549"/>
                        <a:pt x="3132" y="3988"/>
                        <a:pt x="4636" y="5721"/>
                      </a:cubicBezTo>
                      <a:cubicBezTo>
                        <a:pt x="6500" y="7879"/>
                        <a:pt x="8298" y="10037"/>
                        <a:pt x="10097" y="12260"/>
                      </a:cubicBezTo>
                      <a:cubicBezTo>
                        <a:pt x="13661" y="16707"/>
                        <a:pt x="17552" y="20860"/>
                        <a:pt x="21018" y="25340"/>
                      </a:cubicBezTo>
                      <a:cubicBezTo>
                        <a:pt x="22947" y="27858"/>
                        <a:pt x="24811" y="30441"/>
                        <a:pt x="26544" y="33122"/>
                      </a:cubicBezTo>
                      <a:cubicBezTo>
                        <a:pt x="26592" y="33199"/>
                        <a:pt x="26665" y="33230"/>
                        <a:pt x="26740" y="33230"/>
                      </a:cubicBezTo>
                      <a:cubicBezTo>
                        <a:pt x="26920" y="33230"/>
                        <a:pt x="27108" y="33045"/>
                        <a:pt x="26969" y="32860"/>
                      </a:cubicBezTo>
                      <a:lnTo>
                        <a:pt x="26969" y="32828"/>
                      </a:lnTo>
                      <a:cubicBezTo>
                        <a:pt x="23896" y="28119"/>
                        <a:pt x="20495" y="23639"/>
                        <a:pt x="16833" y="19389"/>
                      </a:cubicBezTo>
                      <a:cubicBezTo>
                        <a:pt x="15002" y="17231"/>
                        <a:pt x="13072" y="15138"/>
                        <a:pt x="11307" y="12914"/>
                      </a:cubicBezTo>
                      <a:cubicBezTo>
                        <a:pt x="9508" y="10724"/>
                        <a:pt x="7775" y="8467"/>
                        <a:pt x="5879" y="6375"/>
                      </a:cubicBezTo>
                      <a:cubicBezTo>
                        <a:pt x="4963" y="5328"/>
                        <a:pt x="4048" y="4347"/>
                        <a:pt x="3067" y="3367"/>
                      </a:cubicBezTo>
                      <a:cubicBezTo>
                        <a:pt x="2119" y="2418"/>
                        <a:pt x="1105" y="1405"/>
                        <a:pt x="549" y="129"/>
                      </a:cubicBezTo>
                      <a:cubicBezTo>
                        <a:pt x="508" y="38"/>
                        <a:pt x="437" y="0"/>
                        <a:pt x="3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9"/>
                <p:cNvSpPr/>
                <p:nvPr/>
              </p:nvSpPr>
              <p:spPr>
                <a:xfrm>
                  <a:off x="6166500" y="2859000"/>
                  <a:ext cx="206350" cy="18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4" h="7552" extrusionOk="0">
                      <a:moveTo>
                        <a:pt x="8008" y="0"/>
                      </a:moveTo>
                      <a:cubicBezTo>
                        <a:pt x="7893" y="0"/>
                        <a:pt x="7779" y="74"/>
                        <a:pt x="7763" y="221"/>
                      </a:cubicBezTo>
                      <a:lnTo>
                        <a:pt x="7763" y="6990"/>
                      </a:lnTo>
                      <a:lnTo>
                        <a:pt x="7763" y="6990"/>
                      </a:lnTo>
                      <a:cubicBezTo>
                        <a:pt x="5340" y="6458"/>
                        <a:pt x="2889" y="5954"/>
                        <a:pt x="438" y="5420"/>
                      </a:cubicBezTo>
                      <a:cubicBezTo>
                        <a:pt x="418" y="5416"/>
                        <a:pt x="398" y="5414"/>
                        <a:pt x="379" y="5414"/>
                      </a:cubicBezTo>
                      <a:cubicBezTo>
                        <a:pt x="97" y="5414"/>
                        <a:pt x="1" y="5849"/>
                        <a:pt x="307" y="5911"/>
                      </a:cubicBezTo>
                      <a:cubicBezTo>
                        <a:pt x="2858" y="6467"/>
                        <a:pt x="5408" y="6990"/>
                        <a:pt x="7926" y="7546"/>
                      </a:cubicBezTo>
                      <a:cubicBezTo>
                        <a:pt x="7947" y="7550"/>
                        <a:pt x="7968" y="7552"/>
                        <a:pt x="7989" y="7552"/>
                      </a:cubicBezTo>
                      <a:cubicBezTo>
                        <a:pt x="8129" y="7552"/>
                        <a:pt x="8253" y="7459"/>
                        <a:pt x="8253" y="7317"/>
                      </a:cubicBezTo>
                      <a:lnTo>
                        <a:pt x="8253" y="221"/>
                      </a:lnTo>
                      <a:cubicBezTo>
                        <a:pt x="8237" y="74"/>
                        <a:pt x="8122" y="0"/>
                        <a:pt x="80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39"/>
                <p:cNvSpPr/>
                <p:nvPr/>
              </p:nvSpPr>
              <p:spPr>
                <a:xfrm>
                  <a:off x="6214675" y="2967100"/>
                  <a:ext cx="322075" cy="24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3" h="9770" extrusionOk="0">
                      <a:moveTo>
                        <a:pt x="12645" y="1"/>
                      </a:moveTo>
                      <a:cubicBezTo>
                        <a:pt x="12522" y="1"/>
                        <a:pt x="12392" y="83"/>
                        <a:pt x="12375" y="246"/>
                      </a:cubicBezTo>
                      <a:cubicBezTo>
                        <a:pt x="12089" y="3265"/>
                        <a:pt x="11587" y="6222"/>
                        <a:pt x="11049" y="9208"/>
                      </a:cubicBezTo>
                      <a:lnTo>
                        <a:pt x="11049" y="9208"/>
                      </a:lnTo>
                      <a:cubicBezTo>
                        <a:pt x="7542" y="8426"/>
                        <a:pt x="3976" y="7916"/>
                        <a:pt x="440" y="7374"/>
                      </a:cubicBezTo>
                      <a:cubicBezTo>
                        <a:pt x="420" y="7370"/>
                        <a:pt x="400" y="7368"/>
                        <a:pt x="382" y="7368"/>
                      </a:cubicBezTo>
                      <a:cubicBezTo>
                        <a:pt x="99" y="7368"/>
                        <a:pt x="1" y="7803"/>
                        <a:pt x="277" y="7865"/>
                      </a:cubicBezTo>
                      <a:cubicBezTo>
                        <a:pt x="3939" y="8421"/>
                        <a:pt x="7601" y="8944"/>
                        <a:pt x="11198" y="9761"/>
                      </a:cubicBezTo>
                      <a:cubicBezTo>
                        <a:pt x="11221" y="9767"/>
                        <a:pt x="11243" y="9770"/>
                        <a:pt x="11265" y="9770"/>
                      </a:cubicBezTo>
                      <a:cubicBezTo>
                        <a:pt x="11371" y="9770"/>
                        <a:pt x="11465" y="9706"/>
                        <a:pt x="11492" y="9598"/>
                      </a:cubicBezTo>
                      <a:cubicBezTo>
                        <a:pt x="12081" y="6491"/>
                        <a:pt x="12571" y="3385"/>
                        <a:pt x="12866" y="246"/>
                      </a:cubicBezTo>
                      <a:cubicBezTo>
                        <a:pt x="12882" y="83"/>
                        <a:pt x="12768" y="1"/>
                        <a:pt x="126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39"/>
                <p:cNvSpPr/>
                <p:nvPr/>
              </p:nvSpPr>
              <p:spPr>
                <a:xfrm>
                  <a:off x="6311500" y="3103375"/>
                  <a:ext cx="383250" cy="27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30" h="11145" extrusionOk="0">
                      <a:moveTo>
                        <a:pt x="15026" y="1"/>
                      </a:moveTo>
                      <a:cubicBezTo>
                        <a:pt x="14923" y="1"/>
                        <a:pt x="14820" y="58"/>
                        <a:pt x="14780" y="190"/>
                      </a:cubicBezTo>
                      <a:cubicBezTo>
                        <a:pt x="13658" y="3556"/>
                        <a:pt x="13165" y="7110"/>
                        <a:pt x="12622" y="10606"/>
                      </a:cubicBezTo>
                      <a:lnTo>
                        <a:pt x="12622" y="10606"/>
                      </a:lnTo>
                      <a:cubicBezTo>
                        <a:pt x="8513" y="10339"/>
                        <a:pt x="4404" y="9804"/>
                        <a:pt x="295" y="9804"/>
                      </a:cubicBezTo>
                      <a:cubicBezTo>
                        <a:pt x="1" y="9836"/>
                        <a:pt x="1" y="10294"/>
                        <a:pt x="295" y="10327"/>
                      </a:cubicBezTo>
                      <a:cubicBezTo>
                        <a:pt x="4480" y="10327"/>
                        <a:pt x="8666" y="10850"/>
                        <a:pt x="12851" y="11144"/>
                      </a:cubicBezTo>
                      <a:cubicBezTo>
                        <a:pt x="12949" y="11144"/>
                        <a:pt x="13047" y="11046"/>
                        <a:pt x="13080" y="10948"/>
                      </a:cubicBezTo>
                      <a:cubicBezTo>
                        <a:pt x="13636" y="7384"/>
                        <a:pt x="14126" y="3754"/>
                        <a:pt x="15271" y="321"/>
                      </a:cubicBezTo>
                      <a:cubicBezTo>
                        <a:pt x="15329" y="126"/>
                        <a:pt x="15179" y="1"/>
                        <a:pt x="150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2" name="Google Shape;742;p39"/>
              <p:cNvGrpSpPr/>
              <p:nvPr/>
            </p:nvGrpSpPr>
            <p:grpSpPr>
              <a:xfrm>
                <a:off x="1991305" y="1624971"/>
                <a:ext cx="1649618" cy="2182749"/>
                <a:chOff x="5908250" y="536500"/>
                <a:chExt cx="793200" cy="1049550"/>
              </a:xfrm>
            </p:grpSpPr>
            <p:sp>
              <p:nvSpPr>
                <p:cNvPr id="743" name="Google Shape;743;p39"/>
                <p:cNvSpPr/>
                <p:nvPr/>
              </p:nvSpPr>
              <p:spPr>
                <a:xfrm>
                  <a:off x="5908250" y="536500"/>
                  <a:ext cx="793200" cy="104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28" h="41982" extrusionOk="0">
                      <a:moveTo>
                        <a:pt x="16927" y="1"/>
                      </a:moveTo>
                      <a:cubicBezTo>
                        <a:pt x="14310" y="1"/>
                        <a:pt x="14505" y="9137"/>
                        <a:pt x="14267" y="10624"/>
                      </a:cubicBezTo>
                      <a:cubicBezTo>
                        <a:pt x="13167" y="10204"/>
                        <a:pt x="9799" y="4873"/>
                        <a:pt x="8369" y="4873"/>
                      </a:cubicBezTo>
                      <a:cubicBezTo>
                        <a:pt x="8015" y="4873"/>
                        <a:pt x="7779" y="5201"/>
                        <a:pt x="7727" y="6013"/>
                      </a:cubicBezTo>
                      <a:cubicBezTo>
                        <a:pt x="7466" y="9545"/>
                        <a:pt x="15346" y="11441"/>
                        <a:pt x="13711" y="14711"/>
                      </a:cubicBezTo>
                      <a:cubicBezTo>
                        <a:pt x="12345" y="14122"/>
                        <a:pt x="7296" y="10563"/>
                        <a:pt x="4983" y="10563"/>
                      </a:cubicBezTo>
                      <a:cubicBezTo>
                        <a:pt x="4085" y="10563"/>
                        <a:pt x="3600" y="11099"/>
                        <a:pt x="3902" y="12553"/>
                      </a:cubicBezTo>
                      <a:cubicBezTo>
                        <a:pt x="5013" y="16346"/>
                        <a:pt x="14103" y="15528"/>
                        <a:pt x="13809" y="19910"/>
                      </a:cubicBezTo>
                      <a:cubicBezTo>
                        <a:pt x="13768" y="19916"/>
                        <a:pt x="13722" y="19918"/>
                        <a:pt x="13670" y="19918"/>
                      </a:cubicBezTo>
                      <a:cubicBezTo>
                        <a:pt x="12037" y="19918"/>
                        <a:pt x="5249" y="17155"/>
                        <a:pt x="2063" y="17155"/>
                      </a:cubicBezTo>
                      <a:cubicBezTo>
                        <a:pt x="704" y="17155"/>
                        <a:pt x="0" y="17657"/>
                        <a:pt x="632" y="19092"/>
                      </a:cubicBezTo>
                      <a:cubicBezTo>
                        <a:pt x="1743" y="21545"/>
                        <a:pt x="14398" y="21643"/>
                        <a:pt x="13711" y="22362"/>
                      </a:cubicBezTo>
                      <a:cubicBezTo>
                        <a:pt x="13307" y="24200"/>
                        <a:pt x="11759" y="24661"/>
                        <a:pt x="9950" y="24661"/>
                      </a:cubicBezTo>
                      <a:cubicBezTo>
                        <a:pt x="8135" y="24661"/>
                        <a:pt x="6057" y="24197"/>
                        <a:pt x="4610" y="24197"/>
                      </a:cubicBezTo>
                      <a:cubicBezTo>
                        <a:pt x="3651" y="24197"/>
                        <a:pt x="2969" y="24400"/>
                        <a:pt x="2823" y="25076"/>
                      </a:cubicBezTo>
                      <a:cubicBezTo>
                        <a:pt x="2289" y="26806"/>
                        <a:pt x="5980" y="27434"/>
                        <a:pt x="9589" y="27434"/>
                      </a:cubicBezTo>
                      <a:cubicBezTo>
                        <a:pt x="11506" y="27434"/>
                        <a:pt x="13401" y="27256"/>
                        <a:pt x="14627" y="26973"/>
                      </a:cubicBezTo>
                      <a:cubicBezTo>
                        <a:pt x="16262" y="32695"/>
                        <a:pt x="18910" y="39529"/>
                        <a:pt x="24894" y="41981"/>
                      </a:cubicBezTo>
                      <a:lnTo>
                        <a:pt x="28164" y="39496"/>
                      </a:lnTo>
                      <a:cubicBezTo>
                        <a:pt x="21559" y="36226"/>
                        <a:pt x="18027" y="32695"/>
                        <a:pt x="16425" y="26842"/>
                      </a:cubicBezTo>
                      <a:cubicBezTo>
                        <a:pt x="18060" y="26842"/>
                        <a:pt x="31728" y="25894"/>
                        <a:pt x="27346" y="22330"/>
                      </a:cubicBezTo>
                      <a:cubicBezTo>
                        <a:pt x="27084" y="22100"/>
                        <a:pt x="26717" y="22004"/>
                        <a:pt x="26273" y="22004"/>
                      </a:cubicBezTo>
                      <a:cubicBezTo>
                        <a:pt x="24057" y="22004"/>
                        <a:pt x="19940" y="24391"/>
                        <a:pt x="17594" y="24391"/>
                      </a:cubicBezTo>
                      <a:cubicBezTo>
                        <a:pt x="16535" y="24391"/>
                        <a:pt x="15836" y="23905"/>
                        <a:pt x="15836" y="22493"/>
                      </a:cubicBezTo>
                      <a:cubicBezTo>
                        <a:pt x="18550" y="22493"/>
                        <a:pt x="27902" y="21806"/>
                        <a:pt x="28720" y="18537"/>
                      </a:cubicBezTo>
                      <a:cubicBezTo>
                        <a:pt x="28911" y="17448"/>
                        <a:pt x="28425" y="17049"/>
                        <a:pt x="27540" y="17049"/>
                      </a:cubicBezTo>
                      <a:cubicBezTo>
                        <a:pt x="25129" y="17049"/>
                        <a:pt x="19759" y="20008"/>
                        <a:pt x="17091" y="20008"/>
                      </a:cubicBezTo>
                      <a:cubicBezTo>
                        <a:pt x="16563" y="20008"/>
                        <a:pt x="16142" y="19892"/>
                        <a:pt x="15869" y="19616"/>
                      </a:cubicBezTo>
                      <a:cubicBezTo>
                        <a:pt x="13678" y="17458"/>
                        <a:pt x="26790" y="15790"/>
                        <a:pt x="27608" y="13076"/>
                      </a:cubicBezTo>
                      <a:cubicBezTo>
                        <a:pt x="27785" y="12367"/>
                        <a:pt x="27461" y="12094"/>
                        <a:pt x="26817" y="12094"/>
                      </a:cubicBezTo>
                      <a:cubicBezTo>
                        <a:pt x="24684" y="12094"/>
                        <a:pt x="19040" y="15082"/>
                        <a:pt x="16481" y="15082"/>
                      </a:cubicBezTo>
                      <a:cubicBezTo>
                        <a:pt x="16250" y="15082"/>
                        <a:pt x="16045" y="15058"/>
                        <a:pt x="15869" y="15005"/>
                      </a:cubicBezTo>
                      <a:cubicBezTo>
                        <a:pt x="18027" y="12814"/>
                        <a:pt x="27085" y="9414"/>
                        <a:pt x="26790" y="7648"/>
                      </a:cubicBezTo>
                      <a:cubicBezTo>
                        <a:pt x="26596" y="6354"/>
                        <a:pt x="26049" y="5850"/>
                        <a:pt x="25301" y="5850"/>
                      </a:cubicBezTo>
                      <a:cubicBezTo>
                        <a:pt x="22780" y="5850"/>
                        <a:pt x="17980" y="11568"/>
                        <a:pt x="16719" y="11997"/>
                      </a:cubicBezTo>
                      <a:cubicBezTo>
                        <a:pt x="16719" y="9806"/>
                        <a:pt x="20545" y="1926"/>
                        <a:pt x="17798" y="291"/>
                      </a:cubicBezTo>
                      <a:cubicBezTo>
                        <a:pt x="17478" y="92"/>
                        <a:pt x="17188" y="1"/>
                        <a:pt x="169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9"/>
                <p:cNvSpPr/>
                <p:nvPr/>
              </p:nvSpPr>
              <p:spPr>
                <a:xfrm>
                  <a:off x="6264900" y="578275"/>
                  <a:ext cx="308550" cy="9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42" h="39305" extrusionOk="0">
                      <a:moveTo>
                        <a:pt x="2381" y="0"/>
                      </a:moveTo>
                      <a:cubicBezTo>
                        <a:pt x="2281" y="0"/>
                        <a:pt x="2185" y="57"/>
                        <a:pt x="2159" y="189"/>
                      </a:cubicBezTo>
                      <a:cubicBezTo>
                        <a:pt x="1799" y="2053"/>
                        <a:pt x="1538" y="3917"/>
                        <a:pt x="1407" y="5814"/>
                      </a:cubicBezTo>
                      <a:cubicBezTo>
                        <a:pt x="1309" y="7220"/>
                        <a:pt x="1015" y="8593"/>
                        <a:pt x="818" y="9999"/>
                      </a:cubicBezTo>
                      <a:cubicBezTo>
                        <a:pt x="589" y="11634"/>
                        <a:pt x="426" y="13301"/>
                        <a:pt x="361" y="14969"/>
                      </a:cubicBezTo>
                      <a:cubicBezTo>
                        <a:pt x="1" y="21149"/>
                        <a:pt x="589" y="28179"/>
                        <a:pt x="4906" y="32986"/>
                      </a:cubicBezTo>
                      <a:cubicBezTo>
                        <a:pt x="6966" y="35307"/>
                        <a:pt x="9549" y="37073"/>
                        <a:pt x="11805" y="39231"/>
                      </a:cubicBezTo>
                      <a:cubicBezTo>
                        <a:pt x="11857" y="39283"/>
                        <a:pt x="11915" y="39304"/>
                        <a:pt x="11972" y="39304"/>
                      </a:cubicBezTo>
                      <a:cubicBezTo>
                        <a:pt x="12166" y="39304"/>
                        <a:pt x="12342" y="39049"/>
                        <a:pt x="12165" y="38871"/>
                      </a:cubicBezTo>
                      <a:cubicBezTo>
                        <a:pt x="10235" y="37008"/>
                        <a:pt x="8077" y="35471"/>
                        <a:pt x="6181" y="33607"/>
                      </a:cubicBezTo>
                      <a:cubicBezTo>
                        <a:pt x="5167" y="32626"/>
                        <a:pt x="4284" y="31514"/>
                        <a:pt x="3532" y="30337"/>
                      </a:cubicBezTo>
                      <a:cubicBezTo>
                        <a:pt x="2748" y="28964"/>
                        <a:pt x="2192" y="27525"/>
                        <a:pt x="1799" y="25988"/>
                      </a:cubicBezTo>
                      <a:cubicBezTo>
                        <a:pt x="982" y="22751"/>
                        <a:pt x="655" y="19383"/>
                        <a:pt x="818" y="16048"/>
                      </a:cubicBezTo>
                      <a:cubicBezTo>
                        <a:pt x="851" y="14413"/>
                        <a:pt x="982" y="12778"/>
                        <a:pt x="1178" y="11143"/>
                      </a:cubicBezTo>
                      <a:cubicBezTo>
                        <a:pt x="1374" y="9508"/>
                        <a:pt x="1734" y="7841"/>
                        <a:pt x="1897" y="6173"/>
                      </a:cubicBezTo>
                      <a:cubicBezTo>
                        <a:pt x="1930" y="5585"/>
                        <a:pt x="1963" y="5029"/>
                        <a:pt x="1996" y="4473"/>
                      </a:cubicBezTo>
                      <a:cubicBezTo>
                        <a:pt x="2159" y="3067"/>
                        <a:pt x="2421" y="1694"/>
                        <a:pt x="2649" y="320"/>
                      </a:cubicBezTo>
                      <a:cubicBezTo>
                        <a:pt x="2688" y="125"/>
                        <a:pt x="2530" y="0"/>
                        <a:pt x="23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9"/>
                <p:cNvSpPr/>
                <p:nvPr/>
              </p:nvSpPr>
              <p:spPr>
                <a:xfrm>
                  <a:off x="6171500" y="727075"/>
                  <a:ext cx="371850" cy="13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4" h="5552" extrusionOk="0">
                      <a:moveTo>
                        <a:pt x="14481" y="1"/>
                      </a:moveTo>
                      <a:cubicBezTo>
                        <a:pt x="14430" y="1"/>
                        <a:pt x="14378" y="18"/>
                        <a:pt x="14331" y="58"/>
                      </a:cubicBezTo>
                      <a:cubicBezTo>
                        <a:pt x="12238" y="1791"/>
                        <a:pt x="9917" y="3164"/>
                        <a:pt x="7399" y="4145"/>
                      </a:cubicBezTo>
                      <a:cubicBezTo>
                        <a:pt x="6811" y="4374"/>
                        <a:pt x="6222" y="4603"/>
                        <a:pt x="5633" y="4766"/>
                      </a:cubicBezTo>
                      <a:cubicBezTo>
                        <a:pt x="5372" y="4864"/>
                        <a:pt x="5110" y="4962"/>
                        <a:pt x="4881" y="4995"/>
                      </a:cubicBezTo>
                      <a:cubicBezTo>
                        <a:pt x="4652" y="4995"/>
                        <a:pt x="4522" y="4864"/>
                        <a:pt x="4358" y="4701"/>
                      </a:cubicBezTo>
                      <a:cubicBezTo>
                        <a:pt x="4195" y="4570"/>
                        <a:pt x="4031" y="4439"/>
                        <a:pt x="3868" y="4309"/>
                      </a:cubicBezTo>
                      <a:cubicBezTo>
                        <a:pt x="2691" y="3229"/>
                        <a:pt x="1579" y="2085"/>
                        <a:pt x="532" y="908"/>
                      </a:cubicBezTo>
                      <a:cubicBezTo>
                        <a:pt x="476" y="844"/>
                        <a:pt x="412" y="817"/>
                        <a:pt x="351" y="817"/>
                      </a:cubicBezTo>
                      <a:cubicBezTo>
                        <a:pt x="163" y="817"/>
                        <a:pt x="0" y="1070"/>
                        <a:pt x="173" y="1268"/>
                      </a:cubicBezTo>
                      <a:lnTo>
                        <a:pt x="140" y="1235"/>
                      </a:lnTo>
                      <a:lnTo>
                        <a:pt x="140" y="1235"/>
                      </a:lnTo>
                      <a:cubicBezTo>
                        <a:pt x="1317" y="2608"/>
                        <a:pt x="2560" y="3851"/>
                        <a:pt x="3933" y="5028"/>
                      </a:cubicBezTo>
                      <a:cubicBezTo>
                        <a:pt x="4129" y="5191"/>
                        <a:pt x="4424" y="5518"/>
                        <a:pt x="4685" y="5551"/>
                      </a:cubicBezTo>
                      <a:cubicBezTo>
                        <a:pt x="4979" y="5518"/>
                        <a:pt x="5241" y="5453"/>
                        <a:pt x="5503" y="5355"/>
                      </a:cubicBezTo>
                      <a:cubicBezTo>
                        <a:pt x="6157" y="5159"/>
                        <a:pt x="6778" y="4930"/>
                        <a:pt x="7399" y="4668"/>
                      </a:cubicBezTo>
                      <a:cubicBezTo>
                        <a:pt x="10048" y="3687"/>
                        <a:pt x="12500" y="2249"/>
                        <a:pt x="14691" y="417"/>
                      </a:cubicBezTo>
                      <a:cubicBezTo>
                        <a:pt x="14873" y="261"/>
                        <a:pt x="14682" y="1"/>
                        <a:pt x="144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9"/>
                <p:cNvSpPr/>
                <p:nvPr/>
              </p:nvSpPr>
              <p:spPr>
                <a:xfrm>
                  <a:off x="6061800" y="845825"/>
                  <a:ext cx="505450" cy="1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8" h="4599" extrusionOk="0">
                      <a:moveTo>
                        <a:pt x="342" y="1"/>
                      </a:moveTo>
                      <a:cubicBezTo>
                        <a:pt x="139" y="1"/>
                        <a:pt x="1" y="339"/>
                        <a:pt x="245" y="474"/>
                      </a:cubicBezTo>
                      <a:lnTo>
                        <a:pt x="212" y="507"/>
                      </a:lnTo>
                      <a:cubicBezTo>
                        <a:pt x="2566" y="1913"/>
                        <a:pt x="4822" y="3777"/>
                        <a:pt x="7536" y="4431"/>
                      </a:cubicBezTo>
                      <a:cubicBezTo>
                        <a:pt x="8137" y="4541"/>
                        <a:pt x="8745" y="4598"/>
                        <a:pt x="9353" y="4598"/>
                      </a:cubicBezTo>
                      <a:cubicBezTo>
                        <a:pt x="10004" y="4598"/>
                        <a:pt x="10655" y="4533"/>
                        <a:pt x="11297" y="4398"/>
                      </a:cubicBezTo>
                      <a:cubicBezTo>
                        <a:pt x="12735" y="4104"/>
                        <a:pt x="14174" y="3679"/>
                        <a:pt x="15580" y="3155"/>
                      </a:cubicBezTo>
                      <a:cubicBezTo>
                        <a:pt x="17084" y="2599"/>
                        <a:pt x="18556" y="1913"/>
                        <a:pt x="19962" y="1161"/>
                      </a:cubicBezTo>
                      <a:cubicBezTo>
                        <a:pt x="20218" y="1019"/>
                        <a:pt x="20053" y="678"/>
                        <a:pt x="19812" y="678"/>
                      </a:cubicBezTo>
                      <a:cubicBezTo>
                        <a:pt x="19776" y="678"/>
                        <a:pt x="19738" y="686"/>
                        <a:pt x="19700" y="703"/>
                      </a:cubicBezTo>
                      <a:cubicBezTo>
                        <a:pt x="17280" y="2076"/>
                        <a:pt x="14665" y="3090"/>
                        <a:pt x="11951" y="3711"/>
                      </a:cubicBezTo>
                      <a:cubicBezTo>
                        <a:pt x="11068" y="3915"/>
                        <a:pt x="10122" y="4087"/>
                        <a:pt x="9190" y="4087"/>
                      </a:cubicBezTo>
                      <a:cubicBezTo>
                        <a:pt x="8776" y="4087"/>
                        <a:pt x="8364" y="4053"/>
                        <a:pt x="7961" y="3973"/>
                      </a:cubicBezTo>
                      <a:cubicBezTo>
                        <a:pt x="6653" y="3679"/>
                        <a:pt x="5411" y="3155"/>
                        <a:pt x="4267" y="2436"/>
                      </a:cubicBezTo>
                      <a:cubicBezTo>
                        <a:pt x="2991" y="1684"/>
                        <a:pt x="1749" y="801"/>
                        <a:pt x="474" y="49"/>
                      </a:cubicBezTo>
                      <a:cubicBezTo>
                        <a:pt x="429" y="15"/>
                        <a:pt x="384" y="1"/>
                        <a:pt x="3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9"/>
                <p:cNvSpPr/>
                <p:nvPr/>
              </p:nvSpPr>
              <p:spPr>
                <a:xfrm>
                  <a:off x="5972900" y="995425"/>
                  <a:ext cx="586700" cy="7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8" h="3001" extrusionOk="0">
                      <a:moveTo>
                        <a:pt x="23114" y="1"/>
                      </a:moveTo>
                      <a:cubicBezTo>
                        <a:pt x="23074" y="1"/>
                        <a:pt x="23033" y="15"/>
                        <a:pt x="22995" y="49"/>
                      </a:cubicBezTo>
                      <a:cubicBezTo>
                        <a:pt x="20477" y="1749"/>
                        <a:pt x="17403" y="2338"/>
                        <a:pt x="14428" y="2468"/>
                      </a:cubicBezTo>
                      <a:cubicBezTo>
                        <a:pt x="14167" y="2474"/>
                        <a:pt x="13906" y="2477"/>
                        <a:pt x="13645" y="2477"/>
                      </a:cubicBezTo>
                      <a:cubicBezTo>
                        <a:pt x="10762" y="2477"/>
                        <a:pt x="7862" y="2144"/>
                        <a:pt x="5043" y="1455"/>
                      </a:cubicBezTo>
                      <a:cubicBezTo>
                        <a:pt x="3474" y="1095"/>
                        <a:pt x="1937" y="670"/>
                        <a:pt x="400" y="147"/>
                      </a:cubicBezTo>
                      <a:cubicBezTo>
                        <a:pt x="375" y="139"/>
                        <a:pt x="351" y="135"/>
                        <a:pt x="328" y="135"/>
                      </a:cubicBezTo>
                      <a:cubicBezTo>
                        <a:pt x="87" y="135"/>
                        <a:pt x="0" y="578"/>
                        <a:pt x="269" y="637"/>
                      </a:cubicBezTo>
                      <a:lnTo>
                        <a:pt x="302" y="670"/>
                      </a:lnTo>
                      <a:cubicBezTo>
                        <a:pt x="3179" y="1651"/>
                        <a:pt x="6155" y="2338"/>
                        <a:pt x="9163" y="2697"/>
                      </a:cubicBezTo>
                      <a:cubicBezTo>
                        <a:pt x="10573" y="2888"/>
                        <a:pt x="12010" y="3000"/>
                        <a:pt x="13446" y="3000"/>
                      </a:cubicBezTo>
                      <a:cubicBezTo>
                        <a:pt x="15207" y="3000"/>
                        <a:pt x="16967" y="2832"/>
                        <a:pt x="18678" y="2436"/>
                      </a:cubicBezTo>
                      <a:cubicBezTo>
                        <a:pt x="20313" y="2043"/>
                        <a:pt x="21850" y="1389"/>
                        <a:pt x="23223" y="507"/>
                      </a:cubicBezTo>
                      <a:cubicBezTo>
                        <a:pt x="23468" y="344"/>
                        <a:pt x="23307" y="1"/>
                        <a:pt x="231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9"/>
                <p:cNvSpPr/>
                <p:nvPr/>
              </p:nvSpPr>
              <p:spPr>
                <a:xfrm>
                  <a:off x="6049100" y="1128500"/>
                  <a:ext cx="520700" cy="6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8" h="2795" extrusionOk="0">
                      <a:moveTo>
                        <a:pt x="20510" y="1"/>
                      </a:moveTo>
                      <a:cubicBezTo>
                        <a:pt x="20477" y="1"/>
                        <a:pt x="20442" y="8"/>
                        <a:pt x="20404" y="23"/>
                      </a:cubicBezTo>
                      <a:cubicBezTo>
                        <a:pt x="17461" y="1265"/>
                        <a:pt x="14192" y="1364"/>
                        <a:pt x="11053" y="1756"/>
                      </a:cubicBezTo>
                      <a:cubicBezTo>
                        <a:pt x="9320" y="1985"/>
                        <a:pt x="7587" y="2214"/>
                        <a:pt x="5821" y="2279"/>
                      </a:cubicBezTo>
                      <a:cubicBezTo>
                        <a:pt x="5377" y="2295"/>
                        <a:pt x="4932" y="2303"/>
                        <a:pt x="4488" y="2303"/>
                      </a:cubicBezTo>
                      <a:cubicBezTo>
                        <a:pt x="3101" y="2303"/>
                        <a:pt x="1714" y="2224"/>
                        <a:pt x="328" y="2050"/>
                      </a:cubicBezTo>
                      <a:cubicBezTo>
                        <a:pt x="318" y="2049"/>
                        <a:pt x="308" y="2049"/>
                        <a:pt x="299" y="2049"/>
                      </a:cubicBezTo>
                      <a:cubicBezTo>
                        <a:pt x="1" y="2049"/>
                        <a:pt x="10" y="2542"/>
                        <a:pt x="328" y="2573"/>
                      </a:cubicBezTo>
                      <a:cubicBezTo>
                        <a:pt x="1701" y="2720"/>
                        <a:pt x="3111" y="2794"/>
                        <a:pt x="4517" y="2794"/>
                      </a:cubicBezTo>
                      <a:cubicBezTo>
                        <a:pt x="4985" y="2794"/>
                        <a:pt x="5453" y="2786"/>
                        <a:pt x="5919" y="2770"/>
                      </a:cubicBezTo>
                      <a:cubicBezTo>
                        <a:pt x="7685" y="2704"/>
                        <a:pt x="9450" y="2443"/>
                        <a:pt x="11216" y="2246"/>
                      </a:cubicBezTo>
                      <a:cubicBezTo>
                        <a:pt x="14355" y="1854"/>
                        <a:pt x="17625" y="1756"/>
                        <a:pt x="20568" y="513"/>
                      </a:cubicBezTo>
                      <a:cubicBezTo>
                        <a:pt x="20828" y="398"/>
                        <a:pt x="20756" y="1"/>
                        <a:pt x="205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9" name="Google Shape;749;p39"/>
              <p:cNvGrpSpPr/>
              <p:nvPr/>
            </p:nvGrpSpPr>
            <p:grpSpPr>
              <a:xfrm rot="-2700000">
                <a:off x="2630043" y="2544018"/>
                <a:ext cx="1286945" cy="993961"/>
                <a:chOff x="5517750" y="1707725"/>
                <a:chExt cx="618800" cy="477925"/>
              </a:xfrm>
            </p:grpSpPr>
            <p:sp>
              <p:nvSpPr>
                <p:cNvPr id="750" name="Google Shape;750;p39"/>
                <p:cNvSpPr/>
                <p:nvPr/>
              </p:nvSpPr>
              <p:spPr>
                <a:xfrm>
                  <a:off x="5517750" y="1707725"/>
                  <a:ext cx="618800" cy="46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52" h="18643" extrusionOk="0">
                      <a:moveTo>
                        <a:pt x="14240" y="1"/>
                      </a:moveTo>
                      <a:cubicBezTo>
                        <a:pt x="11170" y="1"/>
                        <a:pt x="9340" y="7681"/>
                        <a:pt x="8339" y="9683"/>
                      </a:cubicBezTo>
                      <a:cubicBezTo>
                        <a:pt x="8143" y="7296"/>
                        <a:pt x="7129" y="4942"/>
                        <a:pt x="5854" y="2882"/>
                      </a:cubicBezTo>
                      <a:cubicBezTo>
                        <a:pt x="4786" y="1379"/>
                        <a:pt x="3826" y="259"/>
                        <a:pt x="3009" y="259"/>
                      </a:cubicBezTo>
                      <a:cubicBezTo>
                        <a:pt x="2476" y="259"/>
                        <a:pt x="2004" y="737"/>
                        <a:pt x="1603" y="1901"/>
                      </a:cubicBezTo>
                      <a:cubicBezTo>
                        <a:pt x="1" y="6904"/>
                        <a:pt x="5331" y="14195"/>
                        <a:pt x="7260" y="18642"/>
                      </a:cubicBezTo>
                      <a:cubicBezTo>
                        <a:pt x="10857" y="17923"/>
                        <a:pt x="18116" y="14620"/>
                        <a:pt x="20797" y="12037"/>
                      </a:cubicBezTo>
                      <a:cubicBezTo>
                        <a:pt x="24751" y="8624"/>
                        <a:pt x="24034" y="6689"/>
                        <a:pt x="21493" y="6689"/>
                      </a:cubicBezTo>
                      <a:cubicBezTo>
                        <a:pt x="19579" y="6689"/>
                        <a:pt x="16632" y="7786"/>
                        <a:pt x="13865" y="10173"/>
                      </a:cubicBezTo>
                      <a:cubicBezTo>
                        <a:pt x="14355" y="8310"/>
                        <a:pt x="17592" y="462"/>
                        <a:pt x="14355" y="4"/>
                      </a:cubicBezTo>
                      <a:cubicBezTo>
                        <a:pt x="14317" y="2"/>
                        <a:pt x="14278" y="1"/>
                        <a:pt x="1424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39"/>
                <p:cNvSpPr/>
                <p:nvPr/>
              </p:nvSpPr>
              <p:spPr>
                <a:xfrm>
                  <a:off x="5589700" y="1878600"/>
                  <a:ext cx="396975" cy="29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9" h="11938" extrusionOk="0">
                      <a:moveTo>
                        <a:pt x="9112" y="1"/>
                      </a:moveTo>
                      <a:cubicBezTo>
                        <a:pt x="7163" y="1"/>
                        <a:pt x="5976" y="4925"/>
                        <a:pt x="5330" y="6216"/>
                      </a:cubicBezTo>
                      <a:cubicBezTo>
                        <a:pt x="5166" y="4646"/>
                        <a:pt x="4611" y="3142"/>
                        <a:pt x="3728" y="1834"/>
                      </a:cubicBezTo>
                      <a:cubicBezTo>
                        <a:pt x="3057" y="868"/>
                        <a:pt x="2446" y="151"/>
                        <a:pt x="1923" y="151"/>
                      </a:cubicBezTo>
                      <a:cubicBezTo>
                        <a:pt x="1579" y="151"/>
                        <a:pt x="1273" y="461"/>
                        <a:pt x="1014" y="1213"/>
                      </a:cubicBezTo>
                      <a:cubicBezTo>
                        <a:pt x="0" y="4417"/>
                        <a:pt x="3433" y="9093"/>
                        <a:pt x="4643" y="11938"/>
                      </a:cubicBezTo>
                      <a:cubicBezTo>
                        <a:pt x="6965" y="11480"/>
                        <a:pt x="11608" y="9355"/>
                        <a:pt x="13341" y="7720"/>
                      </a:cubicBezTo>
                      <a:cubicBezTo>
                        <a:pt x="15878" y="5519"/>
                        <a:pt x="15414" y="4275"/>
                        <a:pt x="13782" y="4275"/>
                      </a:cubicBezTo>
                      <a:cubicBezTo>
                        <a:pt x="12553" y="4275"/>
                        <a:pt x="10663" y="4980"/>
                        <a:pt x="8894" y="6510"/>
                      </a:cubicBezTo>
                      <a:cubicBezTo>
                        <a:pt x="9188" y="5300"/>
                        <a:pt x="11281" y="297"/>
                        <a:pt x="9188" y="3"/>
                      </a:cubicBezTo>
                      <a:cubicBezTo>
                        <a:pt x="9163" y="1"/>
                        <a:pt x="9137" y="1"/>
                        <a:pt x="91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39"/>
                <p:cNvSpPr/>
                <p:nvPr/>
              </p:nvSpPr>
              <p:spPr>
                <a:xfrm>
                  <a:off x="5650025" y="1932800"/>
                  <a:ext cx="68025" cy="24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1" h="9885" extrusionOk="0">
                      <a:moveTo>
                        <a:pt x="307" y="0"/>
                      </a:moveTo>
                      <a:cubicBezTo>
                        <a:pt x="159" y="0"/>
                        <a:pt x="1" y="125"/>
                        <a:pt x="40" y="320"/>
                      </a:cubicBezTo>
                      <a:cubicBezTo>
                        <a:pt x="367" y="1857"/>
                        <a:pt x="824" y="3394"/>
                        <a:pt x="1413" y="4865"/>
                      </a:cubicBezTo>
                      <a:cubicBezTo>
                        <a:pt x="1969" y="6402"/>
                        <a:pt x="2198" y="8037"/>
                        <a:pt x="2067" y="9639"/>
                      </a:cubicBezTo>
                      <a:cubicBezTo>
                        <a:pt x="2050" y="9803"/>
                        <a:pt x="2165" y="9884"/>
                        <a:pt x="2292" y="9884"/>
                      </a:cubicBezTo>
                      <a:cubicBezTo>
                        <a:pt x="2418" y="9884"/>
                        <a:pt x="2557" y="9803"/>
                        <a:pt x="2590" y="9639"/>
                      </a:cubicBezTo>
                      <a:cubicBezTo>
                        <a:pt x="2721" y="8037"/>
                        <a:pt x="2492" y="6402"/>
                        <a:pt x="1936" y="4865"/>
                      </a:cubicBezTo>
                      <a:cubicBezTo>
                        <a:pt x="1446" y="3328"/>
                        <a:pt x="824" y="1792"/>
                        <a:pt x="530" y="189"/>
                      </a:cubicBezTo>
                      <a:cubicBezTo>
                        <a:pt x="504" y="57"/>
                        <a:pt x="408" y="0"/>
                        <a:pt x="3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39"/>
                <p:cNvSpPr/>
                <p:nvPr/>
              </p:nvSpPr>
              <p:spPr>
                <a:xfrm>
                  <a:off x="5706100" y="1932675"/>
                  <a:ext cx="101675" cy="2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7" h="10119" extrusionOk="0">
                      <a:moveTo>
                        <a:pt x="3722" y="0"/>
                      </a:moveTo>
                      <a:cubicBezTo>
                        <a:pt x="3645" y="0"/>
                        <a:pt x="3569" y="38"/>
                        <a:pt x="3519" y="129"/>
                      </a:cubicBezTo>
                      <a:cubicBezTo>
                        <a:pt x="2080" y="3235"/>
                        <a:pt x="674" y="6407"/>
                        <a:pt x="20" y="9808"/>
                      </a:cubicBezTo>
                      <a:cubicBezTo>
                        <a:pt x="0" y="9988"/>
                        <a:pt x="176" y="10119"/>
                        <a:pt x="322" y="10119"/>
                      </a:cubicBezTo>
                      <a:cubicBezTo>
                        <a:pt x="416" y="10119"/>
                        <a:pt x="498" y="10066"/>
                        <a:pt x="510" y="9938"/>
                      </a:cubicBezTo>
                      <a:cubicBezTo>
                        <a:pt x="1164" y="6603"/>
                        <a:pt x="2538" y="3464"/>
                        <a:pt x="3976" y="391"/>
                      </a:cubicBezTo>
                      <a:cubicBezTo>
                        <a:pt x="4067" y="188"/>
                        <a:pt x="3892" y="0"/>
                        <a:pt x="37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39"/>
                <p:cNvSpPr/>
                <p:nvPr/>
              </p:nvSpPr>
              <p:spPr>
                <a:xfrm>
                  <a:off x="5709625" y="2014525"/>
                  <a:ext cx="237225" cy="16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9" h="6658" extrusionOk="0">
                      <a:moveTo>
                        <a:pt x="9119" y="1"/>
                      </a:moveTo>
                      <a:cubicBezTo>
                        <a:pt x="9082" y="1"/>
                        <a:pt x="9042" y="9"/>
                        <a:pt x="9002" y="27"/>
                      </a:cubicBezTo>
                      <a:cubicBezTo>
                        <a:pt x="5928" y="1792"/>
                        <a:pt x="2397" y="3329"/>
                        <a:pt x="173" y="6207"/>
                      </a:cubicBezTo>
                      <a:cubicBezTo>
                        <a:pt x="1" y="6404"/>
                        <a:pt x="163" y="6657"/>
                        <a:pt x="351" y="6657"/>
                      </a:cubicBezTo>
                      <a:cubicBezTo>
                        <a:pt x="413" y="6657"/>
                        <a:pt x="477" y="6631"/>
                        <a:pt x="533" y="6566"/>
                      </a:cubicBezTo>
                      <a:cubicBezTo>
                        <a:pt x="2724" y="3722"/>
                        <a:pt x="6222" y="2218"/>
                        <a:pt x="9263" y="485"/>
                      </a:cubicBezTo>
                      <a:cubicBezTo>
                        <a:pt x="9489" y="315"/>
                        <a:pt x="9350" y="1"/>
                        <a:pt x="911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55" name="Google Shape;755;p39"/>
              <p:cNvSpPr/>
              <p:nvPr/>
            </p:nvSpPr>
            <p:spPr>
              <a:xfrm rot="3599725">
                <a:off x="6554411" y="3205640"/>
                <a:ext cx="567865" cy="1402038"/>
              </a:xfrm>
              <a:custGeom>
                <a:avLst/>
                <a:gdLst/>
                <a:ahLst/>
                <a:cxnLst/>
                <a:rect l="l" t="t" r="r" b="b"/>
                <a:pathLst>
                  <a:path w="10922" h="26966" extrusionOk="0">
                    <a:moveTo>
                      <a:pt x="2600" y="0"/>
                    </a:moveTo>
                    <a:cubicBezTo>
                      <a:pt x="2346" y="0"/>
                      <a:pt x="2086" y="76"/>
                      <a:pt x="1832" y="253"/>
                    </a:cubicBezTo>
                    <a:cubicBezTo>
                      <a:pt x="1" y="1528"/>
                      <a:pt x="3401" y="5223"/>
                      <a:pt x="4513" y="6139"/>
                    </a:cubicBezTo>
                    <a:cubicBezTo>
                      <a:pt x="4546" y="6139"/>
                      <a:pt x="4546" y="6171"/>
                      <a:pt x="4578" y="6171"/>
                    </a:cubicBezTo>
                    <a:cubicBezTo>
                      <a:pt x="4905" y="7152"/>
                      <a:pt x="5232" y="8133"/>
                      <a:pt x="5494" y="9114"/>
                    </a:cubicBezTo>
                    <a:cubicBezTo>
                      <a:pt x="4685" y="8044"/>
                      <a:pt x="3272" y="6495"/>
                      <a:pt x="2169" y="6495"/>
                    </a:cubicBezTo>
                    <a:cubicBezTo>
                      <a:pt x="1890" y="6495"/>
                      <a:pt x="1631" y="6594"/>
                      <a:pt x="1407" y="6825"/>
                    </a:cubicBezTo>
                    <a:cubicBezTo>
                      <a:pt x="622" y="7675"/>
                      <a:pt x="1374" y="8820"/>
                      <a:pt x="2126" y="9278"/>
                    </a:cubicBezTo>
                    <a:cubicBezTo>
                      <a:pt x="3238" y="9932"/>
                      <a:pt x="4448" y="10389"/>
                      <a:pt x="5690" y="10618"/>
                    </a:cubicBezTo>
                    <a:lnTo>
                      <a:pt x="5886" y="10618"/>
                    </a:lnTo>
                    <a:cubicBezTo>
                      <a:pt x="6213" y="11992"/>
                      <a:pt x="6442" y="13430"/>
                      <a:pt x="6540" y="14869"/>
                    </a:cubicBezTo>
                    <a:lnTo>
                      <a:pt x="6540" y="14934"/>
                    </a:lnTo>
                    <a:cubicBezTo>
                      <a:pt x="6030" y="14012"/>
                      <a:pt x="5268" y="12800"/>
                      <a:pt x="4561" y="12800"/>
                    </a:cubicBezTo>
                    <a:cubicBezTo>
                      <a:pt x="4316" y="12800"/>
                      <a:pt x="4078" y="12946"/>
                      <a:pt x="3859" y="13299"/>
                    </a:cubicBezTo>
                    <a:cubicBezTo>
                      <a:pt x="3009" y="14705"/>
                      <a:pt x="5494" y="16177"/>
                      <a:pt x="6508" y="16798"/>
                    </a:cubicBezTo>
                    <a:cubicBezTo>
                      <a:pt x="6475" y="17648"/>
                      <a:pt x="6410" y="18498"/>
                      <a:pt x="6279" y="19316"/>
                    </a:cubicBezTo>
                    <a:cubicBezTo>
                      <a:pt x="6246" y="18858"/>
                      <a:pt x="6115" y="18400"/>
                      <a:pt x="5854" y="18008"/>
                    </a:cubicBezTo>
                    <a:cubicBezTo>
                      <a:pt x="5664" y="17734"/>
                      <a:pt x="5215" y="17486"/>
                      <a:pt x="4824" y="17486"/>
                    </a:cubicBezTo>
                    <a:cubicBezTo>
                      <a:pt x="4609" y="17486"/>
                      <a:pt x="4412" y="17561"/>
                      <a:pt x="4284" y="17746"/>
                    </a:cubicBezTo>
                    <a:cubicBezTo>
                      <a:pt x="3892" y="18270"/>
                      <a:pt x="4415" y="19054"/>
                      <a:pt x="4677" y="19512"/>
                    </a:cubicBezTo>
                    <a:cubicBezTo>
                      <a:pt x="5004" y="20068"/>
                      <a:pt x="5429" y="20591"/>
                      <a:pt x="5886" y="21049"/>
                    </a:cubicBezTo>
                    <a:cubicBezTo>
                      <a:pt x="5919" y="21049"/>
                      <a:pt x="5952" y="21082"/>
                      <a:pt x="6017" y="21082"/>
                    </a:cubicBezTo>
                    <a:cubicBezTo>
                      <a:pt x="5658" y="22913"/>
                      <a:pt x="5200" y="24744"/>
                      <a:pt x="4807" y="26608"/>
                    </a:cubicBezTo>
                    <a:cubicBezTo>
                      <a:pt x="4769" y="26821"/>
                      <a:pt x="4949" y="26966"/>
                      <a:pt x="5122" y="26966"/>
                    </a:cubicBezTo>
                    <a:cubicBezTo>
                      <a:pt x="5241" y="26966"/>
                      <a:pt x="5356" y="26898"/>
                      <a:pt x="5396" y="26738"/>
                    </a:cubicBezTo>
                    <a:cubicBezTo>
                      <a:pt x="5952" y="24090"/>
                      <a:pt x="6704" y="21441"/>
                      <a:pt x="7031" y="18760"/>
                    </a:cubicBezTo>
                    <a:cubicBezTo>
                      <a:pt x="7069" y="18798"/>
                      <a:pt x="7119" y="18814"/>
                      <a:pt x="7173" y="18814"/>
                    </a:cubicBezTo>
                    <a:cubicBezTo>
                      <a:pt x="7211" y="18814"/>
                      <a:pt x="7252" y="18806"/>
                      <a:pt x="7292" y="18793"/>
                    </a:cubicBezTo>
                    <a:cubicBezTo>
                      <a:pt x="8110" y="18466"/>
                      <a:pt x="10889" y="18400"/>
                      <a:pt x="10399" y="16896"/>
                    </a:cubicBezTo>
                    <a:cubicBezTo>
                      <a:pt x="10239" y="16347"/>
                      <a:pt x="9726" y="16022"/>
                      <a:pt x="9198" y="16022"/>
                    </a:cubicBezTo>
                    <a:cubicBezTo>
                      <a:pt x="8971" y="16022"/>
                      <a:pt x="8741" y="16082"/>
                      <a:pt x="8535" y="16210"/>
                    </a:cubicBezTo>
                    <a:cubicBezTo>
                      <a:pt x="8012" y="16537"/>
                      <a:pt x="7521" y="16962"/>
                      <a:pt x="7129" y="17452"/>
                    </a:cubicBezTo>
                    <a:cubicBezTo>
                      <a:pt x="7194" y="16602"/>
                      <a:pt x="7194" y="15752"/>
                      <a:pt x="7129" y="14902"/>
                    </a:cubicBezTo>
                    <a:cubicBezTo>
                      <a:pt x="7129" y="14640"/>
                      <a:pt x="7096" y="14379"/>
                      <a:pt x="7064" y="14150"/>
                    </a:cubicBezTo>
                    <a:lnTo>
                      <a:pt x="7096" y="14150"/>
                    </a:lnTo>
                    <a:cubicBezTo>
                      <a:pt x="8470" y="13757"/>
                      <a:pt x="10922" y="9735"/>
                      <a:pt x="8698" y="9081"/>
                    </a:cubicBezTo>
                    <a:cubicBezTo>
                      <a:pt x="8628" y="9063"/>
                      <a:pt x="8560" y="9054"/>
                      <a:pt x="8494" y="9054"/>
                    </a:cubicBezTo>
                    <a:cubicBezTo>
                      <a:pt x="7518" y="9054"/>
                      <a:pt x="7018" y="11008"/>
                      <a:pt x="6835" y="12417"/>
                    </a:cubicBezTo>
                    <a:cubicBezTo>
                      <a:pt x="6671" y="11370"/>
                      <a:pt x="6442" y="10357"/>
                      <a:pt x="6181" y="9343"/>
                    </a:cubicBezTo>
                    <a:cubicBezTo>
                      <a:pt x="7096" y="8689"/>
                      <a:pt x="9156" y="4896"/>
                      <a:pt x="7064" y="4504"/>
                    </a:cubicBezTo>
                    <a:cubicBezTo>
                      <a:pt x="7008" y="4494"/>
                      <a:pt x="6955" y="4489"/>
                      <a:pt x="6903" y="4489"/>
                    </a:cubicBezTo>
                    <a:cubicBezTo>
                      <a:pt x="5920" y="4489"/>
                      <a:pt x="5625" y="6209"/>
                      <a:pt x="5625" y="7545"/>
                    </a:cubicBezTo>
                    <a:cubicBezTo>
                      <a:pt x="5461" y="6989"/>
                      <a:pt x="5298" y="6433"/>
                      <a:pt x="5102" y="5877"/>
                    </a:cubicBezTo>
                    <a:cubicBezTo>
                      <a:pt x="5232" y="4438"/>
                      <a:pt x="5134" y="2803"/>
                      <a:pt x="4513" y="1495"/>
                    </a:cubicBezTo>
                    <a:cubicBezTo>
                      <a:pt x="4188" y="796"/>
                      <a:pt x="3424" y="0"/>
                      <a:pt x="26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9"/>
              <p:cNvSpPr/>
              <p:nvPr/>
            </p:nvSpPr>
            <p:spPr>
              <a:xfrm>
                <a:off x="4560340" y="674499"/>
                <a:ext cx="659681" cy="2787422"/>
              </a:xfrm>
              <a:custGeom>
                <a:avLst/>
                <a:gdLst/>
                <a:ahLst/>
                <a:cxnLst/>
                <a:rect l="l" t="t" r="r" b="b"/>
                <a:pathLst>
                  <a:path w="12688" h="53612" extrusionOk="0">
                    <a:moveTo>
                      <a:pt x="2559" y="0"/>
                    </a:moveTo>
                    <a:cubicBezTo>
                      <a:pt x="2453" y="0"/>
                      <a:pt x="2341" y="19"/>
                      <a:pt x="2224" y="59"/>
                    </a:cubicBezTo>
                    <a:cubicBezTo>
                      <a:pt x="197" y="778"/>
                      <a:pt x="3695" y="4636"/>
                      <a:pt x="4219" y="5388"/>
                    </a:cubicBezTo>
                    <a:cubicBezTo>
                      <a:pt x="4219" y="5421"/>
                      <a:pt x="4251" y="5454"/>
                      <a:pt x="4284" y="5454"/>
                    </a:cubicBezTo>
                    <a:cubicBezTo>
                      <a:pt x="4447" y="6010"/>
                      <a:pt x="4644" y="6598"/>
                      <a:pt x="4807" y="7154"/>
                    </a:cubicBezTo>
                    <a:cubicBezTo>
                      <a:pt x="3950" y="7059"/>
                      <a:pt x="2894" y="6753"/>
                      <a:pt x="1928" y="6753"/>
                    </a:cubicBezTo>
                    <a:cubicBezTo>
                      <a:pt x="1236" y="6753"/>
                      <a:pt x="590" y="6910"/>
                      <a:pt x="99" y="7416"/>
                    </a:cubicBezTo>
                    <a:cubicBezTo>
                      <a:pt x="0" y="7547"/>
                      <a:pt x="0" y="7841"/>
                      <a:pt x="229" y="7841"/>
                    </a:cubicBezTo>
                    <a:cubicBezTo>
                      <a:pt x="665" y="7903"/>
                      <a:pt x="1098" y="7927"/>
                      <a:pt x="1530" y="7927"/>
                    </a:cubicBezTo>
                    <a:cubicBezTo>
                      <a:pt x="2687" y="7927"/>
                      <a:pt x="3837" y="7758"/>
                      <a:pt x="5003" y="7710"/>
                    </a:cubicBezTo>
                    <a:cubicBezTo>
                      <a:pt x="5330" y="8789"/>
                      <a:pt x="5657" y="9901"/>
                      <a:pt x="5952" y="11013"/>
                    </a:cubicBezTo>
                    <a:cubicBezTo>
                      <a:pt x="4971" y="10588"/>
                      <a:pt x="3924" y="10359"/>
                      <a:pt x="2878" y="10326"/>
                    </a:cubicBezTo>
                    <a:cubicBezTo>
                      <a:pt x="2420" y="10326"/>
                      <a:pt x="1276" y="10326"/>
                      <a:pt x="1276" y="11013"/>
                    </a:cubicBezTo>
                    <a:cubicBezTo>
                      <a:pt x="1276" y="11739"/>
                      <a:pt x="2207" y="11916"/>
                      <a:pt x="3262" y="11916"/>
                    </a:cubicBezTo>
                    <a:cubicBezTo>
                      <a:pt x="4265" y="11916"/>
                      <a:pt x="5379" y="11756"/>
                      <a:pt x="5911" y="11756"/>
                    </a:cubicBezTo>
                    <a:cubicBezTo>
                      <a:pt x="5978" y="11756"/>
                      <a:pt x="6035" y="11759"/>
                      <a:pt x="6082" y="11765"/>
                    </a:cubicBezTo>
                    <a:lnTo>
                      <a:pt x="6148" y="11765"/>
                    </a:lnTo>
                    <a:cubicBezTo>
                      <a:pt x="6540" y="13301"/>
                      <a:pt x="6867" y="14838"/>
                      <a:pt x="7161" y="16375"/>
                    </a:cubicBezTo>
                    <a:cubicBezTo>
                      <a:pt x="5965" y="16113"/>
                      <a:pt x="4899" y="15668"/>
                      <a:pt x="3662" y="15668"/>
                    </a:cubicBezTo>
                    <a:cubicBezTo>
                      <a:pt x="3512" y="15668"/>
                      <a:pt x="3360" y="15674"/>
                      <a:pt x="3205" y="15688"/>
                    </a:cubicBezTo>
                    <a:cubicBezTo>
                      <a:pt x="2682" y="15721"/>
                      <a:pt x="1537" y="15754"/>
                      <a:pt x="1472" y="16506"/>
                    </a:cubicBezTo>
                    <a:cubicBezTo>
                      <a:pt x="1406" y="17225"/>
                      <a:pt x="3107" y="17454"/>
                      <a:pt x="3565" y="17520"/>
                    </a:cubicBezTo>
                    <a:cubicBezTo>
                      <a:pt x="4099" y="17579"/>
                      <a:pt x="4681" y="17632"/>
                      <a:pt x="5267" y="17632"/>
                    </a:cubicBezTo>
                    <a:cubicBezTo>
                      <a:pt x="5971" y="17632"/>
                      <a:pt x="6682" y="17555"/>
                      <a:pt x="7325" y="17323"/>
                    </a:cubicBezTo>
                    <a:cubicBezTo>
                      <a:pt x="7554" y="18664"/>
                      <a:pt x="7717" y="20037"/>
                      <a:pt x="7913" y="21378"/>
                    </a:cubicBezTo>
                    <a:cubicBezTo>
                      <a:pt x="6775" y="20991"/>
                      <a:pt x="5541" y="20350"/>
                      <a:pt x="4345" y="20350"/>
                    </a:cubicBezTo>
                    <a:cubicBezTo>
                      <a:pt x="3823" y="20350"/>
                      <a:pt x="3309" y="20472"/>
                      <a:pt x="2812" y="20789"/>
                    </a:cubicBezTo>
                    <a:cubicBezTo>
                      <a:pt x="2649" y="20887"/>
                      <a:pt x="2649" y="21116"/>
                      <a:pt x="2812" y="21214"/>
                    </a:cubicBezTo>
                    <a:cubicBezTo>
                      <a:pt x="3970" y="21885"/>
                      <a:pt x="5411" y="22101"/>
                      <a:pt x="6766" y="22101"/>
                    </a:cubicBezTo>
                    <a:cubicBezTo>
                      <a:pt x="6866" y="22101"/>
                      <a:pt x="6965" y="22100"/>
                      <a:pt x="7063" y="22097"/>
                    </a:cubicBezTo>
                    <a:lnTo>
                      <a:pt x="7129" y="22097"/>
                    </a:lnTo>
                    <a:cubicBezTo>
                      <a:pt x="7145" y="22114"/>
                      <a:pt x="7161" y="22122"/>
                      <a:pt x="7178" y="22122"/>
                    </a:cubicBezTo>
                    <a:cubicBezTo>
                      <a:pt x="7194" y="22122"/>
                      <a:pt x="7210" y="22114"/>
                      <a:pt x="7227" y="22097"/>
                    </a:cubicBezTo>
                    <a:cubicBezTo>
                      <a:pt x="7488" y="22097"/>
                      <a:pt x="7717" y="22097"/>
                      <a:pt x="7979" y="22065"/>
                    </a:cubicBezTo>
                    <a:cubicBezTo>
                      <a:pt x="8208" y="24452"/>
                      <a:pt x="8306" y="26839"/>
                      <a:pt x="8240" y="29225"/>
                    </a:cubicBezTo>
                    <a:cubicBezTo>
                      <a:pt x="8142" y="33215"/>
                      <a:pt x="7685" y="37237"/>
                      <a:pt x="7358" y="41226"/>
                    </a:cubicBezTo>
                    <a:cubicBezTo>
                      <a:pt x="7031" y="45378"/>
                      <a:pt x="5298" y="49269"/>
                      <a:pt x="4349" y="53291"/>
                    </a:cubicBezTo>
                    <a:cubicBezTo>
                      <a:pt x="4310" y="53486"/>
                      <a:pt x="4469" y="53612"/>
                      <a:pt x="4624" y="53612"/>
                    </a:cubicBezTo>
                    <a:cubicBezTo>
                      <a:pt x="4729" y="53612"/>
                      <a:pt x="4833" y="53554"/>
                      <a:pt x="4872" y="53422"/>
                    </a:cubicBezTo>
                    <a:cubicBezTo>
                      <a:pt x="5755" y="49596"/>
                      <a:pt x="7227" y="45934"/>
                      <a:pt x="7783" y="42043"/>
                    </a:cubicBezTo>
                    <a:cubicBezTo>
                      <a:pt x="8371" y="37825"/>
                      <a:pt x="8600" y="33444"/>
                      <a:pt x="8764" y="29225"/>
                    </a:cubicBezTo>
                    <a:cubicBezTo>
                      <a:pt x="8796" y="27885"/>
                      <a:pt x="8796" y="26544"/>
                      <a:pt x="8764" y="25236"/>
                    </a:cubicBezTo>
                    <a:cubicBezTo>
                      <a:pt x="8829" y="25236"/>
                      <a:pt x="8894" y="25171"/>
                      <a:pt x="8927" y="25106"/>
                    </a:cubicBezTo>
                    <a:lnTo>
                      <a:pt x="8927" y="25073"/>
                    </a:lnTo>
                    <a:cubicBezTo>
                      <a:pt x="9777" y="24517"/>
                      <a:pt x="10431" y="23667"/>
                      <a:pt x="11216" y="23046"/>
                    </a:cubicBezTo>
                    <a:cubicBezTo>
                      <a:pt x="11870" y="22490"/>
                      <a:pt x="12687" y="21770"/>
                      <a:pt x="12687" y="20855"/>
                    </a:cubicBezTo>
                    <a:cubicBezTo>
                      <a:pt x="12687" y="20724"/>
                      <a:pt x="12589" y="20626"/>
                      <a:pt x="12458" y="20626"/>
                    </a:cubicBezTo>
                    <a:cubicBezTo>
                      <a:pt x="12295" y="20588"/>
                      <a:pt x="12138" y="20570"/>
                      <a:pt x="11987" y="20570"/>
                    </a:cubicBezTo>
                    <a:cubicBezTo>
                      <a:pt x="10314" y="20570"/>
                      <a:pt x="9325" y="22754"/>
                      <a:pt x="8665" y="24223"/>
                    </a:cubicBezTo>
                    <a:cubicBezTo>
                      <a:pt x="8567" y="22784"/>
                      <a:pt x="8437" y="21313"/>
                      <a:pt x="8240" y="19874"/>
                    </a:cubicBezTo>
                    <a:cubicBezTo>
                      <a:pt x="8306" y="19874"/>
                      <a:pt x="8371" y="19841"/>
                      <a:pt x="8404" y="19808"/>
                    </a:cubicBezTo>
                    <a:cubicBezTo>
                      <a:pt x="9352" y="18729"/>
                      <a:pt x="10791" y="17389"/>
                      <a:pt x="10824" y="15852"/>
                    </a:cubicBezTo>
                    <a:cubicBezTo>
                      <a:pt x="10824" y="15721"/>
                      <a:pt x="10725" y="15590"/>
                      <a:pt x="10562" y="15590"/>
                    </a:cubicBezTo>
                    <a:cubicBezTo>
                      <a:pt x="9123" y="15688"/>
                      <a:pt x="8469" y="17291"/>
                      <a:pt x="8077" y="18631"/>
                    </a:cubicBezTo>
                    <a:cubicBezTo>
                      <a:pt x="7848" y="17323"/>
                      <a:pt x="7619" y="16015"/>
                      <a:pt x="7325" y="14707"/>
                    </a:cubicBezTo>
                    <a:lnTo>
                      <a:pt x="7325" y="14707"/>
                    </a:lnTo>
                    <a:cubicBezTo>
                      <a:pt x="7351" y="14716"/>
                      <a:pt x="7377" y="14720"/>
                      <a:pt x="7403" y="14720"/>
                    </a:cubicBezTo>
                    <a:cubicBezTo>
                      <a:pt x="7473" y="14720"/>
                      <a:pt x="7539" y="14690"/>
                      <a:pt x="7586" y="14642"/>
                    </a:cubicBezTo>
                    <a:cubicBezTo>
                      <a:pt x="7979" y="14217"/>
                      <a:pt x="11510" y="9737"/>
                      <a:pt x="9712" y="9443"/>
                    </a:cubicBezTo>
                    <a:cubicBezTo>
                      <a:pt x="9683" y="9438"/>
                      <a:pt x="9653" y="9436"/>
                      <a:pt x="9625" y="9436"/>
                    </a:cubicBezTo>
                    <a:cubicBezTo>
                      <a:pt x="9045" y="9436"/>
                      <a:pt x="8588" y="10344"/>
                      <a:pt x="8338" y="10718"/>
                    </a:cubicBezTo>
                    <a:cubicBezTo>
                      <a:pt x="7815" y="11667"/>
                      <a:pt x="7390" y="12680"/>
                      <a:pt x="7129" y="13759"/>
                    </a:cubicBezTo>
                    <a:cubicBezTo>
                      <a:pt x="6834" y="12451"/>
                      <a:pt x="6507" y="11143"/>
                      <a:pt x="6115" y="9868"/>
                    </a:cubicBezTo>
                    <a:cubicBezTo>
                      <a:pt x="6867" y="9018"/>
                      <a:pt x="7227" y="7808"/>
                      <a:pt x="7750" y="6827"/>
                    </a:cubicBezTo>
                    <a:cubicBezTo>
                      <a:pt x="8208" y="6010"/>
                      <a:pt x="8731" y="4996"/>
                      <a:pt x="8502" y="4015"/>
                    </a:cubicBezTo>
                    <a:cubicBezTo>
                      <a:pt x="8455" y="3921"/>
                      <a:pt x="8358" y="3845"/>
                      <a:pt x="8246" y="3845"/>
                    </a:cubicBezTo>
                    <a:cubicBezTo>
                      <a:pt x="8202" y="3845"/>
                      <a:pt x="8156" y="3857"/>
                      <a:pt x="8110" y="3884"/>
                    </a:cubicBezTo>
                    <a:cubicBezTo>
                      <a:pt x="6638" y="4538"/>
                      <a:pt x="5788" y="6566"/>
                      <a:pt x="5690" y="8266"/>
                    </a:cubicBezTo>
                    <a:cubicBezTo>
                      <a:pt x="5363" y="7187"/>
                      <a:pt x="5036" y="6141"/>
                      <a:pt x="4676" y="5062"/>
                    </a:cubicBezTo>
                    <a:lnTo>
                      <a:pt x="4676" y="5029"/>
                    </a:lnTo>
                    <a:cubicBezTo>
                      <a:pt x="4584" y="4019"/>
                      <a:pt x="4120" y="0"/>
                      <a:pt x="2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7" name="Google Shape;757;p39"/>
              <p:cNvGrpSpPr/>
              <p:nvPr/>
            </p:nvGrpSpPr>
            <p:grpSpPr>
              <a:xfrm rot="-6383177">
                <a:off x="974472" y="2783656"/>
                <a:ext cx="1566670" cy="1869002"/>
                <a:chOff x="3768000" y="2982868"/>
                <a:chExt cx="753325" cy="898700"/>
              </a:xfrm>
            </p:grpSpPr>
            <p:sp>
              <p:nvSpPr>
                <p:cNvPr id="758" name="Google Shape;758;p39"/>
                <p:cNvSpPr/>
                <p:nvPr/>
              </p:nvSpPr>
              <p:spPr>
                <a:xfrm>
                  <a:off x="3768000" y="3094143"/>
                  <a:ext cx="667200" cy="78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88" h="31497" extrusionOk="0">
                      <a:moveTo>
                        <a:pt x="26340" y="0"/>
                      </a:moveTo>
                      <a:cubicBezTo>
                        <a:pt x="26298" y="0"/>
                        <a:pt x="26253" y="15"/>
                        <a:pt x="26209" y="48"/>
                      </a:cubicBezTo>
                      <a:cubicBezTo>
                        <a:pt x="23756" y="1781"/>
                        <a:pt x="21304" y="3351"/>
                        <a:pt x="19113" y="5378"/>
                      </a:cubicBezTo>
                      <a:cubicBezTo>
                        <a:pt x="17249" y="7144"/>
                        <a:pt x="15549" y="9040"/>
                        <a:pt x="14012" y="11067"/>
                      </a:cubicBezTo>
                      <a:cubicBezTo>
                        <a:pt x="10873" y="15122"/>
                        <a:pt x="8290" y="19569"/>
                        <a:pt x="5478" y="23820"/>
                      </a:cubicBezTo>
                      <a:cubicBezTo>
                        <a:pt x="3843" y="26337"/>
                        <a:pt x="2077" y="28757"/>
                        <a:pt x="148" y="31046"/>
                      </a:cubicBezTo>
                      <a:cubicBezTo>
                        <a:pt x="0" y="31243"/>
                        <a:pt x="169" y="31497"/>
                        <a:pt x="344" y="31497"/>
                      </a:cubicBezTo>
                      <a:cubicBezTo>
                        <a:pt x="402" y="31497"/>
                        <a:pt x="460" y="31470"/>
                        <a:pt x="508" y="31406"/>
                      </a:cubicBezTo>
                      <a:lnTo>
                        <a:pt x="540" y="31406"/>
                      </a:lnTo>
                      <a:cubicBezTo>
                        <a:pt x="7178" y="23558"/>
                        <a:pt x="11265" y="13814"/>
                        <a:pt x="18655" y="6555"/>
                      </a:cubicBezTo>
                      <a:cubicBezTo>
                        <a:pt x="19734" y="5476"/>
                        <a:pt x="20879" y="4462"/>
                        <a:pt x="22121" y="3547"/>
                      </a:cubicBezTo>
                      <a:cubicBezTo>
                        <a:pt x="23527" y="2468"/>
                        <a:pt x="25031" y="1520"/>
                        <a:pt x="26470" y="506"/>
                      </a:cubicBezTo>
                      <a:cubicBezTo>
                        <a:pt x="26687" y="343"/>
                        <a:pt x="26544" y="0"/>
                        <a:pt x="263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9"/>
                <p:cNvSpPr/>
                <p:nvPr/>
              </p:nvSpPr>
              <p:spPr>
                <a:xfrm>
                  <a:off x="4016775" y="3034793"/>
                  <a:ext cx="151250" cy="47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19059" extrusionOk="0">
                      <a:moveTo>
                        <a:pt x="5738" y="0"/>
                      </a:moveTo>
                      <a:cubicBezTo>
                        <a:pt x="5638" y="0"/>
                        <a:pt x="5538" y="50"/>
                        <a:pt x="5500" y="166"/>
                      </a:cubicBezTo>
                      <a:cubicBezTo>
                        <a:pt x="4421" y="3207"/>
                        <a:pt x="3080" y="6150"/>
                        <a:pt x="2132" y="9223"/>
                      </a:cubicBezTo>
                      <a:cubicBezTo>
                        <a:pt x="1184" y="12297"/>
                        <a:pt x="824" y="15600"/>
                        <a:pt x="39" y="18739"/>
                      </a:cubicBezTo>
                      <a:cubicBezTo>
                        <a:pt x="0" y="18934"/>
                        <a:pt x="159" y="19059"/>
                        <a:pt x="307" y="19059"/>
                      </a:cubicBezTo>
                      <a:cubicBezTo>
                        <a:pt x="408" y="19059"/>
                        <a:pt x="503" y="19001"/>
                        <a:pt x="530" y="18869"/>
                      </a:cubicBezTo>
                      <a:cubicBezTo>
                        <a:pt x="1314" y="15730"/>
                        <a:pt x="1674" y="12460"/>
                        <a:pt x="2622" y="9354"/>
                      </a:cubicBezTo>
                      <a:cubicBezTo>
                        <a:pt x="3571" y="6215"/>
                        <a:pt x="4911" y="3338"/>
                        <a:pt x="5990" y="297"/>
                      </a:cubicBezTo>
                      <a:cubicBezTo>
                        <a:pt x="6050" y="118"/>
                        <a:pt x="5893" y="0"/>
                        <a:pt x="57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9"/>
                <p:cNvSpPr/>
                <p:nvPr/>
              </p:nvSpPr>
              <p:spPr>
                <a:xfrm>
                  <a:off x="4021475" y="3243718"/>
                  <a:ext cx="445450" cy="27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8" h="10978" extrusionOk="0">
                      <a:moveTo>
                        <a:pt x="17458" y="1"/>
                      </a:moveTo>
                      <a:cubicBezTo>
                        <a:pt x="17412" y="1"/>
                        <a:pt x="17363" y="15"/>
                        <a:pt x="17312" y="49"/>
                      </a:cubicBezTo>
                      <a:cubicBezTo>
                        <a:pt x="14467" y="1782"/>
                        <a:pt x="11165" y="2501"/>
                        <a:pt x="8189" y="4005"/>
                      </a:cubicBezTo>
                      <a:cubicBezTo>
                        <a:pt x="5116" y="5575"/>
                        <a:pt x="2565" y="8093"/>
                        <a:pt x="178" y="10545"/>
                      </a:cubicBezTo>
                      <a:cubicBezTo>
                        <a:pt x="1" y="10722"/>
                        <a:pt x="177" y="10978"/>
                        <a:pt x="371" y="10978"/>
                      </a:cubicBezTo>
                      <a:cubicBezTo>
                        <a:pt x="428" y="10978"/>
                        <a:pt x="486" y="10956"/>
                        <a:pt x="538" y="10905"/>
                      </a:cubicBezTo>
                      <a:lnTo>
                        <a:pt x="538" y="10872"/>
                      </a:lnTo>
                      <a:cubicBezTo>
                        <a:pt x="2925" y="8420"/>
                        <a:pt x="5508" y="5902"/>
                        <a:pt x="8582" y="4365"/>
                      </a:cubicBezTo>
                      <a:cubicBezTo>
                        <a:pt x="11525" y="2894"/>
                        <a:pt x="14762" y="2207"/>
                        <a:pt x="17574" y="474"/>
                      </a:cubicBezTo>
                      <a:cubicBezTo>
                        <a:pt x="17818" y="338"/>
                        <a:pt x="17680" y="1"/>
                        <a:pt x="174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9"/>
                <p:cNvSpPr/>
                <p:nvPr/>
              </p:nvSpPr>
              <p:spPr>
                <a:xfrm>
                  <a:off x="4184675" y="3036468"/>
                  <a:ext cx="111725" cy="25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9" h="10327" extrusionOk="0">
                      <a:moveTo>
                        <a:pt x="4136" y="0"/>
                      </a:moveTo>
                      <a:cubicBezTo>
                        <a:pt x="4036" y="0"/>
                        <a:pt x="3943" y="51"/>
                        <a:pt x="3917" y="164"/>
                      </a:cubicBezTo>
                      <a:cubicBezTo>
                        <a:pt x="3394" y="1799"/>
                        <a:pt x="2283" y="3205"/>
                        <a:pt x="1531" y="4742"/>
                      </a:cubicBezTo>
                      <a:cubicBezTo>
                        <a:pt x="713" y="6410"/>
                        <a:pt x="550" y="8241"/>
                        <a:pt x="59" y="10007"/>
                      </a:cubicBezTo>
                      <a:cubicBezTo>
                        <a:pt x="1" y="10201"/>
                        <a:pt x="151" y="10327"/>
                        <a:pt x="303" y="10327"/>
                      </a:cubicBezTo>
                      <a:cubicBezTo>
                        <a:pt x="406" y="10327"/>
                        <a:pt x="510" y="10269"/>
                        <a:pt x="550" y="10137"/>
                      </a:cubicBezTo>
                      <a:cubicBezTo>
                        <a:pt x="1073" y="8306"/>
                        <a:pt x="1236" y="6410"/>
                        <a:pt x="2119" y="4709"/>
                      </a:cubicBezTo>
                      <a:cubicBezTo>
                        <a:pt x="2904" y="3238"/>
                        <a:pt x="3885" y="1897"/>
                        <a:pt x="4408" y="328"/>
                      </a:cubicBezTo>
                      <a:cubicBezTo>
                        <a:pt x="4468" y="127"/>
                        <a:pt x="4294" y="0"/>
                        <a:pt x="41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9"/>
                <p:cNvSpPr/>
                <p:nvPr/>
              </p:nvSpPr>
              <p:spPr>
                <a:xfrm>
                  <a:off x="4292250" y="3166068"/>
                  <a:ext cx="200150" cy="5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6" h="2099" extrusionOk="0">
                      <a:moveTo>
                        <a:pt x="7659" y="1"/>
                      </a:moveTo>
                      <a:cubicBezTo>
                        <a:pt x="7617" y="1"/>
                        <a:pt x="7572" y="15"/>
                        <a:pt x="7527" y="49"/>
                      </a:cubicBezTo>
                      <a:cubicBezTo>
                        <a:pt x="6481" y="670"/>
                        <a:pt x="5337" y="1128"/>
                        <a:pt x="4160" y="1357"/>
                      </a:cubicBezTo>
                      <a:cubicBezTo>
                        <a:pt x="3611" y="1473"/>
                        <a:pt x="2935" y="1598"/>
                        <a:pt x="2279" y="1598"/>
                      </a:cubicBezTo>
                      <a:cubicBezTo>
                        <a:pt x="1645" y="1598"/>
                        <a:pt x="1029" y="1481"/>
                        <a:pt x="563" y="1128"/>
                      </a:cubicBezTo>
                      <a:cubicBezTo>
                        <a:pt x="504" y="1076"/>
                        <a:pt x="440" y="1054"/>
                        <a:pt x="379" y="1054"/>
                      </a:cubicBezTo>
                      <a:cubicBezTo>
                        <a:pt x="171" y="1054"/>
                        <a:pt x="0" y="1310"/>
                        <a:pt x="203" y="1487"/>
                      </a:cubicBezTo>
                      <a:cubicBezTo>
                        <a:pt x="796" y="1950"/>
                        <a:pt x="1546" y="2099"/>
                        <a:pt x="2304" y="2099"/>
                      </a:cubicBezTo>
                      <a:cubicBezTo>
                        <a:pt x="2885" y="2099"/>
                        <a:pt x="3471" y="2012"/>
                        <a:pt x="3996" y="1912"/>
                      </a:cubicBezTo>
                      <a:cubicBezTo>
                        <a:pt x="5337" y="1683"/>
                        <a:pt x="6645" y="1193"/>
                        <a:pt x="7789" y="474"/>
                      </a:cubicBezTo>
                      <a:cubicBezTo>
                        <a:pt x="8006" y="338"/>
                        <a:pt x="7863" y="1"/>
                        <a:pt x="76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39"/>
                <p:cNvSpPr/>
                <p:nvPr/>
              </p:nvSpPr>
              <p:spPr>
                <a:xfrm>
                  <a:off x="4342125" y="3005593"/>
                  <a:ext cx="70900" cy="15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6036" extrusionOk="0">
                      <a:moveTo>
                        <a:pt x="2491" y="0"/>
                      </a:moveTo>
                      <a:cubicBezTo>
                        <a:pt x="2434" y="0"/>
                        <a:pt x="2376" y="27"/>
                        <a:pt x="2328" y="91"/>
                      </a:cubicBezTo>
                      <a:cubicBezTo>
                        <a:pt x="1641" y="876"/>
                        <a:pt x="1118" y="1792"/>
                        <a:pt x="759" y="2740"/>
                      </a:cubicBezTo>
                      <a:cubicBezTo>
                        <a:pt x="432" y="3721"/>
                        <a:pt x="170" y="4702"/>
                        <a:pt x="39" y="5716"/>
                      </a:cubicBezTo>
                      <a:cubicBezTo>
                        <a:pt x="0" y="5910"/>
                        <a:pt x="159" y="6036"/>
                        <a:pt x="307" y="6036"/>
                      </a:cubicBezTo>
                      <a:cubicBezTo>
                        <a:pt x="408" y="6036"/>
                        <a:pt x="503" y="5978"/>
                        <a:pt x="530" y="5846"/>
                      </a:cubicBezTo>
                      <a:cubicBezTo>
                        <a:pt x="857" y="3884"/>
                        <a:pt x="1380" y="1988"/>
                        <a:pt x="2688" y="451"/>
                      </a:cubicBezTo>
                      <a:cubicBezTo>
                        <a:pt x="2836" y="254"/>
                        <a:pt x="2667" y="0"/>
                        <a:pt x="249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9"/>
                <p:cNvSpPr/>
                <p:nvPr/>
              </p:nvSpPr>
              <p:spPr>
                <a:xfrm>
                  <a:off x="4124825" y="3021743"/>
                  <a:ext cx="58050" cy="4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1800" extrusionOk="0">
                      <a:moveTo>
                        <a:pt x="1208" y="1"/>
                      </a:moveTo>
                      <a:cubicBezTo>
                        <a:pt x="1198" y="1"/>
                        <a:pt x="1188" y="1"/>
                        <a:pt x="1178" y="1"/>
                      </a:cubicBezTo>
                      <a:cubicBezTo>
                        <a:pt x="1" y="1"/>
                        <a:pt x="33" y="1800"/>
                        <a:pt x="1178" y="1800"/>
                      </a:cubicBezTo>
                      <a:cubicBezTo>
                        <a:pt x="2280" y="1767"/>
                        <a:pt x="2322" y="1"/>
                        <a:pt x="12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9"/>
                <p:cNvSpPr/>
                <p:nvPr/>
              </p:nvSpPr>
              <p:spPr>
                <a:xfrm>
                  <a:off x="4258900" y="3011143"/>
                  <a:ext cx="5805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1799" extrusionOk="0">
                      <a:moveTo>
                        <a:pt x="1177" y="0"/>
                      </a:moveTo>
                      <a:cubicBezTo>
                        <a:pt x="0" y="0"/>
                        <a:pt x="33" y="1799"/>
                        <a:pt x="1177" y="1799"/>
                      </a:cubicBezTo>
                      <a:cubicBezTo>
                        <a:pt x="2322" y="1799"/>
                        <a:pt x="2322" y="0"/>
                        <a:pt x="11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9"/>
                <p:cNvSpPr/>
                <p:nvPr/>
              </p:nvSpPr>
              <p:spPr>
                <a:xfrm>
                  <a:off x="4369275" y="2982868"/>
                  <a:ext cx="67125" cy="4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5" h="1950" extrusionOk="0">
                      <a:moveTo>
                        <a:pt x="1299" y="1"/>
                      </a:moveTo>
                      <a:cubicBezTo>
                        <a:pt x="601" y="1"/>
                        <a:pt x="1" y="904"/>
                        <a:pt x="653" y="1556"/>
                      </a:cubicBezTo>
                      <a:lnTo>
                        <a:pt x="784" y="1687"/>
                      </a:lnTo>
                      <a:cubicBezTo>
                        <a:pt x="976" y="1872"/>
                        <a:pt x="1189" y="1950"/>
                        <a:pt x="1392" y="1950"/>
                      </a:cubicBezTo>
                      <a:cubicBezTo>
                        <a:pt x="2089" y="1950"/>
                        <a:pt x="2685" y="1037"/>
                        <a:pt x="2027" y="379"/>
                      </a:cubicBezTo>
                      <a:lnTo>
                        <a:pt x="1929" y="281"/>
                      </a:lnTo>
                      <a:cubicBezTo>
                        <a:pt x="1731" y="83"/>
                        <a:pt x="1511" y="1"/>
                        <a:pt x="12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39"/>
                <p:cNvSpPr/>
                <p:nvPr/>
              </p:nvSpPr>
              <p:spPr>
                <a:xfrm>
                  <a:off x="4409300" y="3072443"/>
                  <a:ext cx="58075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799" extrusionOk="0">
                      <a:moveTo>
                        <a:pt x="1145" y="1"/>
                      </a:moveTo>
                      <a:cubicBezTo>
                        <a:pt x="1" y="1"/>
                        <a:pt x="1" y="1799"/>
                        <a:pt x="1145" y="1799"/>
                      </a:cubicBezTo>
                      <a:cubicBezTo>
                        <a:pt x="2290" y="1799"/>
                        <a:pt x="2322" y="1"/>
                        <a:pt x="11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39"/>
                <p:cNvSpPr/>
                <p:nvPr/>
              </p:nvSpPr>
              <p:spPr>
                <a:xfrm>
                  <a:off x="4463525" y="3141093"/>
                  <a:ext cx="57800" cy="4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2" h="1768" extrusionOk="0">
                      <a:moveTo>
                        <a:pt x="1198" y="1"/>
                      </a:moveTo>
                      <a:cubicBezTo>
                        <a:pt x="1187" y="1"/>
                        <a:pt x="1177" y="1"/>
                        <a:pt x="1167" y="1"/>
                      </a:cubicBezTo>
                      <a:cubicBezTo>
                        <a:pt x="0" y="1"/>
                        <a:pt x="22" y="1767"/>
                        <a:pt x="1136" y="1767"/>
                      </a:cubicBezTo>
                      <a:cubicBezTo>
                        <a:pt x="1146" y="1767"/>
                        <a:pt x="1157" y="1767"/>
                        <a:pt x="1167" y="1767"/>
                      </a:cubicBezTo>
                      <a:cubicBezTo>
                        <a:pt x="2301" y="1767"/>
                        <a:pt x="2311" y="1"/>
                        <a:pt x="11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39"/>
                <p:cNvSpPr/>
                <p:nvPr/>
              </p:nvSpPr>
              <p:spPr>
                <a:xfrm>
                  <a:off x="4431650" y="3231018"/>
                  <a:ext cx="58350" cy="4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4" h="1768" extrusionOk="0">
                      <a:moveTo>
                        <a:pt x="1197" y="1"/>
                      </a:moveTo>
                      <a:cubicBezTo>
                        <a:pt x="1187" y="1"/>
                        <a:pt x="1177" y="1"/>
                        <a:pt x="1167" y="1"/>
                      </a:cubicBezTo>
                      <a:cubicBezTo>
                        <a:pt x="0" y="1"/>
                        <a:pt x="22" y="1767"/>
                        <a:pt x="1136" y="1767"/>
                      </a:cubicBezTo>
                      <a:cubicBezTo>
                        <a:pt x="1146" y="1767"/>
                        <a:pt x="1156" y="1767"/>
                        <a:pt x="1167" y="1767"/>
                      </a:cubicBezTo>
                      <a:cubicBezTo>
                        <a:pt x="2333" y="1767"/>
                        <a:pt x="2312" y="1"/>
                        <a:pt x="119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39"/>
                <p:cNvSpPr/>
                <p:nvPr/>
              </p:nvSpPr>
              <p:spPr>
                <a:xfrm>
                  <a:off x="4323475" y="3130468"/>
                  <a:ext cx="58050" cy="4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1768" extrusionOk="0">
                      <a:moveTo>
                        <a:pt x="1176" y="1"/>
                      </a:moveTo>
                      <a:cubicBezTo>
                        <a:pt x="1166" y="1"/>
                        <a:pt x="1155" y="1"/>
                        <a:pt x="1145" y="1"/>
                      </a:cubicBezTo>
                      <a:cubicBezTo>
                        <a:pt x="11" y="1"/>
                        <a:pt x="0" y="1767"/>
                        <a:pt x="1114" y="1767"/>
                      </a:cubicBezTo>
                      <a:cubicBezTo>
                        <a:pt x="1124" y="1767"/>
                        <a:pt x="1135" y="1767"/>
                        <a:pt x="1145" y="1767"/>
                      </a:cubicBezTo>
                      <a:cubicBezTo>
                        <a:pt x="2279" y="1767"/>
                        <a:pt x="2321" y="1"/>
                        <a:pt x="117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1" name="Google Shape;771;p39"/>
              <p:cNvGrpSpPr/>
              <p:nvPr/>
            </p:nvGrpSpPr>
            <p:grpSpPr>
              <a:xfrm>
                <a:off x="3854376" y="1663189"/>
                <a:ext cx="1707538" cy="2027292"/>
                <a:chOff x="5243900" y="3898675"/>
                <a:chExt cx="821050" cy="974800"/>
              </a:xfrm>
            </p:grpSpPr>
            <p:sp>
              <p:nvSpPr>
                <p:cNvPr id="772" name="Google Shape;772;p39"/>
                <p:cNvSpPr/>
                <p:nvPr/>
              </p:nvSpPr>
              <p:spPr>
                <a:xfrm>
                  <a:off x="5243900" y="3898675"/>
                  <a:ext cx="821050" cy="97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2" h="38992" extrusionOk="0">
                      <a:moveTo>
                        <a:pt x="16148" y="0"/>
                      </a:moveTo>
                      <a:cubicBezTo>
                        <a:pt x="16036" y="0"/>
                        <a:pt x="15918" y="10"/>
                        <a:pt x="15794" y="30"/>
                      </a:cubicBezTo>
                      <a:cubicBezTo>
                        <a:pt x="12034" y="651"/>
                        <a:pt x="10432" y="4968"/>
                        <a:pt x="9614" y="9447"/>
                      </a:cubicBezTo>
                      <a:cubicBezTo>
                        <a:pt x="9409" y="10490"/>
                        <a:pt x="8543" y="11032"/>
                        <a:pt x="7679" y="11032"/>
                      </a:cubicBezTo>
                      <a:cubicBezTo>
                        <a:pt x="6890" y="11032"/>
                        <a:pt x="6102" y="10580"/>
                        <a:pt x="5821" y="9643"/>
                      </a:cubicBezTo>
                      <a:cubicBezTo>
                        <a:pt x="5625" y="8989"/>
                        <a:pt x="5396" y="8335"/>
                        <a:pt x="5167" y="7682"/>
                      </a:cubicBezTo>
                      <a:cubicBezTo>
                        <a:pt x="4142" y="4881"/>
                        <a:pt x="2944" y="3506"/>
                        <a:pt x="1961" y="3506"/>
                      </a:cubicBezTo>
                      <a:cubicBezTo>
                        <a:pt x="843" y="3506"/>
                        <a:pt x="1" y="5282"/>
                        <a:pt x="1" y="8761"/>
                      </a:cubicBezTo>
                      <a:cubicBezTo>
                        <a:pt x="1" y="15856"/>
                        <a:pt x="4709" y="26810"/>
                        <a:pt x="6933" y="33415"/>
                      </a:cubicBezTo>
                      <a:cubicBezTo>
                        <a:pt x="8055" y="36780"/>
                        <a:pt x="8407" y="38991"/>
                        <a:pt x="9447" y="38991"/>
                      </a:cubicBezTo>
                      <a:cubicBezTo>
                        <a:pt x="9922" y="38991"/>
                        <a:pt x="10542" y="38529"/>
                        <a:pt x="11445" y="37502"/>
                      </a:cubicBezTo>
                      <a:lnTo>
                        <a:pt x="14421" y="33546"/>
                      </a:lnTo>
                      <a:cubicBezTo>
                        <a:pt x="17789" y="27497"/>
                        <a:pt x="25931" y="20401"/>
                        <a:pt x="30214" y="14744"/>
                      </a:cubicBezTo>
                      <a:cubicBezTo>
                        <a:pt x="32842" y="11431"/>
                        <a:pt x="32326" y="8293"/>
                        <a:pt x="28710" y="8293"/>
                      </a:cubicBezTo>
                      <a:cubicBezTo>
                        <a:pt x="28186" y="8293"/>
                        <a:pt x="27598" y="8358"/>
                        <a:pt x="26944" y="8499"/>
                      </a:cubicBezTo>
                      <a:cubicBezTo>
                        <a:pt x="24590" y="8891"/>
                        <a:pt x="22366" y="10330"/>
                        <a:pt x="20470" y="12096"/>
                      </a:cubicBezTo>
                      <a:cubicBezTo>
                        <a:pt x="20070" y="12467"/>
                        <a:pt x="19598" y="12630"/>
                        <a:pt x="19139" y="12630"/>
                      </a:cubicBezTo>
                      <a:cubicBezTo>
                        <a:pt x="18018" y="12630"/>
                        <a:pt x="16968" y="11661"/>
                        <a:pt x="17200" y="10363"/>
                      </a:cubicBezTo>
                      <a:cubicBezTo>
                        <a:pt x="18078" y="5407"/>
                        <a:pt x="18776" y="0"/>
                        <a:pt x="1614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39"/>
                <p:cNvSpPr/>
                <p:nvPr/>
              </p:nvSpPr>
              <p:spPr>
                <a:xfrm>
                  <a:off x="5293600" y="4088200"/>
                  <a:ext cx="150950" cy="5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8" h="22142" extrusionOk="0">
                      <a:moveTo>
                        <a:pt x="287" y="0"/>
                      </a:moveTo>
                      <a:cubicBezTo>
                        <a:pt x="141" y="0"/>
                        <a:pt x="0" y="118"/>
                        <a:pt x="40" y="297"/>
                      </a:cubicBezTo>
                      <a:cubicBezTo>
                        <a:pt x="2198" y="7425"/>
                        <a:pt x="2656" y="15011"/>
                        <a:pt x="5468" y="21976"/>
                      </a:cubicBezTo>
                      <a:cubicBezTo>
                        <a:pt x="5520" y="22092"/>
                        <a:pt x="5627" y="22142"/>
                        <a:pt x="5730" y="22142"/>
                      </a:cubicBezTo>
                      <a:cubicBezTo>
                        <a:pt x="5889" y="22142"/>
                        <a:pt x="6038" y="22023"/>
                        <a:pt x="5958" y="21845"/>
                      </a:cubicBezTo>
                      <a:cubicBezTo>
                        <a:pt x="3179" y="14880"/>
                        <a:pt x="2689" y="7294"/>
                        <a:pt x="531" y="166"/>
                      </a:cubicBezTo>
                      <a:cubicBezTo>
                        <a:pt x="479" y="50"/>
                        <a:pt x="382" y="0"/>
                        <a:pt x="2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39"/>
                <p:cNvSpPr/>
                <p:nvPr/>
              </p:nvSpPr>
              <p:spPr>
                <a:xfrm>
                  <a:off x="5495675" y="3989275"/>
                  <a:ext cx="126275" cy="66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1" h="26515" extrusionOk="0">
                      <a:moveTo>
                        <a:pt x="4743" y="1"/>
                      </a:moveTo>
                      <a:cubicBezTo>
                        <a:pt x="4639" y="1"/>
                        <a:pt x="4532" y="51"/>
                        <a:pt x="4481" y="166"/>
                      </a:cubicBezTo>
                      <a:cubicBezTo>
                        <a:pt x="3074" y="3502"/>
                        <a:pt x="2355" y="7131"/>
                        <a:pt x="1832" y="10695"/>
                      </a:cubicBezTo>
                      <a:cubicBezTo>
                        <a:pt x="1570" y="12428"/>
                        <a:pt x="1374" y="14161"/>
                        <a:pt x="1211" y="15894"/>
                      </a:cubicBezTo>
                      <a:cubicBezTo>
                        <a:pt x="1080" y="17627"/>
                        <a:pt x="753" y="19393"/>
                        <a:pt x="524" y="21126"/>
                      </a:cubicBezTo>
                      <a:cubicBezTo>
                        <a:pt x="262" y="22859"/>
                        <a:pt x="1" y="24625"/>
                        <a:pt x="262" y="26325"/>
                      </a:cubicBezTo>
                      <a:cubicBezTo>
                        <a:pt x="289" y="26457"/>
                        <a:pt x="385" y="26514"/>
                        <a:pt x="485" y="26514"/>
                      </a:cubicBezTo>
                      <a:cubicBezTo>
                        <a:pt x="633" y="26514"/>
                        <a:pt x="792" y="26389"/>
                        <a:pt x="753" y="26194"/>
                      </a:cubicBezTo>
                      <a:cubicBezTo>
                        <a:pt x="524" y="24625"/>
                        <a:pt x="753" y="22990"/>
                        <a:pt x="982" y="21420"/>
                      </a:cubicBezTo>
                      <a:cubicBezTo>
                        <a:pt x="1211" y="19753"/>
                        <a:pt x="1505" y="18085"/>
                        <a:pt x="1701" y="16385"/>
                      </a:cubicBezTo>
                      <a:cubicBezTo>
                        <a:pt x="1995" y="12853"/>
                        <a:pt x="2486" y="9355"/>
                        <a:pt x="3238" y="5889"/>
                      </a:cubicBezTo>
                      <a:cubicBezTo>
                        <a:pt x="3663" y="3992"/>
                        <a:pt x="4252" y="2128"/>
                        <a:pt x="4971" y="297"/>
                      </a:cubicBezTo>
                      <a:cubicBezTo>
                        <a:pt x="5050" y="119"/>
                        <a:pt x="4901" y="1"/>
                        <a:pt x="474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39"/>
                <p:cNvSpPr/>
                <p:nvPr/>
              </p:nvSpPr>
              <p:spPr>
                <a:xfrm>
                  <a:off x="5543725" y="4172875"/>
                  <a:ext cx="439700" cy="50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8" h="20005" extrusionOk="0">
                      <a:moveTo>
                        <a:pt x="17240" y="1"/>
                      </a:moveTo>
                      <a:cubicBezTo>
                        <a:pt x="17198" y="1"/>
                        <a:pt x="17154" y="15"/>
                        <a:pt x="17109" y="49"/>
                      </a:cubicBezTo>
                      <a:lnTo>
                        <a:pt x="17142" y="49"/>
                      </a:lnTo>
                      <a:cubicBezTo>
                        <a:pt x="15736" y="1062"/>
                        <a:pt x="14199" y="1782"/>
                        <a:pt x="12760" y="2697"/>
                      </a:cubicBezTo>
                      <a:cubicBezTo>
                        <a:pt x="11322" y="3678"/>
                        <a:pt x="10014" y="4855"/>
                        <a:pt x="8869" y="6163"/>
                      </a:cubicBezTo>
                      <a:cubicBezTo>
                        <a:pt x="7725" y="7439"/>
                        <a:pt x="6613" y="8746"/>
                        <a:pt x="5632" y="10120"/>
                      </a:cubicBezTo>
                      <a:cubicBezTo>
                        <a:pt x="4619" y="11559"/>
                        <a:pt x="3736" y="13063"/>
                        <a:pt x="2918" y="14632"/>
                      </a:cubicBezTo>
                      <a:cubicBezTo>
                        <a:pt x="2035" y="16300"/>
                        <a:pt x="1185" y="18033"/>
                        <a:pt x="139" y="19635"/>
                      </a:cubicBezTo>
                      <a:cubicBezTo>
                        <a:pt x="0" y="19820"/>
                        <a:pt x="188" y="20005"/>
                        <a:pt x="368" y="20005"/>
                      </a:cubicBezTo>
                      <a:cubicBezTo>
                        <a:pt x="443" y="20005"/>
                        <a:pt x="516" y="19973"/>
                        <a:pt x="564" y="19897"/>
                      </a:cubicBezTo>
                      <a:cubicBezTo>
                        <a:pt x="2428" y="17117"/>
                        <a:pt x="3638" y="13978"/>
                        <a:pt x="5469" y="11199"/>
                      </a:cubicBezTo>
                      <a:cubicBezTo>
                        <a:pt x="6450" y="9793"/>
                        <a:pt x="7529" y="8452"/>
                        <a:pt x="8673" y="7144"/>
                      </a:cubicBezTo>
                      <a:cubicBezTo>
                        <a:pt x="9850" y="5836"/>
                        <a:pt x="11060" y="4463"/>
                        <a:pt x="12564" y="3449"/>
                      </a:cubicBezTo>
                      <a:cubicBezTo>
                        <a:pt x="14101" y="2403"/>
                        <a:pt x="15834" y="1618"/>
                        <a:pt x="17371" y="507"/>
                      </a:cubicBezTo>
                      <a:cubicBezTo>
                        <a:pt x="17588" y="344"/>
                        <a:pt x="17445" y="1"/>
                        <a:pt x="172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39"/>
                <p:cNvSpPr/>
                <p:nvPr/>
              </p:nvSpPr>
              <p:spPr>
                <a:xfrm>
                  <a:off x="5579875" y="4533550"/>
                  <a:ext cx="66400" cy="5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6" h="2021" extrusionOk="0">
                      <a:moveTo>
                        <a:pt x="279" y="1"/>
                      </a:moveTo>
                      <a:cubicBezTo>
                        <a:pt x="213" y="1"/>
                        <a:pt x="148" y="25"/>
                        <a:pt x="99" y="74"/>
                      </a:cubicBezTo>
                      <a:cubicBezTo>
                        <a:pt x="1" y="172"/>
                        <a:pt x="1" y="336"/>
                        <a:pt x="99" y="434"/>
                      </a:cubicBezTo>
                      <a:cubicBezTo>
                        <a:pt x="753" y="990"/>
                        <a:pt x="1472" y="1513"/>
                        <a:pt x="2192" y="2004"/>
                      </a:cubicBezTo>
                      <a:cubicBezTo>
                        <a:pt x="2226" y="2015"/>
                        <a:pt x="2259" y="2020"/>
                        <a:pt x="2290" y="2020"/>
                      </a:cubicBezTo>
                      <a:cubicBezTo>
                        <a:pt x="2526" y="2020"/>
                        <a:pt x="2655" y="1719"/>
                        <a:pt x="2453" y="1546"/>
                      </a:cubicBezTo>
                      <a:cubicBezTo>
                        <a:pt x="1766" y="1121"/>
                        <a:pt x="1080" y="630"/>
                        <a:pt x="459" y="74"/>
                      </a:cubicBezTo>
                      <a:cubicBezTo>
                        <a:pt x="410" y="25"/>
                        <a:pt x="344" y="1"/>
                        <a:pt x="27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39"/>
                <p:cNvSpPr/>
                <p:nvPr/>
              </p:nvSpPr>
              <p:spPr>
                <a:xfrm>
                  <a:off x="5615875" y="4421900"/>
                  <a:ext cx="80100" cy="7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4" h="2947" extrusionOk="0">
                      <a:moveTo>
                        <a:pt x="345" y="0"/>
                      </a:moveTo>
                      <a:cubicBezTo>
                        <a:pt x="138" y="0"/>
                        <a:pt x="1" y="286"/>
                        <a:pt x="196" y="453"/>
                      </a:cubicBezTo>
                      <a:cubicBezTo>
                        <a:pt x="1144" y="1172"/>
                        <a:pt x="1994" y="1957"/>
                        <a:pt x="2746" y="2873"/>
                      </a:cubicBezTo>
                      <a:cubicBezTo>
                        <a:pt x="2795" y="2922"/>
                        <a:pt x="2861" y="2946"/>
                        <a:pt x="2926" y="2946"/>
                      </a:cubicBezTo>
                      <a:cubicBezTo>
                        <a:pt x="2991" y="2946"/>
                        <a:pt x="3057" y="2922"/>
                        <a:pt x="3106" y="2873"/>
                      </a:cubicBezTo>
                      <a:cubicBezTo>
                        <a:pt x="3204" y="2775"/>
                        <a:pt x="3204" y="2611"/>
                        <a:pt x="3106" y="2513"/>
                      </a:cubicBezTo>
                      <a:cubicBezTo>
                        <a:pt x="2321" y="1565"/>
                        <a:pt x="1438" y="747"/>
                        <a:pt x="457" y="28"/>
                      </a:cubicBezTo>
                      <a:cubicBezTo>
                        <a:pt x="419" y="9"/>
                        <a:pt x="381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39"/>
                <p:cNvSpPr/>
                <p:nvPr/>
              </p:nvSpPr>
              <p:spPr>
                <a:xfrm>
                  <a:off x="5698125" y="4319425"/>
                  <a:ext cx="70950" cy="8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8" h="3514" extrusionOk="0">
                      <a:moveTo>
                        <a:pt x="320" y="1"/>
                      </a:moveTo>
                      <a:cubicBezTo>
                        <a:pt x="156" y="1"/>
                        <a:pt x="0" y="169"/>
                        <a:pt x="110" y="367"/>
                      </a:cubicBezTo>
                      <a:cubicBezTo>
                        <a:pt x="699" y="1478"/>
                        <a:pt x="1451" y="2492"/>
                        <a:pt x="2301" y="3440"/>
                      </a:cubicBezTo>
                      <a:cubicBezTo>
                        <a:pt x="2353" y="3492"/>
                        <a:pt x="2411" y="3514"/>
                        <a:pt x="2467" y="3514"/>
                      </a:cubicBezTo>
                      <a:cubicBezTo>
                        <a:pt x="2662" y="3514"/>
                        <a:pt x="2838" y="3258"/>
                        <a:pt x="2661" y="3081"/>
                      </a:cubicBezTo>
                      <a:cubicBezTo>
                        <a:pt x="1843" y="2165"/>
                        <a:pt x="1124" y="1184"/>
                        <a:pt x="535" y="138"/>
                      </a:cubicBezTo>
                      <a:cubicBezTo>
                        <a:pt x="481" y="41"/>
                        <a:pt x="400" y="1"/>
                        <a:pt x="3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39"/>
                <p:cNvSpPr/>
                <p:nvPr/>
              </p:nvSpPr>
              <p:spPr>
                <a:xfrm>
                  <a:off x="5788800" y="4237650"/>
                  <a:ext cx="70675" cy="8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7" h="3221" extrusionOk="0">
                      <a:moveTo>
                        <a:pt x="371" y="0"/>
                      </a:moveTo>
                      <a:cubicBezTo>
                        <a:pt x="177" y="0"/>
                        <a:pt x="1" y="256"/>
                        <a:pt x="178" y="433"/>
                      </a:cubicBezTo>
                      <a:cubicBezTo>
                        <a:pt x="963" y="1218"/>
                        <a:pt x="1878" y="1970"/>
                        <a:pt x="2303" y="3049"/>
                      </a:cubicBezTo>
                      <a:cubicBezTo>
                        <a:pt x="2330" y="3157"/>
                        <a:pt x="2425" y="3221"/>
                        <a:pt x="2531" y="3221"/>
                      </a:cubicBezTo>
                      <a:cubicBezTo>
                        <a:pt x="2553" y="3221"/>
                        <a:pt x="2575" y="3218"/>
                        <a:pt x="2598" y="3213"/>
                      </a:cubicBezTo>
                      <a:cubicBezTo>
                        <a:pt x="2761" y="3180"/>
                        <a:pt x="2827" y="3049"/>
                        <a:pt x="2794" y="2918"/>
                      </a:cubicBezTo>
                      <a:cubicBezTo>
                        <a:pt x="2336" y="1741"/>
                        <a:pt x="1421" y="924"/>
                        <a:pt x="538" y="74"/>
                      </a:cubicBezTo>
                      <a:cubicBezTo>
                        <a:pt x="486" y="22"/>
                        <a:pt x="428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39"/>
                <p:cNvSpPr/>
                <p:nvPr/>
              </p:nvSpPr>
              <p:spPr>
                <a:xfrm>
                  <a:off x="5887900" y="4176725"/>
                  <a:ext cx="53950" cy="8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" h="3331" extrusionOk="0">
                      <a:moveTo>
                        <a:pt x="391" y="0"/>
                      </a:moveTo>
                      <a:cubicBezTo>
                        <a:pt x="216" y="0"/>
                        <a:pt x="0" y="192"/>
                        <a:pt x="138" y="353"/>
                      </a:cubicBezTo>
                      <a:cubicBezTo>
                        <a:pt x="563" y="1366"/>
                        <a:pt x="1184" y="2249"/>
                        <a:pt x="1642" y="3230"/>
                      </a:cubicBezTo>
                      <a:cubicBezTo>
                        <a:pt x="1692" y="3300"/>
                        <a:pt x="1763" y="3330"/>
                        <a:pt x="1834" y="3330"/>
                      </a:cubicBezTo>
                      <a:cubicBezTo>
                        <a:pt x="1996" y="3330"/>
                        <a:pt x="2158" y="3173"/>
                        <a:pt x="2067" y="2968"/>
                      </a:cubicBezTo>
                      <a:cubicBezTo>
                        <a:pt x="1675" y="1987"/>
                        <a:pt x="988" y="1105"/>
                        <a:pt x="563" y="124"/>
                      </a:cubicBezTo>
                      <a:cubicBezTo>
                        <a:pt x="533" y="35"/>
                        <a:pt x="466" y="0"/>
                        <a:pt x="39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39"/>
                <p:cNvSpPr/>
                <p:nvPr/>
              </p:nvSpPr>
              <p:spPr>
                <a:xfrm>
                  <a:off x="5472475" y="4462475"/>
                  <a:ext cx="87825" cy="1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799" extrusionOk="0">
                      <a:moveTo>
                        <a:pt x="349" y="1"/>
                      </a:moveTo>
                      <a:cubicBezTo>
                        <a:pt x="96" y="1"/>
                        <a:pt x="0" y="406"/>
                        <a:pt x="275" y="498"/>
                      </a:cubicBezTo>
                      <a:cubicBezTo>
                        <a:pt x="1105" y="698"/>
                        <a:pt x="1984" y="798"/>
                        <a:pt x="2849" y="798"/>
                      </a:cubicBezTo>
                      <a:cubicBezTo>
                        <a:pt x="2972" y="798"/>
                        <a:pt x="3095" y="796"/>
                        <a:pt x="3218" y="792"/>
                      </a:cubicBezTo>
                      <a:cubicBezTo>
                        <a:pt x="3512" y="727"/>
                        <a:pt x="3512" y="302"/>
                        <a:pt x="3218" y="269"/>
                      </a:cubicBezTo>
                      <a:cubicBezTo>
                        <a:pt x="3097" y="273"/>
                        <a:pt x="2977" y="275"/>
                        <a:pt x="2856" y="275"/>
                      </a:cubicBezTo>
                      <a:cubicBezTo>
                        <a:pt x="2029" y="275"/>
                        <a:pt x="1205" y="178"/>
                        <a:pt x="406" y="7"/>
                      </a:cubicBezTo>
                      <a:cubicBezTo>
                        <a:pt x="386" y="3"/>
                        <a:pt x="367" y="1"/>
                        <a:pt x="3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9"/>
                <p:cNvSpPr/>
                <p:nvPr/>
              </p:nvSpPr>
              <p:spPr>
                <a:xfrm>
                  <a:off x="5480150" y="4363725"/>
                  <a:ext cx="96475" cy="2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" h="1056" extrusionOk="0">
                      <a:moveTo>
                        <a:pt x="295" y="1"/>
                      </a:moveTo>
                      <a:cubicBezTo>
                        <a:pt x="1" y="66"/>
                        <a:pt x="1" y="491"/>
                        <a:pt x="328" y="524"/>
                      </a:cubicBezTo>
                      <a:cubicBezTo>
                        <a:pt x="1374" y="655"/>
                        <a:pt x="2453" y="916"/>
                        <a:pt x="3499" y="1047"/>
                      </a:cubicBezTo>
                      <a:cubicBezTo>
                        <a:pt x="3527" y="1053"/>
                        <a:pt x="3554" y="1055"/>
                        <a:pt x="3580" y="1055"/>
                      </a:cubicBezTo>
                      <a:cubicBezTo>
                        <a:pt x="3705" y="1055"/>
                        <a:pt x="3799" y="992"/>
                        <a:pt x="3826" y="884"/>
                      </a:cubicBezTo>
                      <a:cubicBezTo>
                        <a:pt x="3859" y="753"/>
                        <a:pt x="3794" y="622"/>
                        <a:pt x="3663" y="557"/>
                      </a:cubicBezTo>
                      <a:cubicBezTo>
                        <a:pt x="2518" y="393"/>
                        <a:pt x="1439" y="164"/>
                        <a:pt x="2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39"/>
                <p:cNvSpPr/>
                <p:nvPr/>
              </p:nvSpPr>
              <p:spPr>
                <a:xfrm>
                  <a:off x="5506225" y="4244050"/>
                  <a:ext cx="81050" cy="2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2" h="836" extrusionOk="0">
                      <a:moveTo>
                        <a:pt x="346" y="1"/>
                      </a:moveTo>
                      <a:cubicBezTo>
                        <a:pt x="82" y="1"/>
                        <a:pt x="1" y="415"/>
                        <a:pt x="298" y="504"/>
                      </a:cubicBezTo>
                      <a:cubicBezTo>
                        <a:pt x="960" y="725"/>
                        <a:pt x="1641" y="835"/>
                        <a:pt x="2326" y="835"/>
                      </a:cubicBezTo>
                      <a:cubicBezTo>
                        <a:pt x="2554" y="835"/>
                        <a:pt x="2783" y="823"/>
                        <a:pt x="3012" y="799"/>
                      </a:cubicBezTo>
                      <a:cubicBezTo>
                        <a:pt x="3143" y="733"/>
                        <a:pt x="3241" y="602"/>
                        <a:pt x="3208" y="472"/>
                      </a:cubicBezTo>
                      <a:cubicBezTo>
                        <a:pt x="3154" y="363"/>
                        <a:pt x="3055" y="300"/>
                        <a:pt x="2948" y="300"/>
                      </a:cubicBezTo>
                      <a:cubicBezTo>
                        <a:pt x="2926" y="300"/>
                        <a:pt x="2904" y="302"/>
                        <a:pt x="2881" y="308"/>
                      </a:cubicBezTo>
                      <a:cubicBezTo>
                        <a:pt x="2677" y="333"/>
                        <a:pt x="2471" y="345"/>
                        <a:pt x="2264" y="345"/>
                      </a:cubicBezTo>
                      <a:cubicBezTo>
                        <a:pt x="1643" y="345"/>
                        <a:pt x="1018" y="235"/>
                        <a:pt x="429" y="14"/>
                      </a:cubicBezTo>
                      <a:cubicBezTo>
                        <a:pt x="400" y="5"/>
                        <a:pt x="372" y="1"/>
                        <a:pt x="3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39"/>
                <p:cNvSpPr/>
                <p:nvPr/>
              </p:nvSpPr>
              <p:spPr>
                <a:xfrm>
                  <a:off x="5527225" y="4124875"/>
                  <a:ext cx="80475" cy="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" h="792" extrusionOk="0">
                      <a:moveTo>
                        <a:pt x="345" y="1"/>
                      </a:moveTo>
                      <a:cubicBezTo>
                        <a:pt x="68" y="1"/>
                        <a:pt x="1" y="408"/>
                        <a:pt x="276" y="530"/>
                      </a:cubicBezTo>
                      <a:cubicBezTo>
                        <a:pt x="1159" y="694"/>
                        <a:pt x="2041" y="759"/>
                        <a:pt x="2924" y="792"/>
                      </a:cubicBezTo>
                      <a:cubicBezTo>
                        <a:pt x="3219" y="759"/>
                        <a:pt x="3219" y="334"/>
                        <a:pt x="2924" y="268"/>
                      </a:cubicBezTo>
                      <a:cubicBezTo>
                        <a:pt x="2074" y="268"/>
                        <a:pt x="1224" y="170"/>
                        <a:pt x="406" y="7"/>
                      </a:cubicBezTo>
                      <a:cubicBezTo>
                        <a:pt x="385" y="3"/>
                        <a:pt x="364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39"/>
                <p:cNvSpPr/>
                <p:nvPr/>
              </p:nvSpPr>
              <p:spPr>
                <a:xfrm>
                  <a:off x="5552100" y="4043300"/>
                  <a:ext cx="76025" cy="1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1" h="524" extrusionOk="0">
                      <a:moveTo>
                        <a:pt x="294" y="0"/>
                      </a:moveTo>
                      <a:cubicBezTo>
                        <a:pt x="0" y="33"/>
                        <a:pt x="0" y="491"/>
                        <a:pt x="294" y="523"/>
                      </a:cubicBezTo>
                      <a:lnTo>
                        <a:pt x="2747" y="523"/>
                      </a:lnTo>
                      <a:cubicBezTo>
                        <a:pt x="3041" y="491"/>
                        <a:pt x="3041" y="33"/>
                        <a:pt x="27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39"/>
                <p:cNvSpPr/>
                <p:nvPr/>
              </p:nvSpPr>
              <p:spPr>
                <a:xfrm>
                  <a:off x="5290500" y="4159050"/>
                  <a:ext cx="80225" cy="2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9" h="1199" extrusionOk="0">
                      <a:moveTo>
                        <a:pt x="2863" y="0"/>
                      </a:moveTo>
                      <a:cubicBezTo>
                        <a:pt x="2837" y="0"/>
                        <a:pt x="2809" y="4"/>
                        <a:pt x="2780" y="13"/>
                      </a:cubicBezTo>
                      <a:cubicBezTo>
                        <a:pt x="1930" y="307"/>
                        <a:pt x="1080" y="536"/>
                        <a:pt x="197" y="700"/>
                      </a:cubicBezTo>
                      <a:cubicBezTo>
                        <a:pt x="66" y="733"/>
                        <a:pt x="1" y="863"/>
                        <a:pt x="33" y="1027"/>
                      </a:cubicBezTo>
                      <a:cubicBezTo>
                        <a:pt x="60" y="1135"/>
                        <a:pt x="155" y="1199"/>
                        <a:pt x="261" y="1199"/>
                      </a:cubicBezTo>
                      <a:cubicBezTo>
                        <a:pt x="283" y="1199"/>
                        <a:pt x="305" y="1196"/>
                        <a:pt x="328" y="1190"/>
                      </a:cubicBezTo>
                      <a:cubicBezTo>
                        <a:pt x="1210" y="1027"/>
                        <a:pt x="2093" y="798"/>
                        <a:pt x="2911" y="504"/>
                      </a:cubicBezTo>
                      <a:cubicBezTo>
                        <a:pt x="3208" y="414"/>
                        <a:pt x="3127" y="0"/>
                        <a:pt x="28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39"/>
                <p:cNvSpPr/>
                <p:nvPr/>
              </p:nvSpPr>
              <p:spPr>
                <a:xfrm>
                  <a:off x="5295075" y="4278550"/>
                  <a:ext cx="82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7" h="1060" extrusionOk="0">
                      <a:moveTo>
                        <a:pt x="2947" y="1"/>
                      </a:moveTo>
                      <a:cubicBezTo>
                        <a:pt x="2929" y="1"/>
                        <a:pt x="2911" y="3"/>
                        <a:pt x="2891" y="7"/>
                      </a:cubicBezTo>
                      <a:cubicBezTo>
                        <a:pt x="2008" y="138"/>
                        <a:pt x="1158" y="399"/>
                        <a:pt x="275" y="563"/>
                      </a:cubicBezTo>
                      <a:cubicBezTo>
                        <a:pt x="1" y="655"/>
                        <a:pt x="96" y="1060"/>
                        <a:pt x="377" y="1060"/>
                      </a:cubicBezTo>
                      <a:cubicBezTo>
                        <a:pt x="396" y="1060"/>
                        <a:pt x="417" y="1058"/>
                        <a:pt x="439" y="1053"/>
                      </a:cubicBezTo>
                      <a:cubicBezTo>
                        <a:pt x="1289" y="890"/>
                        <a:pt x="2139" y="628"/>
                        <a:pt x="3022" y="498"/>
                      </a:cubicBezTo>
                      <a:cubicBezTo>
                        <a:pt x="3297" y="406"/>
                        <a:pt x="3201" y="1"/>
                        <a:pt x="29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39"/>
                <p:cNvSpPr/>
                <p:nvPr/>
              </p:nvSpPr>
              <p:spPr>
                <a:xfrm>
                  <a:off x="5327300" y="4377425"/>
                  <a:ext cx="76025" cy="2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1" h="925" extrusionOk="0">
                      <a:moveTo>
                        <a:pt x="2748" y="0"/>
                      </a:moveTo>
                      <a:cubicBezTo>
                        <a:pt x="2726" y="0"/>
                        <a:pt x="2704" y="3"/>
                        <a:pt x="2681" y="9"/>
                      </a:cubicBezTo>
                      <a:cubicBezTo>
                        <a:pt x="1897" y="205"/>
                        <a:pt x="1112" y="336"/>
                        <a:pt x="294" y="434"/>
                      </a:cubicBezTo>
                      <a:cubicBezTo>
                        <a:pt x="0" y="466"/>
                        <a:pt x="0" y="891"/>
                        <a:pt x="294" y="924"/>
                      </a:cubicBezTo>
                      <a:cubicBezTo>
                        <a:pt x="1144" y="826"/>
                        <a:pt x="1995" y="695"/>
                        <a:pt x="2812" y="499"/>
                      </a:cubicBezTo>
                      <a:cubicBezTo>
                        <a:pt x="2943" y="466"/>
                        <a:pt x="3041" y="336"/>
                        <a:pt x="3008" y="172"/>
                      </a:cubicBezTo>
                      <a:cubicBezTo>
                        <a:pt x="2954" y="64"/>
                        <a:pt x="2855" y="0"/>
                        <a:pt x="274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39"/>
                <p:cNvSpPr/>
                <p:nvPr/>
              </p:nvSpPr>
              <p:spPr>
                <a:xfrm>
                  <a:off x="5351000" y="4476025"/>
                  <a:ext cx="72775" cy="1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1" h="651" extrusionOk="0">
                      <a:moveTo>
                        <a:pt x="2636" y="0"/>
                      </a:moveTo>
                      <a:cubicBezTo>
                        <a:pt x="2608" y="0"/>
                        <a:pt x="2579" y="7"/>
                        <a:pt x="2551" y="21"/>
                      </a:cubicBezTo>
                      <a:cubicBezTo>
                        <a:pt x="1987" y="95"/>
                        <a:pt x="1423" y="131"/>
                        <a:pt x="859" y="131"/>
                      </a:cubicBezTo>
                      <a:cubicBezTo>
                        <a:pt x="671" y="131"/>
                        <a:pt x="483" y="127"/>
                        <a:pt x="295" y="119"/>
                      </a:cubicBezTo>
                      <a:cubicBezTo>
                        <a:pt x="0" y="185"/>
                        <a:pt x="0" y="610"/>
                        <a:pt x="295" y="642"/>
                      </a:cubicBezTo>
                      <a:cubicBezTo>
                        <a:pt x="439" y="648"/>
                        <a:pt x="583" y="651"/>
                        <a:pt x="726" y="651"/>
                      </a:cubicBezTo>
                      <a:cubicBezTo>
                        <a:pt x="1390" y="651"/>
                        <a:pt x="2036" y="592"/>
                        <a:pt x="2682" y="512"/>
                      </a:cubicBezTo>
                      <a:cubicBezTo>
                        <a:pt x="2812" y="446"/>
                        <a:pt x="2910" y="315"/>
                        <a:pt x="2878" y="185"/>
                      </a:cubicBezTo>
                      <a:cubicBezTo>
                        <a:pt x="2827" y="82"/>
                        <a:pt x="2736" y="0"/>
                        <a:pt x="26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90" name="Google Shape;790;p39"/>
            <p:cNvGrpSpPr/>
            <p:nvPr/>
          </p:nvGrpSpPr>
          <p:grpSpPr>
            <a:xfrm>
              <a:off x="932058" y="1961497"/>
              <a:ext cx="2901262" cy="2340210"/>
              <a:chOff x="582175" y="238125"/>
              <a:chExt cx="6401725" cy="5169450"/>
            </a:xfrm>
          </p:grpSpPr>
          <p:sp>
            <p:nvSpPr>
              <p:cNvPr id="791" name="Google Shape;791;p39"/>
              <p:cNvSpPr/>
              <p:nvPr/>
            </p:nvSpPr>
            <p:spPr>
              <a:xfrm>
                <a:off x="1199875" y="238125"/>
                <a:ext cx="5167900" cy="5169450"/>
              </a:xfrm>
              <a:custGeom>
                <a:avLst/>
                <a:gdLst/>
                <a:ahLst/>
                <a:cxnLst/>
                <a:rect l="l" t="t" r="r" b="b"/>
                <a:pathLst>
                  <a:path w="206716" h="206778" extrusionOk="0">
                    <a:moveTo>
                      <a:pt x="103327" y="0"/>
                    </a:moveTo>
                    <a:cubicBezTo>
                      <a:pt x="46272" y="0"/>
                      <a:pt x="0" y="46272"/>
                      <a:pt x="0" y="103389"/>
                    </a:cubicBezTo>
                    <a:cubicBezTo>
                      <a:pt x="0" y="160443"/>
                      <a:pt x="46272" y="206777"/>
                      <a:pt x="103327" y="206777"/>
                    </a:cubicBezTo>
                    <a:cubicBezTo>
                      <a:pt x="160443" y="206777"/>
                      <a:pt x="206715" y="160443"/>
                      <a:pt x="206715" y="103389"/>
                    </a:cubicBezTo>
                    <a:cubicBezTo>
                      <a:pt x="206715" y="46272"/>
                      <a:pt x="160443" y="0"/>
                      <a:pt x="1033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9"/>
              <p:cNvSpPr/>
              <p:nvPr/>
            </p:nvSpPr>
            <p:spPr>
              <a:xfrm>
                <a:off x="876400" y="790200"/>
                <a:ext cx="2587800" cy="4028950"/>
              </a:xfrm>
              <a:custGeom>
                <a:avLst/>
                <a:gdLst/>
                <a:ahLst/>
                <a:cxnLst/>
                <a:rect l="l" t="t" r="r" b="b"/>
                <a:pathLst>
                  <a:path w="103512" h="161158" extrusionOk="0">
                    <a:moveTo>
                      <a:pt x="60220" y="0"/>
                    </a:moveTo>
                    <a:cubicBezTo>
                      <a:pt x="57443" y="0"/>
                      <a:pt x="54469" y="270"/>
                      <a:pt x="51509" y="714"/>
                    </a:cubicBezTo>
                    <a:cubicBezTo>
                      <a:pt x="431" y="41811"/>
                      <a:pt x="0" y="119507"/>
                      <a:pt x="50647" y="161158"/>
                    </a:cubicBezTo>
                    <a:lnTo>
                      <a:pt x="50770" y="161096"/>
                    </a:lnTo>
                    <a:cubicBezTo>
                      <a:pt x="56130" y="157954"/>
                      <a:pt x="63709" y="152901"/>
                      <a:pt x="63154" y="145754"/>
                    </a:cubicBezTo>
                    <a:cubicBezTo>
                      <a:pt x="62600" y="137128"/>
                      <a:pt x="53666" y="132569"/>
                      <a:pt x="49106" y="126222"/>
                    </a:cubicBezTo>
                    <a:cubicBezTo>
                      <a:pt x="43253" y="118213"/>
                      <a:pt x="51140" y="109094"/>
                      <a:pt x="58102" y="104904"/>
                    </a:cubicBezTo>
                    <a:cubicBezTo>
                      <a:pt x="64510" y="101022"/>
                      <a:pt x="71965" y="100221"/>
                      <a:pt x="79236" y="98866"/>
                    </a:cubicBezTo>
                    <a:cubicBezTo>
                      <a:pt x="86445" y="97572"/>
                      <a:pt x="94701" y="95539"/>
                      <a:pt x="97966" y="87960"/>
                    </a:cubicBezTo>
                    <a:cubicBezTo>
                      <a:pt x="103512" y="74898"/>
                      <a:pt x="76648" y="74158"/>
                      <a:pt x="69994" y="70215"/>
                    </a:cubicBezTo>
                    <a:cubicBezTo>
                      <a:pt x="66913" y="68367"/>
                      <a:pt x="64941" y="65348"/>
                      <a:pt x="66605" y="61774"/>
                    </a:cubicBezTo>
                    <a:cubicBezTo>
                      <a:pt x="67899" y="59001"/>
                      <a:pt x="71226" y="57091"/>
                      <a:pt x="73752" y="55613"/>
                    </a:cubicBezTo>
                    <a:cubicBezTo>
                      <a:pt x="80776" y="51792"/>
                      <a:pt x="89587" y="49081"/>
                      <a:pt x="95379" y="43413"/>
                    </a:cubicBezTo>
                    <a:cubicBezTo>
                      <a:pt x="96426" y="42365"/>
                      <a:pt x="96981" y="41749"/>
                      <a:pt x="97227" y="40702"/>
                    </a:cubicBezTo>
                    <a:lnTo>
                      <a:pt x="97227" y="40702"/>
                    </a:lnTo>
                    <a:cubicBezTo>
                      <a:pt x="97222" y="40716"/>
                      <a:pt x="97218" y="40723"/>
                      <a:pt x="97214" y="40723"/>
                    </a:cubicBezTo>
                    <a:cubicBezTo>
                      <a:pt x="97165" y="40723"/>
                      <a:pt x="97165" y="39778"/>
                      <a:pt x="97165" y="39778"/>
                    </a:cubicBezTo>
                    <a:cubicBezTo>
                      <a:pt x="97042" y="39100"/>
                      <a:pt x="96857" y="38484"/>
                      <a:pt x="96549" y="37868"/>
                    </a:cubicBezTo>
                    <a:cubicBezTo>
                      <a:pt x="95995" y="36820"/>
                      <a:pt x="95132" y="35958"/>
                      <a:pt x="94085" y="35280"/>
                    </a:cubicBezTo>
                    <a:cubicBezTo>
                      <a:pt x="89094" y="32322"/>
                      <a:pt x="83117" y="32692"/>
                      <a:pt x="77572" y="31213"/>
                    </a:cubicBezTo>
                    <a:cubicBezTo>
                      <a:pt x="74183" y="30289"/>
                      <a:pt x="65681" y="28256"/>
                      <a:pt x="67899" y="22772"/>
                    </a:cubicBezTo>
                    <a:cubicBezTo>
                      <a:pt x="68576" y="20985"/>
                      <a:pt x="69809" y="19630"/>
                      <a:pt x="70918" y="18028"/>
                    </a:cubicBezTo>
                    <a:cubicBezTo>
                      <a:pt x="72335" y="15933"/>
                      <a:pt x="73382" y="13592"/>
                      <a:pt x="73937" y="11127"/>
                    </a:cubicBezTo>
                    <a:cubicBezTo>
                      <a:pt x="75810" y="2700"/>
                      <a:pt x="69003" y="0"/>
                      <a:pt x="60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9"/>
              <p:cNvSpPr/>
              <p:nvPr/>
            </p:nvSpPr>
            <p:spPr>
              <a:xfrm>
                <a:off x="3963250" y="410625"/>
                <a:ext cx="2555475" cy="3173925"/>
              </a:xfrm>
              <a:custGeom>
                <a:avLst/>
                <a:gdLst/>
                <a:ahLst/>
                <a:cxnLst/>
                <a:rect l="l" t="t" r="r" b="b"/>
                <a:pathLst>
                  <a:path w="102219" h="126957" extrusionOk="0">
                    <a:moveTo>
                      <a:pt x="29945" y="1"/>
                    </a:moveTo>
                    <a:cubicBezTo>
                      <a:pt x="24954" y="679"/>
                      <a:pt x="20087" y="3143"/>
                      <a:pt x="16020" y="5793"/>
                    </a:cubicBezTo>
                    <a:cubicBezTo>
                      <a:pt x="10290" y="9489"/>
                      <a:pt x="3697" y="14911"/>
                      <a:pt x="1541" y="21689"/>
                    </a:cubicBezTo>
                    <a:cubicBezTo>
                      <a:pt x="1" y="26495"/>
                      <a:pt x="1171" y="30130"/>
                      <a:pt x="5546" y="32595"/>
                    </a:cubicBezTo>
                    <a:cubicBezTo>
                      <a:pt x="9920" y="35059"/>
                      <a:pt x="14788" y="36230"/>
                      <a:pt x="19409" y="38078"/>
                    </a:cubicBezTo>
                    <a:cubicBezTo>
                      <a:pt x="23167" y="39496"/>
                      <a:pt x="27357" y="41282"/>
                      <a:pt x="29637" y="44794"/>
                    </a:cubicBezTo>
                    <a:cubicBezTo>
                      <a:pt x="32163" y="48676"/>
                      <a:pt x="31177" y="53359"/>
                      <a:pt x="29021" y="57117"/>
                    </a:cubicBezTo>
                    <a:cubicBezTo>
                      <a:pt x="25817" y="62662"/>
                      <a:pt x="21196" y="66174"/>
                      <a:pt x="16636" y="70487"/>
                    </a:cubicBezTo>
                    <a:cubicBezTo>
                      <a:pt x="14542" y="72521"/>
                      <a:pt x="12015" y="74862"/>
                      <a:pt x="11522" y="77881"/>
                    </a:cubicBezTo>
                    <a:cubicBezTo>
                      <a:pt x="11091" y="80407"/>
                      <a:pt x="12508" y="84166"/>
                      <a:pt x="14850" y="85398"/>
                    </a:cubicBezTo>
                    <a:cubicBezTo>
                      <a:pt x="16112" y="86066"/>
                      <a:pt x="17503" y="86330"/>
                      <a:pt x="18961" y="86330"/>
                    </a:cubicBezTo>
                    <a:cubicBezTo>
                      <a:pt x="23552" y="86330"/>
                      <a:pt x="28804" y="83714"/>
                      <a:pt x="32779" y="82872"/>
                    </a:cubicBezTo>
                    <a:cubicBezTo>
                      <a:pt x="34474" y="82509"/>
                      <a:pt x="36320" y="82269"/>
                      <a:pt x="38174" y="82269"/>
                    </a:cubicBezTo>
                    <a:cubicBezTo>
                      <a:pt x="41037" y="82269"/>
                      <a:pt x="43916" y="82841"/>
                      <a:pt x="46273" y="84412"/>
                    </a:cubicBezTo>
                    <a:cubicBezTo>
                      <a:pt x="52742" y="88664"/>
                      <a:pt x="51202" y="96550"/>
                      <a:pt x="48984" y="102773"/>
                    </a:cubicBezTo>
                    <a:cubicBezTo>
                      <a:pt x="46827" y="109058"/>
                      <a:pt x="42453" y="116452"/>
                      <a:pt x="42699" y="122675"/>
                    </a:cubicBezTo>
                    <a:cubicBezTo>
                      <a:pt x="42699" y="123168"/>
                      <a:pt x="42822" y="123722"/>
                      <a:pt x="43007" y="124215"/>
                    </a:cubicBezTo>
                    <a:cubicBezTo>
                      <a:pt x="43007" y="124207"/>
                      <a:pt x="43009" y="124204"/>
                      <a:pt x="43013" y="124204"/>
                    </a:cubicBezTo>
                    <a:cubicBezTo>
                      <a:pt x="43066" y="124204"/>
                      <a:pt x="43433" y="124812"/>
                      <a:pt x="43371" y="124812"/>
                    </a:cubicBezTo>
                    <a:cubicBezTo>
                      <a:pt x="43362" y="124812"/>
                      <a:pt x="43345" y="124799"/>
                      <a:pt x="43315" y="124770"/>
                    </a:cubicBezTo>
                    <a:lnTo>
                      <a:pt x="43315" y="124770"/>
                    </a:lnTo>
                    <a:cubicBezTo>
                      <a:pt x="44055" y="125571"/>
                      <a:pt x="45102" y="126125"/>
                      <a:pt x="46150" y="126310"/>
                    </a:cubicBezTo>
                    <a:cubicBezTo>
                      <a:pt x="47927" y="126727"/>
                      <a:pt x="50033" y="126956"/>
                      <a:pt x="52203" y="126956"/>
                    </a:cubicBezTo>
                    <a:cubicBezTo>
                      <a:pt x="56125" y="126956"/>
                      <a:pt x="60255" y="126207"/>
                      <a:pt x="63032" y="124462"/>
                    </a:cubicBezTo>
                    <a:cubicBezTo>
                      <a:pt x="68392" y="121011"/>
                      <a:pt x="71781" y="115281"/>
                      <a:pt x="77881" y="112755"/>
                    </a:cubicBezTo>
                    <a:cubicBezTo>
                      <a:pt x="80991" y="111511"/>
                      <a:pt x="84407" y="111020"/>
                      <a:pt x="87793" y="111020"/>
                    </a:cubicBezTo>
                    <a:cubicBezTo>
                      <a:pt x="89438" y="111020"/>
                      <a:pt x="91076" y="111136"/>
                      <a:pt x="92668" y="111338"/>
                    </a:cubicBezTo>
                    <a:cubicBezTo>
                      <a:pt x="93469" y="111461"/>
                      <a:pt x="94270" y="111584"/>
                      <a:pt x="95071" y="111707"/>
                    </a:cubicBezTo>
                    <a:cubicBezTo>
                      <a:pt x="102218" y="63833"/>
                      <a:pt x="75108" y="17376"/>
                      <a:pt x="299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9"/>
              <p:cNvSpPr/>
              <p:nvPr/>
            </p:nvSpPr>
            <p:spPr>
              <a:xfrm>
                <a:off x="3080625" y="3407975"/>
                <a:ext cx="2584750" cy="1998475"/>
              </a:xfrm>
              <a:custGeom>
                <a:avLst/>
                <a:gdLst/>
                <a:ahLst/>
                <a:cxnLst/>
                <a:rect l="l" t="t" r="r" b="b"/>
                <a:pathLst>
                  <a:path w="103390" h="79939" extrusionOk="0">
                    <a:moveTo>
                      <a:pt x="45221" y="0"/>
                    </a:moveTo>
                    <a:cubicBezTo>
                      <a:pt x="44581" y="0"/>
                      <a:pt x="43937" y="310"/>
                      <a:pt x="43315" y="1056"/>
                    </a:cubicBezTo>
                    <a:cubicBezTo>
                      <a:pt x="38633" y="6662"/>
                      <a:pt x="41405" y="14611"/>
                      <a:pt x="41344" y="21080"/>
                    </a:cubicBezTo>
                    <a:cubicBezTo>
                      <a:pt x="41282" y="27550"/>
                      <a:pt x="38386" y="34389"/>
                      <a:pt x="31177" y="35498"/>
                    </a:cubicBezTo>
                    <a:cubicBezTo>
                      <a:pt x="30608" y="35580"/>
                      <a:pt x="30048" y="35618"/>
                      <a:pt x="29495" y="35618"/>
                    </a:cubicBezTo>
                    <a:cubicBezTo>
                      <a:pt x="23414" y="35618"/>
                      <a:pt x="18321" y="30949"/>
                      <a:pt x="13125" y="28351"/>
                    </a:cubicBezTo>
                    <a:cubicBezTo>
                      <a:pt x="11358" y="27433"/>
                      <a:pt x="9610" y="26928"/>
                      <a:pt x="7839" y="26928"/>
                    </a:cubicBezTo>
                    <a:cubicBezTo>
                      <a:pt x="6399" y="26928"/>
                      <a:pt x="4944" y="27262"/>
                      <a:pt x="3451" y="27981"/>
                    </a:cubicBezTo>
                    <a:cubicBezTo>
                      <a:pt x="1603" y="28844"/>
                      <a:pt x="1" y="29953"/>
                      <a:pt x="124" y="32171"/>
                    </a:cubicBezTo>
                    <a:cubicBezTo>
                      <a:pt x="370" y="37038"/>
                      <a:pt x="4252" y="41659"/>
                      <a:pt x="6717" y="45664"/>
                    </a:cubicBezTo>
                    <a:cubicBezTo>
                      <a:pt x="10290" y="51333"/>
                      <a:pt x="12447" y="57679"/>
                      <a:pt x="11646" y="64395"/>
                    </a:cubicBezTo>
                    <a:cubicBezTo>
                      <a:pt x="11091" y="69139"/>
                      <a:pt x="9613" y="73699"/>
                      <a:pt x="7210" y="77827"/>
                    </a:cubicBezTo>
                    <a:cubicBezTo>
                      <a:pt x="14130" y="79245"/>
                      <a:pt x="21098" y="79938"/>
                      <a:pt x="28014" y="79938"/>
                    </a:cubicBezTo>
                    <a:cubicBezTo>
                      <a:pt x="56259" y="79938"/>
                      <a:pt x="83641" y="68375"/>
                      <a:pt x="103389" y="47389"/>
                    </a:cubicBezTo>
                    <a:cubicBezTo>
                      <a:pt x="103081" y="43754"/>
                      <a:pt x="101541" y="40304"/>
                      <a:pt x="99015" y="37654"/>
                    </a:cubicBezTo>
                    <a:cubicBezTo>
                      <a:pt x="96077" y="34356"/>
                      <a:pt x="92941" y="32913"/>
                      <a:pt x="89217" y="32913"/>
                    </a:cubicBezTo>
                    <a:cubicBezTo>
                      <a:pt x="87863" y="32913"/>
                      <a:pt x="86432" y="33103"/>
                      <a:pt x="84905" y="33465"/>
                    </a:cubicBezTo>
                    <a:cubicBezTo>
                      <a:pt x="79976" y="34635"/>
                      <a:pt x="75108" y="36422"/>
                      <a:pt x="69994" y="36422"/>
                    </a:cubicBezTo>
                    <a:cubicBezTo>
                      <a:pt x="69870" y="36424"/>
                      <a:pt x="69746" y="36425"/>
                      <a:pt x="69621" y="36425"/>
                    </a:cubicBezTo>
                    <a:cubicBezTo>
                      <a:pt x="64944" y="36425"/>
                      <a:pt x="60363" y="35276"/>
                      <a:pt x="57302" y="31555"/>
                    </a:cubicBezTo>
                    <a:cubicBezTo>
                      <a:pt x="54591" y="28289"/>
                      <a:pt x="53728" y="24161"/>
                      <a:pt x="53174" y="20094"/>
                    </a:cubicBezTo>
                    <a:cubicBezTo>
                      <a:pt x="52558" y="15658"/>
                      <a:pt x="52496" y="10914"/>
                      <a:pt x="50894" y="6662"/>
                    </a:cubicBezTo>
                    <a:cubicBezTo>
                      <a:pt x="50205" y="4843"/>
                      <a:pt x="47750" y="0"/>
                      <a:pt x="45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9"/>
              <p:cNvSpPr/>
              <p:nvPr/>
            </p:nvSpPr>
            <p:spPr>
              <a:xfrm>
                <a:off x="2093375" y="914000"/>
                <a:ext cx="150925" cy="133375"/>
              </a:xfrm>
              <a:custGeom>
                <a:avLst/>
                <a:gdLst/>
                <a:ahLst/>
                <a:cxnLst/>
                <a:rect l="l" t="t" r="r" b="b"/>
                <a:pathLst>
                  <a:path w="6037" h="5335" extrusionOk="0">
                    <a:moveTo>
                      <a:pt x="4827" y="0"/>
                    </a:moveTo>
                    <a:cubicBezTo>
                      <a:pt x="4633" y="0"/>
                      <a:pt x="4431" y="77"/>
                      <a:pt x="4248" y="260"/>
                    </a:cubicBezTo>
                    <a:lnTo>
                      <a:pt x="612" y="3895"/>
                    </a:lnTo>
                    <a:cubicBezTo>
                      <a:pt x="1" y="4507"/>
                      <a:pt x="539" y="5334"/>
                      <a:pt x="1184" y="5334"/>
                    </a:cubicBezTo>
                    <a:cubicBezTo>
                      <a:pt x="1384" y="5334"/>
                      <a:pt x="1594" y="5255"/>
                      <a:pt x="1783" y="5066"/>
                    </a:cubicBezTo>
                    <a:lnTo>
                      <a:pt x="5418" y="1492"/>
                    </a:lnTo>
                    <a:cubicBezTo>
                      <a:pt x="6036" y="875"/>
                      <a:pt x="5481" y="0"/>
                      <a:pt x="482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9"/>
              <p:cNvSpPr/>
              <p:nvPr/>
            </p:nvSpPr>
            <p:spPr>
              <a:xfrm>
                <a:off x="2319650" y="992550"/>
                <a:ext cx="127950" cy="111625"/>
              </a:xfrm>
              <a:custGeom>
                <a:avLst/>
                <a:gdLst/>
                <a:ahLst/>
                <a:cxnLst/>
                <a:rect l="l" t="t" r="r" b="b"/>
                <a:pathLst>
                  <a:path w="5118" h="4465" extrusionOk="0">
                    <a:moveTo>
                      <a:pt x="1210" y="0"/>
                    </a:moveTo>
                    <a:cubicBezTo>
                      <a:pt x="556" y="0"/>
                      <a:pt x="1" y="875"/>
                      <a:pt x="619" y="1493"/>
                    </a:cubicBezTo>
                    <a:lnTo>
                      <a:pt x="3330" y="4204"/>
                    </a:lnTo>
                    <a:cubicBezTo>
                      <a:pt x="3514" y="4388"/>
                      <a:pt x="3717" y="4464"/>
                      <a:pt x="3912" y="4464"/>
                    </a:cubicBezTo>
                    <a:cubicBezTo>
                      <a:pt x="4564" y="4464"/>
                      <a:pt x="5117" y="3603"/>
                      <a:pt x="4500" y="3033"/>
                    </a:cubicBezTo>
                    <a:lnTo>
                      <a:pt x="1789" y="260"/>
                    </a:lnTo>
                    <a:cubicBezTo>
                      <a:pt x="1606" y="77"/>
                      <a:pt x="1404" y="0"/>
                      <a:pt x="1210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9"/>
              <p:cNvSpPr/>
              <p:nvPr/>
            </p:nvSpPr>
            <p:spPr>
              <a:xfrm>
                <a:off x="2161150" y="1275975"/>
                <a:ext cx="117025" cy="101025"/>
              </a:xfrm>
              <a:custGeom>
                <a:avLst/>
                <a:gdLst/>
                <a:ahLst/>
                <a:cxnLst/>
                <a:rect l="l" t="t" r="r" b="b"/>
                <a:pathLst>
                  <a:path w="4681" h="4041" extrusionOk="0">
                    <a:moveTo>
                      <a:pt x="3418" y="0"/>
                    </a:moveTo>
                    <a:cubicBezTo>
                      <a:pt x="3219" y="0"/>
                      <a:pt x="3014" y="77"/>
                      <a:pt x="2830" y="260"/>
                    </a:cubicBezTo>
                    <a:lnTo>
                      <a:pt x="612" y="2602"/>
                    </a:lnTo>
                    <a:cubicBezTo>
                      <a:pt x="1" y="3214"/>
                      <a:pt x="539" y="4041"/>
                      <a:pt x="1184" y="4041"/>
                    </a:cubicBezTo>
                    <a:cubicBezTo>
                      <a:pt x="1384" y="4041"/>
                      <a:pt x="1594" y="3962"/>
                      <a:pt x="1783" y="3772"/>
                    </a:cubicBezTo>
                    <a:lnTo>
                      <a:pt x="4063" y="1493"/>
                    </a:lnTo>
                    <a:cubicBezTo>
                      <a:pt x="4681" y="875"/>
                      <a:pt x="4089" y="0"/>
                      <a:pt x="3418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9"/>
              <p:cNvSpPr/>
              <p:nvPr/>
            </p:nvSpPr>
            <p:spPr>
              <a:xfrm>
                <a:off x="1843850" y="1321975"/>
                <a:ext cx="150750" cy="133600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5344" extrusionOk="0">
                    <a:moveTo>
                      <a:pt x="1184" y="0"/>
                    </a:moveTo>
                    <a:cubicBezTo>
                      <a:pt x="538" y="0"/>
                      <a:pt x="0" y="828"/>
                      <a:pt x="612" y="1440"/>
                    </a:cubicBezTo>
                    <a:lnTo>
                      <a:pt x="4247" y="5075"/>
                    </a:lnTo>
                    <a:cubicBezTo>
                      <a:pt x="4436" y="5264"/>
                      <a:pt x="4646" y="5343"/>
                      <a:pt x="4846" y="5343"/>
                    </a:cubicBezTo>
                    <a:cubicBezTo>
                      <a:pt x="5491" y="5343"/>
                      <a:pt x="6029" y="4516"/>
                      <a:pt x="5418" y="3904"/>
                    </a:cubicBezTo>
                    <a:lnTo>
                      <a:pt x="1782" y="269"/>
                    </a:lnTo>
                    <a:cubicBezTo>
                      <a:pt x="1593" y="80"/>
                      <a:pt x="1383" y="0"/>
                      <a:pt x="1184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9"/>
              <p:cNvSpPr/>
              <p:nvPr/>
            </p:nvSpPr>
            <p:spPr>
              <a:xfrm>
                <a:off x="2160900" y="1537625"/>
                <a:ext cx="140225" cy="12197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4879" extrusionOk="0">
                    <a:moveTo>
                      <a:pt x="4372" y="0"/>
                    </a:moveTo>
                    <a:cubicBezTo>
                      <a:pt x="4167" y="0"/>
                      <a:pt x="3954" y="80"/>
                      <a:pt x="3765" y="269"/>
                    </a:cubicBezTo>
                    <a:lnTo>
                      <a:pt x="622" y="3411"/>
                    </a:lnTo>
                    <a:cubicBezTo>
                      <a:pt x="0" y="4033"/>
                      <a:pt x="567" y="4878"/>
                      <a:pt x="1227" y="4878"/>
                    </a:cubicBezTo>
                    <a:cubicBezTo>
                      <a:pt x="1417" y="4878"/>
                      <a:pt x="1614" y="4809"/>
                      <a:pt x="1793" y="4643"/>
                    </a:cubicBezTo>
                    <a:lnTo>
                      <a:pt x="4997" y="1440"/>
                    </a:lnTo>
                    <a:cubicBezTo>
                      <a:pt x="5609" y="828"/>
                      <a:pt x="5034" y="0"/>
                      <a:pt x="4372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9"/>
              <p:cNvSpPr/>
              <p:nvPr/>
            </p:nvSpPr>
            <p:spPr>
              <a:xfrm>
                <a:off x="2489250" y="1605400"/>
                <a:ext cx="12702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369" extrusionOk="0">
                    <a:moveTo>
                      <a:pt x="1237" y="0"/>
                    </a:moveTo>
                    <a:cubicBezTo>
                      <a:pt x="575" y="0"/>
                      <a:pt x="0" y="828"/>
                      <a:pt x="612" y="1440"/>
                    </a:cubicBezTo>
                    <a:lnTo>
                      <a:pt x="3385" y="4151"/>
                    </a:lnTo>
                    <a:cubicBezTo>
                      <a:pt x="3551" y="4303"/>
                      <a:pt x="3737" y="4369"/>
                      <a:pt x="3917" y="4369"/>
                    </a:cubicBezTo>
                    <a:cubicBezTo>
                      <a:pt x="4533" y="4369"/>
                      <a:pt x="5080" y="3600"/>
                      <a:pt x="4555" y="2980"/>
                    </a:cubicBezTo>
                    <a:lnTo>
                      <a:pt x="1844" y="269"/>
                    </a:lnTo>
                    <a:cubicBezTo>
                      <a:pt x="1655" y="80"/>
                      <a:pt x="1442" y="0"/>
                      <a:pt x="12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9"/>
              <p:cNvSpPr/>
              <p:nvPr/>
            </p:nvSpPr>
            <p:spPr>
              <a:xfrm>
                <a:off x="1604950" y="1694950"/>
                <a:ext cx="140275" cy="122400"/>
              </a:xfrm>
              <a:custGeom>
                <a:avLst/>
                <a:gdLst/>
                <a:ahLst/>
                <a:cxnLst/>
                <a:rect l="l" t="t" r="r" b="b"/>
                <a:pathLst>
                  <a:path w="5611" h="4896" extrusionOk="0">
                    <a:moveTo>
                      <a:pt x="4401" y="1"/>
                    </a:moveTo>
                    <a:cubicBezTo>
                      <a:pt x="4207" y="1"/>
                      <a:pt x="4005" y="77"/>
                      <a:pt x="3822" y="261"/>
                    </a:cubicBezTo>
                    <a:lnTo>
                      <a:pt x="618" y="3464"/>
                    </a:lnTo>
                    <a:cubicBezTo>
                      <a:pt x="1" y="4034"/>
                      <a:pt x="590" y="4896"/>
                      <a:pt x="1259" y="4896"/>
                    </a:cubicBezTo>
                    <a:cubicBezTo>
                      <a:pt x="1459" y="4896"/>
                      <a:pt x="1666" y="4819"/>
                      <a:pt x="1850" y="4635"/>
                    </a:cubicBezTo>
                    <a:lnTo>
                      <a:pt x="4992" y="1493"/>
                    </a:lnTo>
                    <a:cubicBezTo>
                      <a:pt x="5610" y="875"/>
                      <a:pt x="5055" y="1"/>
                      <a:pt x="4401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9"/>
              <p:cNvSpPr/>
              <p:nvPr/>
            </p:nvSpPr>
            <p:spPr>
              <a:xfrm>
                <a:off x="1900825" y="1831825"/>
                <a:ext cx="150775" cy="133600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5344" extrusionOk="0">
                    <a:moveTo>
                      <a:pt x="1184" y="1"/>
                    </a:moveTo>
                    <a:cubicBezTo>
                      <a:pt x="539" y="1"/>
                      <a:pt x="1" y="828"/>
                      <a:pt x="613" y="1440"/>
                    </a:cubicBezTo>
                    <a:lnTo>
                      <a:pt x="4186" y="5075"/>
                    </a:lnTo>
                    <a:cubicBezTo>
                      <a:pt x="4375" y="5264"/>
                      <a:pt x="4589" y="5344"/>
                      <a:pt x="4794" y="5344"/>
                    </a:cubicBezTo>
                    <a:cubicBezTo>
                      <a:pt x="5456" y="5344"/>
                      <a:pt x="6030" y="4516"/>
                      <a:pt x="5418" y="3904"/>
                    </a:cubicBezTo>
                    <a:lnTo>
                      <a:pt x="1783" y="269"/>
                    </a:lnTo>
                    <a:cubicBezTo>
                      <a:pt x="1594" y="80"/>
                      <a:pt x="1384" y="1"/>
                      <a:pt x="1184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9"/>
              <p:cNvSpPr/>
              <p:nvPr/>
            </p:nvSpPr>
            <p:spPr>
              <a:xfrm>
                <a:off x="2410700" y="1865725"/>
                <a:ext cx="150650" cy="134225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5369" extrusionOk="0">
                    <a:moveTo>
                      <a:pt x="1184" y="0"/>
                    </a:moveTo>
                    <a:cubicBezTo>
                      <a:pt x="538" y="0"/>
                      <a:pt x="0" y="828"/>
                      <a:pt x="612" y="1439"/>
                    </a:cubicBezTo>
                    <a:lnTo>
                      <a:pt x="4185" y="5075"/>
                    </a:lnTo>
                    <a:cubicBezTo>
                      <a:pt x="4378" y="5282"/>
                      <a:pt x="4596" y="5369"/>
                      <a:pt x="4805" y="5369"/>
                    </a:cubicBezTo>
                    <a:cubicBezTo>
                      <a:pt x="5462" y="5369"/>
                      <a:pt x="6026" y="4512"/>
                      <a:pt x="5418" y="3904"/>
                    </a:cubicBezTo>
                    <a:lnTo>
                      <a:pt x="1782" y="269"/>
                    </a:lnTo>
                    <a:cubicBezTo>
                      <a:pt x="1593" y="79"/>
                      <a:pt x="1383" y="0"/>
                      <a:pt x="1184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9"/>
              <p:cNvSpPr/>
              <p:nvPr/>
            </p:nvSpPr>
            <p:spPr>
              <a:xfrm>
                <a:off x="2886650" y="1808925"/>
                <a:ext cx="140125" cy="122625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905" extrusionOk="0">
                    <a:moveTo>
                      <a:pt x="4342" y="1"/>
                    </a:moveTo>
                    <a:cubicBezTo>
                      <a:pt x="4144" y="1"/>
                      <a:pt x="3938" y="78"/>
                      <a:pt x="3755" y="261"/>
                    </a:cubicBezTo>
                    <a:lnTo>
                      <a:pt x="613" y="3465"/>
                    </a:lnTo>
                    <a:cubicBezTo>
                      <a:pt x="1" y="4077"/>
                      <a:pt x="539" y="4904"/>
                      <a:pt x="1184" y="4904"/>
                    </a:cubicBezTo>
                    <a:cubicBezTo>
                      <a:pt x="1384" y="4904"/>
                      <a:pt x="1594" y="4825"/>
                      <a:pt x="1783" y="4636"/>
                    </a:cubicBezTo>
                    <a:lnTo>
                      <a:pt x="4987" y="1493"/>
                    </a:lnTo>
                    <a:cubicBezTo>
                      <a:pt x="5605" y="875"/>
                      <a:pt x="5013" y="1"/>
                      <a:pt x="434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9"/>
              <p:cNvSpPr/>
              <p:nvPr/>
            </p:nvSpPr>
            <p:spPr>
              <a:xfrm>
                <a:off x="1492650" y="2115250"/>
                <a:ext cx="150750" cy="133600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5344" extrusionOk="0">
                    <a:moveTo>
                      <a:pt x="1184" y="1"/>
                    </a:moveTo>
                    <a:cubicBezTo>
                      <a:pt x="538" y="1"/>
                      <a:pt x="0" y="828"/>
                      <a:pt x="612" y="1440"/>
                    </a:cubicBezTo>
                    <a:lnTo>
                      <a:pt x="4247" y="5075"/>
                    </a:lnTo>
                    <a:cubicBezTo>
                      <a:pt x="4422" y="5264"/>
                      <a:pt x="4624" y="5344"/>
                      <a:pt x="4820" y="5344"/>
                    </a:cubicBezTo>
                    <a:cubicBezTo>
                      <a:pt x="5455" y="5344"/>
                      <a:pt x="6029" y="4516"/>
                      <a:pt x="5418" y="3904"/>
                    </a:cubicBezTo>
                    <a:lnTo>
                      <a:pt x="1782" y="269"/>
                    </a:lnTo>
                    <a:cubicBezTo>
                      <a:pt x="1593" y="80"/>
                      <a:pt x="1383" y="1"/>
                      <a:pt x="1184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9"/>
              <p:cNvSpPr/>
              <p:nvPr/>
            </p:nvSpPr>
            <p:spPr>
              <a:xfrm>
                <a:off x="1722325" y="2296375"/>
                <a:ext cx="147425" cy="132350"/>
              </a:xfrm>
              <a:custGeom>
                <a:avLst/>
                <a:gdLst/>
                <a:ahLst/>
                <a:cxnLst/>
                <a:rect l="l" t="t" r="r" b="b"/>
                <a:pathLst>
                  <a:path w="5897" h="5294" extrusionOk="0">
                    <a:moveTo>
                      <a:pt x="4728" y="1"/>
                    </a:moveTo>
                    <a:cubicBezTo>
                      <a:pt x="4525" y="1"/>
                      <a:pt x="4310" y="87"/>
                      <a:pt x="4117" y="295"/>
                    </a:cubicBezTo>
                    <a:lnTo>
                      <a:pt x="482" y="3930"/>
                    </a:lnTo>
                    <a:cubicBezTo>
                      <a:pt x="1" y="4555"/>
                      <a:pt x="534" y="5294"/>
                      <a:pt x="1173" y="5294"/>
                    </a:cubicBezTo>
                    <a:cubicBezTo>
                      <a:pt x="1352" y="5294"/>
                      <a:pt x="1539" y="5236"/>
                      <a:pt x="1714" y="5101"/>
                    </a:cubicBezTo>
                    <a:lnTo>
                      <a:pt x="5288" y="1465"/>
                    </a:lnTo>
                    <a:cubicBezTo>
                      <a:pt x="5896" y="857"/>
                      <a:pt x="5368" y="1"/>
                      <a:pt x="4728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9"/>
              <p:cNvSpPr/>
              <p:nvPr/>
            </p:nvSpPr>
            <p:spPr>
              <a:xfrm>
                <a:off x="2138050" y="2081375"/>
                <a:ext cx="1401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904" extrusionOk="0">
                    <a:moveTo>
                      <a:pt x="1209" y="0"/>
                    </a:moveTo>
                    <a:cubicBezTo>
                      <a:pt x="575" y="0"/>
                      <a:pt x="0" y="828"/>
                      <a:pt x="612" y="1439"/>
                    </a:cubicBezTo>
                    <a:cubicBezTo>
                      <a:pt x="1660" y="2487"/>
                      <a:pt x="2707" y="3596"/>
                      <a:pt x="3754" y="4643"/>
                    </a:cubicBezTo>
                    <a:cubicBezTo>
                      <a:pt x="3938" y="4826"/>
                      <a:pt x="4143" y="4903"/>
                      <a:pt x="4342" y="4903"/>
                    </a:cubicBezTo>
                    <a:cubicBezTo>
                      <a:pt x="5013" y="4903"/>
                      <a:pt x="5605" y="4029"/>
                      <a:pt x="4987" y="3411"/>
                    </a:cubicBezTo>
                    <a:cubicBezTo>
                      <a:pt x="3939" y="2364"/>
                      <a:pt x="2892" y="1316"/>
                      <a:pt x="1783" y="269"/>
                    </a:cubicBezTo>
                    <a:cubicBezTo>
                      <a:pt x="1608" y="79"/>
                      <a:pt x="1406" y="0"/>
                      <a:pt x="120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9"/>
              <p:cNvSpPr/>
              <p:nvPr/>
            </p:nvSpPr>
            <p:spPr>
              <a:xfrm>
                <a:off x="2104025" y="2341900"/>
                <a:ext cx="140275" cy="122400"/>
              </a:xfrm>
              <a:custGeom>
                <a:avLst/>
                <a:gdLst/>
                <a:ahLst/>
                <a:cxnLst/>
                <a:rect l="l" t="t" r="r" b="b"/>
                <a:pathLst>
                  <a:path w="5611" h="4896" extrusionOk="0">
                    <a:moveTo>
                      <a:pt x="4376" y="1"/>
                    </a:moveTo>
                    <a:cubicBezTo>
                      <a:pt x="4185" y="1"/>
                      <a:pt x="3991" y="77"/>
                      <a:pt x="3822" y="261"/>
                    </a:cubicBezTo>
                    <a:lnTo>
                      <a:pt x="618" y="3464"/>
                    </a:lnTo>
                    <a:cubicBezTo>
                      <a:pt x="1" y="4034"/>
                      <a:pt x="590" y="4896"/>
                      <a:pt x="1259" y="4896"/>
                    </a:cubicBezTo>
                    <a:cubicBezTo>
                      <a:pt x="1459" y="4896"/>
                      <a:pt x="1666" y="4819"/>
                      <a:pt x="1850" y="4635"/>
                    </a:cubicBezTo>
                    <a:cubicBezTo>
                      <a:pt x="2897" y="3588"/>
                      <a:pt x="3945" y="2540"/>
                      <a:pt x="4992" y="1493"/>
                    </a:cubicBezTo>
                    <a:cubicBezTo>
                      <a:pt x="5610" y="875"/>
                      <a:pt x="5018" y="1"/>
                      <a:pt x="4376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9"/>
              <p:cNvSpPr/>
              <p:nvPr/>
            </p:nvSpPr>
            <p:spPr>
              <a:xfrm>
                <a:off x="1333825" y="2580650"/>
                <a:ext cx="140275" cy="122400"/>
              </a:xfrm>
              <a:custGeom>
                <a:avLst/>
                <a:gdLst/>
                <a:ahLst/>
                <a:cxnLst/>
                <a:rect l="l" t="t" r="r" b="b"/>
                <a:pathLst>
                  <a:path w="5611" h="4896" extrusionOk="0">
                    <a:moveTo>
                      <a:pt x="1263" y="1"/>
                    </a:moveTo>
                    <a:cubicBezTo>
                      <a:pt x="593" y="1"/>
                      <a:pt x="1" y="875"/>
                      <a:pt x="619" y="1493"/>
                    </a:cubicBezTo>
                    <a:lnTo>
                      <a:pt x="3822" y="4635"/>
                    </a:lnTo>
                    <a:cubicBezTo>
                      <a:pt x="4006" y="4818"/>
                      <a:pt x="4208" y="4895"/>
                      <a:pt x="4402" y="4895"/>
                    </a:cubicBezTo>
                    <a:cubicBezTo>
                      <a:pt x="5056" y="4895"/>
                      <a:pt x="5611" y="4021"/>
                      <a:pt x="4993" y="3403"/>
                    </a:cubicBezTo>
                    <a:lnTo>
                      <a:pt x="1851" y="261"/>
                    </a:lnTo>
                    <a:cubicBezTo>
                      <a:pt x="1668" y="78"/>
                      <a:pt x="1462" y="1"/>
                      <a:pt x="1263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9"/>
              <p:cNvSpPr/>
              <p:nvPr/>
            </p:nvSpPr>
            <p:spPr>
              <a:xfrm>
                <a:off x="1627925" y="2738400"/>
                <a:ext cx="14050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4907" extrusionOk="0">
                    <a:moveTo>
                      <a:pt x="4339" y="0"/>
                    </a:moveTo>
                    <a:cubicBezTo>
                      <a:pt x="4144" y="0"/>
                      <a:pt x="3944" y="70"/>
                      <a:pt x="3765" y="235"/>
                    </a:cubicBezTo>
                    <a:lnTo>
                      <a:pt x="623" y="3439"/>
                    </a:lnTo>
                    <a:cubicBezTo>
                      <a:pt x="1" y="4061"/>
                      <a:pt x="568" y="4907"/>
                      <a:pt x="1228" y="4907"/>
                    </a:cubicBezTo>
                    <a:cubicBezTo>
                      <a:pt x="1417" y="4907"/>
                      <a:pt x="1615" y="4837"/>
                      <a:pt x="1794" y="4672"/>
                    </a:cubicBezTo>
                    <a:lnTo>
                      <a:pt x="4997" y="1468"/>
                    </a:lnTo>
                    <a:cubicBezTo>
                      <a:pt x="5620" y="846"/>
                      <a:pt x="5015" y="0"/>
                      <a:pt x="433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9"/>
              <p:cNvSpPr/>
              <p:nvPr/>
            </p:nvSpPr>
            <p:spPr>
              <a:xfrm>
                <a:off x="2104150" y="2682100"/>
                <a:ext cx="12595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4345" extrusionOk="0">
                    <a:moveTo>
                      <a:pt x="1237" y="1"/>
                    </a:moveTo>
                    <a:cubicBezTo>
                      <a:pt x="575" y="1"/>
                      <a:pt x="1" y="828"/>
                      <a:pt x="613" y="1440"/>
                    </a:cubicBezTo>
                    <a:lnTo>
                      <a:pt x="3385" y="4151"/>
                    </a:lnTo>
                    <a:cubicBezTo>
                      <a:pt x="3547" y="4286"/>
                      <a:pt x="3724" y="4344"/>
                      <a:pt x="3895" y="4344"/>
                    </a:cubicBezTo>
                    <a:cubicBezTo>
                      <a:pt x="4504" y="4344"/>
                      <a:pt x="5037" y="3606"/>
                      <a:pt x="4556" y="2980"/>
                    </a:cubicBezTo>
                    <a:lnTo>
                      <a:pt x="1845" y="269"/>
                    </a:lnTo>
                    <a:cubicBezTo>
                      <a:pt x="1656" y="80"/>
                      <a:pt x="1442" y="1"/>
                      <a:pt x="12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9"/>
              <p:cNvSpPr/>
              <p:nvPr/>
            </p:nvSpPr>
            <p:spPr>
              <a:xfrm>
                <a:off x="2579875" y="2703875"/>
                <a:ext cx="129600" cy="112525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4501" extrusionOk="0">
                    <a:moveTo>
                      <a:pt x="3921" y="1"/>
                    </a:moveTo>
                    <a:cubicBezTo>
                      <a:pt x="3722" y="1"/>
                      <a:pt x="3516" y="78"/>
                      <a:pt x="3333" y="261"/>
                    </a:cubicBezTo>
                    <a:lnTo>
                      <a:pt x="622" y="3033"/>
                    </a:lnTo>
                    <a:cubicBezTo>
                      <a:pt x="0" y="3656"/>
                      <a:pt x="605" y="4501"/>
                      <a:pt x="1281" y="4501"/>
                    </a:cubicBezTo>
                    <a:cubicBezTo>
                      <a:pt x="1475" y="4501"/>
                      <a:pt x="1676" y="4431"/>
                      <a:pt x="1855" y="4266"/>
                    </a:cubicBezTo>
                    <a:lnTo>
                      <a:pt x="4566" y="1493"/>
                    </a:lnTo>
                    <a:cubicBezTo>
                      <a:pt x="5183" y="875"/>
                      <a:pt x="4592" y="1"/>
                      <a:pt x="3921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9"/>
              <p:cNvSpPr/>
              <p:nvPr/>
            </p:nvSpPr>
            <p:spPr>
              <a:xfrm>
                <a:off x="1380825" y="3169075"/>
                <a:ext cx="137950" cy="121325"/>
              </a:xfrm>
              <a:custGeom>
                <a:avLst/>
                <a:gdLst/>
                <a:ahLst/>
                <a:cxnLst/>
                <a:rect l="l" t="t" r="r" b="b"/>
                <a:pathLst>
                  <a:path w="5518" h="4853" extrusionOk="0">
                    <a:moveTo>
                      <a:pt x="4309" y="0"/>
                    </a:moveTo>
                    <a:cubicBezTo>
                      <a:pt x="4115" y="0"/>
                      <a:pt x="3912" y="77"/>
                      <a:pt x="3729" y="260"/>
                    </a:cubicBezTo>
                    <a:lnTo>
                      <a:pt x="525" y="3464"/>
                    </a:lnTo>
                    <a:cubicBezTo>
                      <a:pt x="0" y="4085"/>
                      <a:pt x="547" y="4853"/>
                      <a:pt x="1193" y="4853"/>
                    </a:cubicBezTo>
                    <a:cubicBezTo>
                      <a:pt x="1381" y="4853"/>
                      <a:pt x="1577" y="4788"/>
                      <a:pt x="1758" y="4635"/>
                    </a:cubicBezTo>
                    <a:lnTo>
                      <a:pt x="4900" y="1493"/>
                    </a:lnTo>
                    <a:cubicBezTo>
                      <a:pt x="5518" y="875"/>
                      <a:pt x="4963" y="0"/>
                      <a:pt x="430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9"/>
              <p:cNvSpPr/>
              <p:nvPr/>
            </p:nvSpPr>
            <p:spPr>
              <a:xfrm>
                <a:off x="1852975" y="3092400"/>
                <a:ext cx="41600" cy="18602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7441" extrusionOk="0">
                    <a:moveTo>
                      <a:pt x="832" y="0"/>
                    </a:moveTo>
                    <a:cubicBezTo>
                      <a:pt x="432" y="0"/>
                      <a:pt x="31" y="247"/>
                      <a:pt x="0" y="740"/>
                    </a:cubicBezTo>
                    <a:lnTo>
                      <a:pt x="0" y="6655"/>
                    </a:lnTo>
                    <a:cubicBezTo>
                      <a:pt x="31" y="7178"/>
                      <a:pt x="432" y="7440"/>
                      <a:pt x="832" y="7440"/>
                    </a:cubicBezTo>
                    <a:cubicBezTo>
                      <a:pt x="1233" y="7440"/>
                      <a:pt x="1633" y="7178"/>
                      <a:pt x="1664" y="6655"/>
                    </a:cubicBezTo>
                    <a:lnTo>
                      <a:pt x="1664" y="740"/>
                    </a:lnTo>
                    <a:cubicBezTo>
                      <a:pt x="1633" y="247"/>
                      <a:pt x="1233" y="0"/>
                      <a:pt x="832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9"/>
              <p:cNvSpPr/>
              <p:nvPr/>
            </p:nvSpPr>
            <p:spPr>
              <a:xfrm>
                <a:off x="2261175" y="3148225"/>
                <a:ext cx="41600" cy="11825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4730" extrusionOk="0">
                    <a:moveTo>
                      <a:pt x="832" y="1"/>
                    </a:moveTo>
                    <a:cubicBezTo>
                      <a:pt x="431" y="1"/>
                      <a:pt x="31" y="263"/>
                      <a:pt x="0" y="786"/>
                    </a:cubicBezTo>
                    <a:lnTo>
                      <a:pt x="0" y="3990"/>
                    </a:lnTo>
                    <a:cubicBezTo>
                      <a:pt x="31" y="4483"/>
                      <a:pt x="431" y="4730"/>
                      <a:pt x="832" y="4730"/>
                    </a:cubicBezTo>
                    <a:cubicBezTo>
                      <a:pt x="1232" y="4730"/>
                      <a:pt x="1633" y="4483"/>
                      <a:pt x="1664" y="3990"/>
                    </a:cubicBezTo>
                    <a:lnTo>
                      <a:pt x="1664" y="786"/>
                    </a:lnTo>
                    <a:cubicBezTo>
                      <a:pt x="1633" y="263"/>
                      <a:pt x="1232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9"/>
              <p:cNvSpPr/>
              <p:nvPr/>
            </p:nvSpPr>
            <p:spPr>
              <a:xfrm>
                <a:off x="2714025" y="3012675"/>
                <a:ext cx="43150" cy="1178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4715" extrusionOk="0">
                    <a:moveTo>
                      <a:pt x="840" y="1"/>
                    </a:moveTo>
                    <a:cubicBezTo>
                      <a:pt x="432" y="1"/>
                      <a:pt x="31" y="262"/>
                      <a:pt x="1" y="786"/>
                    </a:cubicBezTo>
                    <a:lnTo>
                      <a:pt x="1" y="3929"/>
                    </a:lnTo>
                    <a:cubicBezTo>
                      <a:pt x="31" y="4452"/>
                      <a:pt x="432" y="4714"/>
                      <a:pt x="840" y="4714"/>
                    </a:cubicBezTo>
                    <a:cubicBezTo>
                      <a:pt x="1248" y="4714"/>
                      <a:pt x="1664" y="4452"/>
                      <a:pt x="1726" y="3929"/>
                    </a:cubicBezTo>
                    <a:lnTo>
                      <a:pt x="1726" y="786"/>
                    </a:lnTo>
                    <a:cubicBezTo>
                      <a:pt x="1664" y="262"/>
                      <a:pt x="1248" y="1"/>
                      <a:pt x="84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9"/>
              <p:cNvSpPr/>
              <p:nvPr/>
            </p:nvSpPr>
            <p:spPr>
              <a:xfrm>
                <a:off x="3001275" y="2919525"/>
                <a:ext cx="13795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5518" h="4854" extrusionOk="0">
                    <a:moveTo>
                      <a:pt x="4309" y="1"/>
                    </a:moveTo>
                    <a:cubicBezTo>
                      <a:pt x="4115" y="1"/>
                      <a:pt x="3912" y="78"/>
                      <a:pt x="3729" y="261"/>
                    </a:cubicBezTo>
                    <a:lnTo>
                      <a:pt x="525" y="3465"/>
                    </a:lnTo>
                    <a:cubicBezTo>
                      <a:pt x="0" y="4085"/>
                      <a:pt x="547" y="4853"/>
                      <a:pt x="1193" y="4853"/>
                    </a:cubicBezTo>
                    <a:cubicBezTo>
                      <a:pt x="1381" y="4853"/>
                      <a:pt x="1577" y="4788"/>
                      <a:pt x="1758" y="4635"/>
                    </a:cubicBezTo>
                    <a:lnTo>
                      <a:pt x="4900" y="1493"/>
                    </a:lnTo>
                    <a:cubicBezTo>
                      <a:pt x="5518" y="875"/>
                      <a:pt x="4963" y="1"/>
                      <a:pt x="430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9"/>
              <p:cNvSpPr/>
              <p:nvPr/>
            </p:nvSpPr>
            <p:spPr>
              <a:xfrm>
                <a:off x="1526600" y="3531775"/>
                <a:ext cx="140050" cy="123200"/>
              </a:xfrm>
              <a:custGeom>
                <a:avLst/>
                <a:gdLst/>
                <a:ahLst/>
                <a:cxnLst/>
                <a:rect l="l" t="t" r="r" b="b"/>
                <a:pathLst>
                  <a:path w="5602" h="4928" extrusionOk="0">
                    <a:moveTo>
                      <a:pt x="1200" y="0"/>
                    </a:moveTo>
                    <a:cubicBezTo>
                      <a:pt x="531" y="0"/>
                      <a:pt x="0" y="870"/>
                      <a:pt x="609" y="1526"/>
                    </a:cubicBezTo>
                    <a:lnTo>
                      <a:pt x="3752" y="4668"/>
                    </a:lnTo>
                    <a:cubicBezTo>
                      <a:pt x="3935" y="4851"/>
                      <a:pt x="4140" y="4928"/>
                      <a:pt x="4339" y="4928"/>
                    </a:cubicBezTo>
                    <a:cubicBezTo>
                      <a:pt x="5010" y="4928"/>
                      <a:pt x="5602" y="4053"/>
                      <a:pt x="4984" y="3436"/>
                    </a:cubicBezTo>
                    <a:lnTo>
                      <a:pt x="1842" y="293"/>
                    </a:lnTo>
                    <a:cubicBezTo>
                      <a:pt x="1635" y="87"/>
                      <a:pt x="1410" y="0"/>
                      <a:pt x="1200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9"/>
              <p:cNvSpPr/>
              <p:nvPr/>
            </p:nvSpPr>
            <p:spPr>
              <a:xfrm>
                <a:off x="1943850" y="3590300"/>
                <a:ext cx="41625" cy="140975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5639" extrusionOk="0">
                    <a:moveTo>
                      <a:pt x="832" y="1"/>
                    </a:moveTo>
                    <a:cubicBezTo>
                      <a:pt x="432" y="1"/>
                      <a:pt x="31" y="263"/>
                      <a:pt x="1" y="787"/>
                    </a:cubicBezTo>
                    <a:lnTo>
                      <a:pt x="1" y="4853"/>
                    </a:lnTo>
                    <a:cubicBezTo>
                      <a:pt x="31" y="5377"/>
                      <a:pt x="432" y="5639"/>
                      <a:pt x="832" y="5639"/>
                    </a:cubicBezTo>
                    <a:cubicBezTo>
                      <a:pt x="1233" y="5639"/>
                      <a:pt x="1633" y="5377"/>
                      <a:pt x="1664" y="4853"/>
                    </a:cubicBezTo>
                    <a:lnTo>
                      <a:pt x="1664" y="787"/>
                    </a:lnTo>
                    <a:cubicBezTo>
                      <a:pt x="1633" y="263"/>
                      <a:pt x="1233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9"/>
              <p:cNvSpPr/>
              <p:nvPr/>
            </p:nvSpPr>
            <p:spPr>
              <a:xfrm>
                <a:off x="1628200" y="3883575"/>
                <a:ext cx="151125" cy="13360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5344" extrusionOk="0">
                    <a:moveTo>
                      <a:pt x="1237" y="1"/>
                    </a:moveTo>
                    <a:cubicBezTo>
                      <a:pt x="574" y="1"/>
                      <a:pt x="0" y="828"/>
                      <a:pt x="612" y="1440"/>
                    </a:cubicBezTo>
                    <a:lnTo>
                      <a:pt x="4247" y="5075"/>
                    </a:lnTo>
                    <a:cubicBezTo>
                      <a:pt x="4436" y="5265"/>
                      <a:pt x="4646" y="5344"/>
                      <a:pt x="4847" y="5344"/>
                    </a:cubicBezTo>
                    <a:cubicBezTo>
                      <a:pt x="5495" y="5344"/>
                      <a:pt x="6044" y="4516"/>
                      <a:pt x="5479" y="3905"/>
                    </a:cubicBezTo>
                    <a:cubicBezTo>
                      <a:pt x="4247" y="2672"/>
                      <a:pt x="3015" y="1440"/>
                      <a:pt x="1844" y="269"/>
                    </a:cubicBezTo>
                    <a:cubicBezTo>
                      <a:pt x="1655" y="80"/>
                      <a:pt x="1442" y="1"/>
                      <a:pt x="12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9"/>
              <p:cNvSpPr/>
              <p:nvPr/>
            </p:nvSpPr>
            <p:spPr>
              <a:xfrm>
                <a:off x="1939225" y="4099775"/>
                <a:ext cx="118650" cy="41625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1665" extrusionOk="0">
                    <a:moveTo>
                      <a:pt x="987" y="1"/>
                    </a:moveTo>
                    <a:cubicBezTo>
                      <a:pt x="1" y="62"/>
                      <a:pt x="1" y="1603"/>
                      <a:pt x="987" y="1664"/>
                    </a:cubicBezTo>
                    <a:lnTo>
                      <a:pt x="3759" y="1664"/>
                    </a:lnTo>
                    <a:cubicBezTo>
                      <a:pt x="4745" y="1603"/>
                      <a:pt x="4745" y="62"/>
                      <a:pt x="375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9"/>
              <p:cNvSpPr/>
              <p:nvPr/>
            </p:nvSpPr>
            <p:spPr>
              <a:xfrm>
                <a:off x="1968600" y="4382650"/>
                <a:ext cx="127650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4420" extrusionOk="0">
                    <a:moveTo>
                      <a:pt x="1184" y="1"/>
                    </a:moveTo>
                    <a:cubicBezTo>
                      <a:pt x="539" y="1"/>
                      <a:pt x="1" y="828"/>
                      <a:pt x="613" y="1440"/>
                    </a:cubicBezTo>
                    <a:cubicBezTo>
                      <a:pt x="1475" y="2364"/>
                      <a:pt x="2399" y="3227"/>
                      <a:pt x="3324" y="4151"/>
                    </a:cubicBezTo>
                    <a:cubicBezTo>
                      <a:pt x="3513" y="4340"/>
                      <a:pt x="3723" y="4419"/>
                      <a:pt x="3922" y="4419"/>
                    </a:cubicBezTo>
                    <a:cubicBezTo>
                      <a:pt x="4568" y="4419"/>
                      <a:pt x="5106" y="3592"/>
                      <a:pt x="4494" y="2980"/>
                    </a:cubicBezTo>
                    <a:cubicBezTo>
                      <a:pt x="3632" y="2056"/>
                      <a:pt x="2707" y="1132"/>
                      <a:pt x="1783" y="269"/>
                    </a:cubicBezTo>
                    <a:cubicBezTo>
                      <a:pt x="1594" y="80"/>
                      <a:pt x="1384" y="1"/>
                      <a:pt x="1184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9"/>
              <p:cNvSpPr/>
              <p:nvPr/>
            </p:nvSpPr>
            <p:spPr>
              <a:xfrm>
                <a:off x="2205825" y="4372500"/>
                <a:ext cx="12692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4395" extrusionOk="0">
                    <a:moveTo>
                      <a:pt x="3902" y="1"/>
                    </a:moveTo>
                    <a:cubicBezTo>
                      <a:pt x="3710" y="1"/>
                      <a:pt x="3508" y="73"/>
                      <a:pt x="3323" y="244"/>
                    </a:cubicBezTo>
                    <a:cubicBezTo>
                      <a:pt x="2461" y="1107"/>
                      <a:pt x="1536" y="2031"/>
                      <a:pt x="612" y="2955"/>
                    </a:cubicBezTo>
                    <a:cubicBezTo>
                      <a:pt x="0" y="3567"/>
                      <a:pt x="575" y="4394"/>
                      <a:pt x="1237" y="4394"/>
                    </a:cubicBezTo>
                    <a:cubicBezTo>
                      <a:pt x="1442" y="4394"/>
                      <a:pt x="1655" y="4315"/>
                      <a:pt x="1844" y="4126"/>
                    </a:cubicBezTo>
                    <a:lnTo>
                      <a:pt x="4555" y="1415"/>
                    </a:lnTo>
                    <a:cubicBezTo>
                      <a:pt x="5076" y="799"/>
                      <a:pt x="4541" y="1"/>
                      <a:pt x="390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9"/>
              <p:cNvSpPr/>
              <p:nvPr/>
            </p:nvSpPr>
            <p:spPr>
              <a:xfrm>
                <a:off x="4177475" y="947675"/>
                <a:ext cx="129450" cy="111175"/>
              </a:xfrm>
              <a:custGeom>
                <a:avLst/>
                <a:gdLst/>
                <a:ahLst/>
                <a:cxnLst/>
                <a:rect l="l" t="t" r="r" b="b"/>
                <a:pathLst>
                  <a:path w="5178" h="4447" extrusionOk="0">
                    <a:moveTo>
                      <a:pt x="1237" y="0"/>
                    </a:moveTo>
                    <a:cubicBezTo>
                      <a:pt x="575" y="0"/>
                      <a:pt x="0" y="828"/>
                      <a:pt x="612" y="1439"/>
                    </a:cubicBezTo>
                    <a:lnTo>
                      <a:pt x="3385" y="4212"/>
                    </a:lnTo>
                    <a:cubicBezTo>
                      <a:pt x="3550" y="4377"/>
                      <a:pt x="3740" y="4447"/>
                      <a:pt x="3926" y="4447"/>
                    </a:cubicBezTo>
                    <a:cubicBezTo>
                      <a:pt x="4573" y="4447"/>
                      <a:pt x="5178" y="3602"/>
                      <a:pt x="4555" y="2980"/>
                    </a:cubicBezTo>
                    <a:lnTo>
                      <a:pt x="1844" y="269"/>
                    </a:lnTo>
                    <a:cubicBezTo>
                      <a:pt x="1655" y="79"/>
                      <a:pt x="1442" y="0"/>
                      <a:pt x="12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9"/>
              <p:cNvSpPr/>
              <p:nvPr/>
            </p:nvSpPr>
            <p:spPr>
              <a:xfrm>
                <a:off x="4607125" y="733325"/>
                <a:ext cx="41600" cy="1664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6656" extrusionOk="0">
                    <a:moveTo>
                      <a:pt x="832" y="1"/>
                    </a:moveTo>
                    <a:cubicBezTo>
                      <a:pt x="416" y="1"/>
                      <a:pt x="0" y="278"/>
                      <a:pt x="0" y="833"/>
                    </a:cubicBezTo>
                    <a:lnTo>
                      <a:pt x="0" y="5824"/>
                    </a:lnTo>
                    <a:cubicBezTo>
                      <a:pt x="0" y="6378"/>
                      <a:pt x="416" y="6655"/>
                      <a:pt x="832" y="6655"/>
                    </a:cubicBezTo>
                    <a:cubicBezTo>
                      <a:pt x="1248" y="6655"/>
                      <a:pt x="1664" y="6378"/>
                      <a:pt x="1664" y="5824"/>
                    </a:cubicBezTo>
                    <a:lnTo>
                      <a:pt x="1664" y="833"/>
                    </a:lnTo>
                    <a:cubicBezTo>
                      <a:pt x="1664" y="278"/>
                      <a:pt x="1248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9"/>
              <p:cNvSpPr/>
              <p:nvPr/>
            </p:nvSpPr>
            <p:spPr>
              <a:xfrm>
                <a:off x="4530200" y="1095550"/>
                <a:ext cx="147750" cy="130925"/>
              </a:xfrm>
              <a:custGeom>
                <a:avLst/>
                <a:gdLst/>
                <a:ahLst/>
                <a:cxnLst/>
                <a:rect l="l" t="t" r="r" b="b"/>
                <a:pathLst>
                  <a:path w="5910" h="5237" extrusionOk="0">
                    <a:moveTo>
                      <a:pt x="1238" y="0"/>
                    </a:moveTo>
                    <a:cubicBezTo>
                      <a:pt x="575" y="0"/>
                      <a:pt x="1" y="828"/>
                      <a:pt x="613" y="1439"/>
                    </a:cubicBezTo>
                    <a:lnTo>
                      <a:pt x="4248" y="5074"/>
                    </a:lnTo>
                    <a:cubicBezTo>
                      <a:pt x="4411" y="5187"/>
                      <a:pt x="4581" y="5236"/>
                      <a:pt x="4744" y="5236"/>
                    </a:cubicBezTo>
                    <a:cubicBezTo>
                      <a:pt x="5383" y="5236"/>
                      <a:pt x="5910" y="4481"/>
                      <a:pt x="5419" y="3842"/>
                    </a:cubicBezTo>
                    <a:lnTo>
                      <a:pt x="1845" y="269"/>
                    </a:lnTo>
                    <a:cubicBezTo>
                      <a:pt x="1656" y="79"/>
                      <a:pt x="1442" y="0"/>
                      <a:pt x="1238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9"/>
              <p:cNvSpPr/>
              <p:nvPr/>
            </p:nvSpPr>
            <p:spPr>
              <a:xfrm>
                <a:off x="4993850" y="800000"/>
                <a:ext cx="106250" cy="88725"/>
              </a:xfrm>
              <a:custGeom>
                <a:avLst/>
                <a:gdLst/>
                <a:ahLst/>
                <a:cxnLst/>
                <a:rect l="l" t="t" r="r" b="b"/>
                <a:pathLst>
                  <a:path w="4250" h="3549" extrusionOk="0">
                    <a:moveTo>
                      <a:pt x="3015" y="1"/>
                    </a:moveTo>
                    <a:cubicBezTo>
                      <a:pt x="2825" y="1"/>
                      <a:pt x="2630" y="78"/>
                      <a:pt x="2461" y="261"/>
                    </a:cubicBezTo>
                    <a:lnTo>
                      <a:pt x="613" y="2109"/>
                    </a:lnTo>
                    <a:cubicBezTo>
                      <a:pt x="1" y="2721"/>
                      <a:pt x="575" y="3548"/>
                      <a:pt x="1237" y="3548"/>
                    </a:cubicBezTo>
                    <a:cubicBezTo>
                      <a:pt x="1442" y="3548"/>
                      <a:pt x="1656" y="3469"/>
                      <a:pt x="1845" y="3280"/>
                    </a:cubicBezTo>
                    <a:lnTo>
                      <a:pt x="3632" y="1493"/>
                    </a:lnTo>
                    <a:cubicBezTo>
                      <a:pt x="4249" y="875"/>
                      <a:pt x="3658" y="1"/>
                      <a:pt x="3015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9"/>
              <p:cNvSpPr/>
              <p:nvPr/>
            </p:nvSpPr>
            <p:spPr>
              <a:xfrm>
                <a:off x="4926075" y="1038550"/>
                <a:ext cx="162150" cy="145075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5803" extrusionOk="0">
                    <a:moveTo>
                      <a:pt x="1237" y="0"/>
                    </a:moveTo>
                    <a:cubicBezTo>
                      <a:pt x="575" y="0"/>
                      <a:pt x="1" y="828"/>
                      <a:pt x="613" y="1440"/>
                    </a:cubicBezTo>
                    <a:lnTo>
                      <a:pt x="4679" y="5568"/>
                    </a:lnTo>
                    <a:cubicBezTo>
                      <a:pt x="4858" y="5733"/>
                      <a:pt x="5055" y="5803"/>
                      <a:pt x="5246" y="5803"/>
                    </a:cubicBezTo>
                    <a:cubicBezTo>
                      <a:pt x="5908" y="5803"/>
                      <a:pt x="6486" y="4958"/>
                      <a:pt x="5911" y="4335"/>
                    </a:cubicBezTo>
                    <a:lnTo>
                      <a:pt x="1845" y="269"/>
                    </a:lnTo>
                    <a:cubicBezTo>
                      <a:pt x="1656" y="80"/>
                      <a:pt x="1442" y="0"/>
                      <a:pt x="12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9"/>
              <p:cNvSpPr/>
              <p:nvPr/>
            </p:nvSpPr>
            <p:spPr>
              <a:xfrm>
                <a:off x="5334125" y="1130075"/>
                <a:ext cx="171750" cy="155850"/>
              </a:xfrm>
              <a:custGeom>
                <a:avLst/>
                <a:gdLst/>
                <a:ahLst/>
                <a:cxnLst/>
                <a:rect l="l" t="t" r="r" b="b"/>
                <a:pathLst>
                  <a:path w="6870" h="6234" extrusionOk="0">
                    <a:moveTo>
                      <a:pt x="5695" y="0"/>
                    </a:moveTo>
                    <a:cubicBezTo>
                      <a:pt x="5503" y="0"/>
                      <a:pt x="5301" y="72"/>
                      <a:pt x="5116" y="243"/>
                    </a:cubicBezTo>
                    <a:lnTo>
                      <a:pt x="618" y="4741"/>
                    </a:lnTo>
                    <a:cubicBezTo>
                      <a:pt x="0" y="5359"/>
                      <a:pt x="556" y="6233"/>
                      <a:pt x="1209" y="6233"/>
                    </a:cubicBezTo>
                    <a:cubicBezTo>
                      <a:pt x="1403" y="6233"/>
                      <a:pt x="1606" y="6156"/>
                      <a:pt x="1789" y="5973"/>
                    </a:cubicBezTo>
                    <a:cubicBezTo>
                      <a:pt x="3329" y="4433"/>
                      <a:pt x="4808" y="2893"/>
                      <a:pt x="6348" y="1414"/>
                    </a:cubicBezTo>
                    <a:cubicBezTo>
                      <a:pt x="6869" y="798"/>
                      <a:pt x="6334" y="0"/>
                      <a:pt x="5695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9"/>
              <p:cNvSpPr/>
              <p:nvPr/>
            </p:nvSpPr>
            <p:spPr>
              <a:xfrm>
                <a:off x="4839700" y="1413400"/>
                <a:ext cx="175625" cy="41625"/>
              </a:xfrm>
              <a:custGeom>
                <a:avLst/>
                <a:gdLst/>
                <a:ahLst/>
                <a:cxnLst/>
                <a:rect l="l" t="t" r="r" b="b"/>
                <a:pathLst>
                  <a:path w="7025" h="1665" extrusionOk="0">
                    <a:moveTo>
                      <a:pt x="1048" y="1"/>
                    </a:moveTo>
                    <a:cubicBezTo>
                      <a:pt x="1" y="62"/>
                      <a:pt x="1" y="1603"/>
                      <a:pt x="1048" y="1664"/>
                    </a:cubicBezTo>
                    <a:lnTo>
                      <a:pt x="6039" y="1664"/>
                    </a:lnTo>
                    <a:cubicBezTo>
                      <a:pt x="7025" y="1603"/>
                      <a:pt x="7025" y="62"/>
                      <a:pt x="603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9"/>
              <p:cNvSpPr/>
              <p:nvPr/>
            </p:nvSpPr>
            <p:spPr>
              <a:xfrm>
                <a:off x="5232475" y="1457725"/>
                <a:ext cx="139050" cy="122425"/>
              </a:xfrm>
              <a:custGeom>
                <a:avLst/>
                <a:gdLst/>
                <a:ahLst/>
                <a:cxnLst/>
                <a:rect l="l" t="t" r="r" b="b"/>
                <a:pathLst>
                  <a:path w="5562" h="4897" extrusionOk="0">
                    <a:moveTo>
                      <a:pt x="4343" y="0"/>
                    </a:moveTo>
                    <a:cubicBezTo>
                      <a:pt x="4148" y="0"/>
                      <a:pt x="3944" y="77"/>
                      <a:pt x="3760" y="261"/>
                    </a:cubicBezTo>
                    <a:lnTo>
                      <a:pt x="618" y="3465"/>
                    </a:lnTo>
                    <a:cubicBezTo>
                      <a:pt x="1" y="4034"/>
                      <a:pt x="554" y="4896"/>
                      <a:pt x="1206" y="4896"/>
                    </a:cubicBezTo>
                    <a:cubicBezTo>
                      <a:pt x="1401" y="4896"/>
                      <a:pt x="1604" y="4820"/>
                      <a:pt x="1788" y="4636"/>
                    </a:cubicBezTo>
                    <a:lnTo>
                      <a:pt x="4992" y="1432"/>
                    </a:lnTo>
                    <a:cubicBezTo>
                      <a:pt x="5562" y="862"/>
                      <a:pt x="4998" y="0"/>
                      <a:pt x="434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9"/>
              <p:cNvSpPr/>
              <p:nvPr/>
            </p:nvSpPr>
            <p:spPr>
              <a:xfrm>
                <a:off x="5662375" y="1389750"/>
                <a:ext cx="1401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904" extrusionOk="0">
                    <a:moveTo>
                      <a:pt x="1237" y="0"/>
                    </a:moveTo>
                    <a:cubicBezTo>
                      <a:pt x="575" y="0"/>
                      <a:pt x="0" y="828"/>
                      <a:pt x="612" y="1440"/>
                    </a:cubicBezTo>
                    <a:lnTo>
                      <a:pt x="3816" y="4644"/>
                    </a:lnTo>
                    <a:cubicBezTo>
                      <a:pt x="3999" y="4827"/>
                      <a:pt x="4202" y="4904"/>
                      <a:pt x="4395" y="4904"/>
                    </a:cubicBezTo>
                    <a:cubicBezTo>
                      <a:pt x="5049" y="4904"/>
                      <a:pt x="5604" y="4029"/>
                      <a:pt x="4987" y="3411"/>
                    </a:cubicBezTo>
                    <a:lnTo>
                      <a:pt x="1844" y="269"/>
                    </a:lnTo>
                    <a:cubicBezTo>
                      <a:pt x="1655" y="80"/>
                      <a:pt x="1442" y="0"/>
                      <a:pt x="12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9"/>
              <p:cNvSpPr/>
              <p:nvPr/>
            </p:nvSpPr>
            <p:spPr>
              <a:xfrm>
                <a:off x="4882850" y="1809275"/>
                <a:ext cx="1463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5854" h="1726" extrusionOk="0">
                    <a:moveTo>
                      <a:pt x="1109" y="1"/>
                    </a:moveTo>
                    <a:cubicBezTo>
                      <a:pt x="0" y="1"/>
                      <a:pt x="0" y="1726"/>
                      <a:pt x="1109" y="1726"/>
                    </a:cubicBezTo>
                    <a:lnTo>
                      <a:pt x="4744" y="1726"/>
                    </a:lnTo>
                    <a:cubicBezTo>
                      <a:pt x="5854" y="1726"/>
                      <a:pt x="5854" y="1"/>
                      <a:pt x="4744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5309525" y="1754200"/>
                <a:ext cx="41600" cy="14097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639" extrusionOk="0">
                    <a:moveTo>
                      <a:pt x="832" y="1"/>
                    </a:moveTo>
                    <a:cubicBezTo>
                      <a:pt x="432" y="1"/>
                      <a:pt x="31" y="263"/>
                      <a:pt x="0" y="786"/>
                    </a:cubicBezTo>
                    <a:lnTo>
                      <a:pt x="0" y="4853"/>
                    </a:lnTo>
                    <a:cubicBezTo>
                      <a:pt x="31" y="5377"/>
                      <a:pt x="432" y="5639"/>
                      <a:pt x="832" y="5639"/>
                    </a:cubicBezTo>
                    <a:cubicBezTo>
                      <a:pt x="1233" y="5639"/>
                      <a:pt x="1633" y="5377"/>
                      <a:pt x="1664" y="4853"/>
                    </a:cubicBezTo>
                    <a:lnTo>
                      <a:pt x="1664" y="786"/>
                    </a:lnTo>
                    <a:cubicBezTo>
                      <a:pt x="1633" y="263"/>
                      <a:pt x="1233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9"/>
              <p:cNvSpPr/>
              <p:nvPr/>
            </p:nvSpPr>
            <p:spPr>
              <a:xfrm>
                <a:off x="5633000" y="1832375"/>
                <a:ext cx="130950" cy="4162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1665" extrusionOk="0">
                    <a:moveTo>
                      <a:pt x="1048" y="1"/>
                    </a:moveTo>
                    <a:cubicBezTo>
                      <a:pt x="0" y="62"/>
                      <a:pt x="0" y="1603"/>
                      <a:pt x="1048" y="1664"/>
                    </a:cubicBezTo>
                    <a:lnTo>
                      <a:pt x="4190" y="1664"/>
                    </a:lnTo>
                    <a:cubicBezTo>
                      <a:pt x="5237" y="1603"/>
                      <a:pt x="5237" y="62"/>
                      <a:pt x="419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9"/>
              <p:cNvSpPr/>
              <p:nvPr/>
            </p:nvSpPr>
            <p:spPr>
              <a:xfrm>
                <a:off x="4699500" y="528900"/>
                <a:ext cx="150900" cy="133375"/>
              </a:xfrm>
              <a:custGeom>
                <a:avLst/>
                <a:gdLst/>
                <a:ahLst/>
                <a:cxnLst/>
                <a:rect l="l" t="t" r="r" b="b"/>
                <a:pathLst>
                  <a:path w="6036" h="5335" extrusionOk="0">
                    <a:moveTo>
                      <a:pt x="1209" y="1"/>
                    </a:moveTo>
                    <a:cubicBezTo>
                      <a:pt x="556" y="1"/>
                      <a:pt x="0" y="875"/>
                      <a:pt x="618" y="1493"/>
                    </a:cubicBezTo>
                    <a:lnTo>
                      <a:pt x="4253" y="5066"/>
                    </a:lnTo>
                    <a:cubicBezTo>
                      <a:pt x="4443" y="5256"/>
                      <a:pt x="4653" y="5335"/>
                      <a:pt x="4852" y="5335"/>
                    </a:cubicBezTo>
                    <a:cubicBezTo>
                      <a:pt x="5498" y="5335"/>
                      <a:pt x="6036" y="4508"/>
                      <a:pt x="5424" y="3896"/>
                    </a:cubicBezTo>
                    <a:lnTo>
                      <a:pt x="1789" y="261"/>
                    </a:lnTo>
                    <a:cubicBezTo>
                      <a:pt x="1606" y="77"/>
                      <a:pt x="1403" y="1"/>
                      <a:pt x="120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9"/>
              <p:cNvSpPr/>
              <p:nvPr/>
            </p:nvSpPr>
            <p:spPr>
              <a:xfrm>
                <a:off x="4665775" y="2104400"/>
                <a:ext cx="104050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498" extrusionOk="0">
                    <a:moveTo>
                      <a:pt x="2943" y="0"/>
                    </a:moveTo>
                    <a:cubicBezTo>
                      <a:pt x="2761" y="0"/>
                      <a:pt x="2573" y="63"/>
                      <a:pt x="2399" y="210"/>
                    </a:cubicBezTo>
                    <a:lnTo>
                      <a:pt x="612" y="2059"/>
                    </a:lnTo>
                    <a:cubicBezTo>
                      <a:pt x="0" y="2670"/>
                      <a:pt x="538" y="3498"/>
                      <a:pt x="1184" y="3498"/>
                    </a:cubicBezTo>
                    <a:cubicBezTo>
                      <a:pt x="1383" y="3498"/>
                      <a:pt x="1593" y="3419"/>
                      <a:pt x="1782" y="3229"/>
                    </a:cubicBezTo>
                    <a:lnTo>
                      <a:pt x="3631" y="1443"/>
                    </a:lnTo>
                    <a:cubicBezTo>
                      <a:pt x="4161" y="816"/>
                      <a:pt x="3597" y="0"/>
                      <a:pt x="294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9"/>
              <p:cNvSpPr/>
              <p:nvPr/>
            </p:nvSpPr>
            <p:spPr>
              <a:xfrm>
                <a:off x="5070775" y="2083850"/>
                <a:ext cx="43150" cy="1737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6948" extrusionOk="0">
                    <a:moveTo>
                      <a:pt x="863" y="0"/>
                    </a:moveTo>
                    <a:cubicBezTo>
                      <a:pt x="462" y="0"/>
                      <a:pt x="62" y="262"/>
                      <a:pt x="0" y="786"/>
                    </a:cubicBezTo>
                    <a:lnTo>
                      <a:pt x="0" y="6208"/>
                    </a:lnTo>
                    <a:cubicBezTo>
                      <a:pt x="62" y="6701"/>
                      <a:pt x="462" y="6947"/>
                      <a:pt x="863" y="6947"/>
                    </a:cubicBezTo>
                    <a:cubicBezTo>
                      <a:pt x="1263" y="6947"/>
                      <a:pt x="1664" y="6701"/>
                      <a:pt x="1725" y="6208"/>
                    </a:cubicBezTo>
                    <a:lnTo>
                      <a:pt x="1725" y="786"/>
                    </a:lnTo>
                    <a:cubicBezTo>
                      <a:pt x="1664" y="262"/>
                      <a:pt x="1263" y="0"/>
                      <a:pt x="86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9"/>
              <p:cNvSpPr/>
              <p:nvPr/>
            </p:nvSpPr>
            <p:spPr>
              <a:xfrm>
                <a:off x="5508225" y="2194375"/>
                <a:ext cx="1432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1726" extrusionOk="0">
                    <a:moveTo>
                      <a:pt x="1048" y="0"/>
                    </a:moveTo>
                    <a:cubicBezTo>
                      <a:pt x="0" y="123"/>
                      <a:pt x="0" y="1602"/>
                      <a:pt x="1048" y="1725"/>
                    </a:cubicBezTo>
                    <a:lnTo>
                      <a:pt x="4683" y="1725"/>
                    </a:lnTo>
                    <a:cubicBezTo>
                      <a:pt x="5731" y="1602"/>
                      <a:pt x="5731" y="123"/>
                      <a:pt x="468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9"/>
              <p:cNvSpPr/>
              <p:nvPr/>
            </p:nvSpPr>
            <p:spPr>
              <a:xfrm>
                <a:off x="5924225" y="2024375"/>
                <a:ext cx="150775" cy="133600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5344" extrusionOk="0">
                    <a:moveTo>
                      <a:pt x="1184" y="1"/>
                    </a:moveTo>
                    <a:cubicBezTo>
                      <a:pt x="539" y="1"/>
                      <a:pt x="1" y="828"/>
                      <a:pt x="612" y="1440"/>
                    </a:cubicBezTo>
                    <a:lnTo>
                      <a:pt x="4186" y="5075"/>
                    </a:lnTo>
                    <a:cubicBezTo>
                      <a:pt x="4375" y="5264"/>
                      <a:pt x="4589" y="5343"/>
                      <a:pt x="4794" y="5343"/>
                    </a:cubicBezTo>
                    <a:cubicBezTo>
                      <a:pt x="5456" y="5343"/>
                      <a:pt x="6030" y="4516"/>
                      <a:pt x="5418" y="3904"/>
                    </a:cubicBezTo>
                    <a:lnTo>
                      <a:pt x="1783" y="269"/>
                    </a:lnTo>
                    <a:cubicBezTo>
                      <a:pt x="1594" y="80"/>
                      <a:pt x="1384" y="1"/>
                      <a:pt x="1184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9"/>
              <p:cNvSpPr/>
              <p:nvPr/>
            </p:nvSpPr>
            <p:spPr>
              <a:xfrm>
                <a:off x="6011925" y="1664475"/>
                <a:ext cx="41600" cy="12902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161" extrusionOk="0">
                    <a:moveTo>
                      <a:pt x="832" y="1"/>
                    </a:moveTo>
                    <a:cubicBezTo>
                      <a:pt x="432" y="1"/>
                      <a:pt x="31" y="247"/>
                      <a:pt x="0" y="740"/>
                    </a:cubicBezTo>
                    <a:lnTo>
                      <a:pt x="0" y="4375"/>
                    </a:lnTo>
                    <a:cubicBezTo>
                      <a:pt x="31" y="4899"/>
                      <a:pt x="432" y="5161"/>
                      <a:pt x="832" y="5161"/>
                    </a:cubicBezTo>
                    <a:cubicBezTo>
                      <a:pt x="1233" y="5161"/>
                      <a:pt x="1633" y="4899"/>
                      <a:pt x="1664" y="4375"/>
                    </a:cubicBezTo>
                    <a:lnTo>
                      <a:pt x="1664" y="740"/>
                    </a:lnTo>
                    <a:cubicBezTo>
                      <a:pt x="1633" y="247"/>
                      <a:pt x="1233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9"/>
              <p:cNvSpPr/>
              <p:nvPr/>
            </p:nvSpPr>
            <p:spPr>
              <a:xfrm>
                <a:off x="4484000" y="2320125"/>
                <a:ext cx="127925" cy="111125"/>
              </a:xfrm>
              <a:custGeom>
                <a:avLst/>
                <a:gdLst/>
                <a:ahLst/>
                <a:cxnLst/>
                <a:rect l="l" t="t" r="r" b="b"/>
                <a:pathLst>
                  <a:path w="5117" h="4445" extrusionOk="0">
                    <a:moveTo>
                      <a:pt x="1237" y="0"/>
                    </a:moveTo>
                    <a:cubicBezTo>
                      <a:pt x="575" y="0"/>
                      <a:pt x="1" y="828"/>
                      <a:pt x="612" y="1440"/>
                    </a:cubicBezTo>
                    <a:cubicBezTo>
                      <a:pt x="1475" y="2364"/>
                      <a:pt x="2399" y="3226"/>
                      <a:pt x="3323" y="4151"/>
                    </a:cubicBezTo>
                    <a:cubicBezTo>
                      <a:pt x="3501" y="4358"/>
                      <a:pt x="3708" y="4445"/>
                      <a:pt x="3909" y="4445"/>
                    </a:cubicBezTo>
                    <a:cubicBezTo>
                      <a:pt x="4542" y="4445"/>
                      <a:pt x="5117" y="3588"/>
                      <a:pt x="4556" y="2980"/>
                    </a:cubicBezTo>
                    <a:lnTo>
                      <a:pt x="1845" y="269"/>
                    </a:lnTo>
                    <a:cubicBezTo>
                      <a:pt x="1655" y="80"/>
                      <a:pt x="1442" y="0"/>
                      <a:pt x="12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9"/>
              <p:cNvSpPr/>
              <p:nvPr/>
            </p:nvSpPr>
            <p:spPr>
              <a:xfrm>
                <a:off x="5369550" y="2500375"/>
                <a:ext cx="127825" cy="11180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4472" extrusionOk="0">
                    <a:moveTo>
                      <a:pt x="3872" y="0"/>
                    </a:moveTo>
                    <a:cubicBezTo>
                      <a:pt x="3668" y="0"/>
                      <a:pt x="3456" y="79"/>
                      <a:pt x="3268" y="268"/>
                    </a:cubicBezTo>
                    <a:lnTo>
                      <a:pt x="618" y="2979"/>
                    </a:lnTo>
                    <a:cubicBezTo>
                      <a:pt x="1" y="3597"/>
                      <a:pt x="556" y="4471"/>
                      <a:pt x="1210" y="4471"/>
                    </a:cubicBezTo>
                    <a:cubicBezTo>
                      <a:pt x="1403" y="4471"/>
                      <a:pt x="1606" y="4394"/>
                      <a:pt x="1789" y="4211"/>
                    </a:cubicBezTo>
                    <a:lnTo>
                      <a:pt x="4500" y="1500"/>
                    </a:lnTo>
                    <a:cubicBezTo>
                      <a:pt x="5113" y="840"/>
                      <a:pt x="4536" y="0"/>
                      <a:pt x="3872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9"/>
              <p:cNvSpPr/>
              <p:nvPr/>
            </p:nvSpPr>
            <p:spPr>
              <a:xfrm>
                <a:off x="5807825" y="2387675"/>
                <a:ext cx="42375" cy="178700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7148" extrusionOk="0">
                    <a:moveTo>
                      <a:pt x="840" y="1"/>
                    </a:moveTo>
                    <a:cubicBezTo>
                      <a:pt x="416" y="1"/>
                      <a:pt x="0" y="278"/>
                      <a:pt x="31" y="832"/>
                    </a:cubicBezTo>
                    <a:lnTo>
                      <a:pt x="31" y="6316"/>
                    </a:lnTo>
                    <a:cubicBezTo>
                      <a:pt x="31" y="6871"/>
                      <a:pt x="447" y="7148"/>
                      <a:pt x="863" y="7148"/>
                    </a:cubicBezTo>
                    <a:cubicBezTo>
                      <a:pt x="1279" y="7148"/>
                      <a:pt x="1695" y="6871"/>
                      <a:pt x="1695" y="6316"/>
                    </a:cubicBezTo>
                    <a:lnTo>
                      <a:pt x="1695" y="832"/>
                    </a:lnTo>
                    <a:cubicBezTo>
                      <a:pt x="1695" y="278"/>
                      <a:pt x="1264" y="1"/>
                      <a:pt x="84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9"/>
              <p:cNvSpPr/>
              <p:nvPr/>
            </p:nvSpPr>
            <p:spPr>
              <a:xfrm>
                <a:off x="5554425" y="2875200"/>
                <a:ext cx="152525" cy="41625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1665" extrusionOk="0">
                    <a:moveTo>
                      <a:pt x="987" y="1"/>
                    </a:moveTo>
                    <a:cubicBezTo>
                      <a:pt x="1" y="62"/>
                      <a:pt x="1" y="1603"/>
                      <a:pt x="987" y="1664"/>
                    </a:cubicBezTo>
                    <a:lnTo>
                      <a:pt x="5115" y="1664"/>
                    </a:lnTo>
                    <a:cubicBezTo>
                      <a:pt x="6101" y="1603"/>
                      <a:pt x="6101" y="62"/>
                      <a:pt x="5115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9"/>
              <p:cNvSpPr/>
              <p:nvPr/>
            </p:nvSpPr>
            <p:spPr>
              <a:xfrm>
                <a:off x="5991850" y="2703875"/>
                <a:ext cx="150950" cy="134900"/>
              </a:xfrm>
              <a:custGeom>
                <a:avLst/>
                <a:gdLst/>
                <a:ahLst/>
                <a:cxnLst/>
                <a:rect l="l" t="t" r="r" b="b"/>
                <a:pathLst>
                  <a:path w="6038" h="5396" extrusionOk="0">
                    <a:moveTo>
                      <a:pt x="1210" y="1"/>
                    </a:moveTo>
                    <a:cubicBezTo>
                      <a:pt x="556" y="1"/>
                      <a:pt x="1" y="875"/>
                      <a:pt x="618" y="1493"/>
                    </a:cubicBezTo>
                    <a:lnTo>
                      <a:pt x="4192" y="5128"/>
                    </a:lnTo>
                    <a:cubicBezTo>
                      <a:pt x="4380" y="5317"/>
                      <a:pt x="4592" y="5396"/>
                      <a:pt x="4796" y="5396"/>
                    </a:cubicBezTo>
                    <a:cubicBezTo>
                      <a:pt x="5460" y="5396"/>
                      <a:pt x="6037" y="4556"/>
                      <a:pt x="5424" y="3896"/>
                    </a:cubicBezTo>
                    <a:lnTo>
                      <a:pt x="1789" y="261"/>
                    </a:lnTo>
                    <a:cubicBezTo>
                      <a:pt x="1606" y="78"/>
                      <a:pt x="1403" y="1"/>
                      <a:pt x="121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9"/>
              <p:cNvSpPr/>
              <p:nvPr/>
            </p:nvSpPr>
            <p:spPr>
              <a:xfrm>
                <a:off x="6139875" y="2432575"/>
                <a:ext cx="116875" cy="99700"/>
              </a:xfrm>
              <a:custGeom>
                <a:avLst/>
                <a:gdLst/>
                <a:ahLst/>
                <a:cxnLst/>
                <a:rect l="l" t="t" r="r" b="b"/>
                <a:pathLst>
                  <a:path w="4675" h="3988" extrusionOk="0">
                    <a:moveTo>
                      <a:pt x="3438" y="0"/>
                    </a:moveTo>
                    <a:cubicBezTo>
                      <a:pt x="3233" y="0"/>
                      <a:pt x="3020" y="79"/>
                      <a:pt x="2830" y="269"/>
                    </a:cubicBezTo>
                    <a:lnTo>
                      <a:pt x="612" y="2548"/>
                    </a:lnTo>
                    <a:cubicBezTo>
                      <a:pt x="1" y="3160"/>
                      <a:pt x="539" y="3988"/>
                      <a:pt x="1184" y="3988"/>
                    </a:cubicBezTo>
                    <a:cubicBezTo>
                      <a:pt x="1384" y="3988"/>
                      <a:pt x="1594" y="3908"/>
                      <a:pt x="1783" y="3719"/>
                    </a:cubicBezTo>
                    <a:lnTo>
                      <a:pt x="4063" y="1439"/>
                    </a:lnTo>
                    <a:cubicBezTo>
                      <a:pt x="4675" y="828"/>
                      <a:pt x="4100" y="0"/>
                      <a:pt x="3438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9"/>
              <p:cNvSpPr/>
              <p:nvPr/>
            </p:nvSpPr>
            <p:spPr>
              <a:xfrm>
                <a:off x="5300250" y="3056600"/>
                <a:ext cx="162275" cy="144900"/>
              </a:xfrm>
              <a:custGeom>
                <a:avLst/>
                <a:gdLst/>
                <a:ahLst/>
                <a:cxnLst/>
                <a:rect l="l" t="t" r="r" b="b"/>
                <a:pathLst>
                  <a:path w="6491" h="5796" extrusionOk="0">
                    <a:moveTo>
                      <a:pt x="1231" y="1"/>
                    </a:moveTo>
                    <a:cubicBezTo>
                      <a:pt x="590" y="1"/>
                      <a:pt x="1" y="863"/>
                      <a:pt x="618" y="1432"/>
                    </a:cubicBezTo>
                    <a:lnTo>
                      <a:pt x="4684" y="5560"/>
                    </a:lnTo>
                    <a:cubicBezTo>
                      <a:pt x="4863" y="5725"/>
                      <a:pt x="5060" y="5795"/>
                      <a:pt x="5251" y="5795"/>
                    </a:cubicBezTo>
                    <a:cubicBezTo>
                      <a:pt x="5913" y="5795"/>
                      <a:pt x="6491" y="4950"/>
                      <a:pt x="5917" y="4328"/>
                    </a:cubicBezTo>
                    <a:lnTo>
                      <a:pt x="1788" y="262"/>
                    </a:lnTo>
                    <a:cubicBezTo>
                      <a:pt x="1619" y="77"/>
                      <a:pt x="1423" y="1"/>
                      <a:pt x="1231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9"/>
              <p:cNvSpPr/>
              <p:nvPr/>
            </p:nvSpPr>
            <p:spPr>
              <a:xfrm>
                <a:off x="5617550" y="3145975"/>
                <a:ext cx="15105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6042" h="5388" extrusionOk="0">
                    <a:moveTo>
                      <a:pt x="4833" y="0"/>
                    </a:moveTo>
                    <a:cubicBezTo>
                      <a:pt x="4639" y="0"/>
                      <a:pt x="4437" y="77"/>
                      <a:pt x="4253" y="260"/>
                    </a:cubicBezTo>
                    <a:lnTo>
                      <a:pt x="618" y="3895"/>
                    </a:lnTo>
                    <a:cubicBezTo>
                      <a:pt x="0" y="4513"/>
                      <a:pt x="556" y="5388"/>
                      <a:pt x="1209" y="5388"/>
                    </a:cubicBezTo>
                    <a:cubicBezTo>
                      <a:pt x="1403" y="5388"/>
                      <a:pt x="1606" y="5311"/>
                      <a:pt x="1789" y="5128"/>
                    </a:cubicBezTo>
                    <a:lnTo>
                      <a:pt x="5424" y="1492"/>
                    </a:lnTo>
                    <a:cubicBezTo>
                      <a:pt x="6042" y="875"/>
                      <a:pt x="5487" y="0"/>
                      <a:pt x="483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9"/>
              <p:cNvSpPr/>
              <p:nvPr/>
            </p:nvSpPr>
            <p:spPr>
              <a:xfrm>
                <a:off x="6014500" y="2977150"/>
                <a:ext cx="126225" cy="109750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4390" extrusionOk="0">
                    <a:moveTo>
                      <a:pt x="1241" y="1"/>
                    </a:moveTo>
                    <a:cubicBezTo>
                      <a:pt x="579" y="1"/>
                      <a:pt x="1" y="846"/>
                      <a:pt x="575" y="1468"/>
                    </a:cubicBezTo>
                    <a:lnTo>
                      <a:pt x="3348" y="4179"/>
                    </a:lnTo>
                    <a:cubicBezTo>
                      <a:pt x="3522" y="4326"/>
                      <a:pt x="3707" y="4389"/>
                      <a:pt x="3885" y="4389"/>
                    </a:cubicBezTo>
                    <a:cubicBezTo>
                      <a:pt x="4522" y="4389"/>
                      <a:pt x="5049" y="3573"/>
                      <a:pt x="4518" y="2947"/>
                    </a:cubicBezTo>
                    <a:lnTo>
                      <a:pt x="1807" y="236"/>
                    </a:lnTo>
                    <a:cubicBezTo>
                      <a:pt x="1628" y="70"/>
                      <a:pt x="1431" y="1"/>
                      <a:pt x="1241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9"/>
              <p:cNvSpPr/>
              <p:nvPr/>
            </p:nvSpPr>
            <p:spPr>
              <a:xfrm>
                <a:off x="5198725" y="3339850"/>
                <a:ext cx="127650" cy="110475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4419" extrusionOk="0">
                    <a:moveTo>
                      <a:pt x="3922" y="0"/>
                    </a:moveTo>
                    <a:cubicBezTo>
                      <a:pt x="3722" y="0"/>
                      <a:pt x="3512" y="79"/>
                      <a:pt x="3323" y="269"/>
                    </a:cubicBezTo>
                    <a:lnTo>
                      <a:pt x="612" y="2980"/>
                    </a:lnTo>
                    <a:cubicBezTo>
                      <a:pt x="0" y="3591"/>
                      <a:pt x="539" y="4419"/>
                      <a:pt x="1184" y="4419"/>
                    </a:cubicBezTo>
                    <a:cubicBezTo>
                      <a:pt x="1384" y="4419"/>
                      <a:pt x="1594" y="4339"/>
                      <a:pt x="1783" y="4150"/>
                    </a:cubicBezTo>
                    <a:lnTo>
                      <a:pt x="4494" y="1439"/>
                    </a:lnTo>
                    <a:cubicBezTo>
                      <a:pt x="5106" y="827"/>
                      <a:pt x="4567" y="0"/>
                      <a:pt x="3922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9"/>
              <p:cNvSpPr/>
              <p:nvPr/>
            </p:nvSpPr>
            <p:spPr>
              <a:xfrm>
                <a:off x="3191650" y="4257900"/>
                <a:ext cx="152450" cy="133375"/>
              </a:xfrm>
              <a:custGeom>
                <a:avLst/>
                <a:gdLst/>
                <a:ahLst/>
                <a:cxnLst/>
                <a:rect l="l" t="t" r="r" b="b"/>
                <a:pathLst>
                  <a:path w="6098" h="5335" extrusionOk="0">
                    <a:moveTo>
                      <a:pt x="1237" y="0"/>
                    </a:moveTo>
                    <a:cubicBezTo>
                      <a:pt x="575" y="0"/>
                      <a:pt x="0" y="828"/>
                      <a:pt x="612" y="1439"/>
                    </a:cubicBezTo>
                    <a:lnTo>
                      <a:pt x="4247" y="5075"/>
                    </a:lnTo>
                    <a:cubicBezTo>
                      <a:pt x="4430" y="5258"/>
                      <a:pt x="4636" y="5335"/>
                      <a:pt x="4835" y="5335"/>
                    </a:cubicBezTo>
                    <a:cubicBezTo>
                      <a:pt x="5506" y="5335"/>
                      <a:pt x="6097" y="4460"/>
                      <a:pt x="5480" y="3842"/>
                    </a:cubicBezTo>
                    <a:lnTo>
                      <a:pt x="1844" y="269"/>
                    </a:lnTo>
                    <a:cubicBezTo>
                      <a:pt x="1655" y="79"/>
                      <a:pt x="1442" y="0"/>
                      <a:pt x="12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9"/>
              <p:cNvSpPr/>
              <p:nvPr/>
            </p:nvSpPr>
            <p:spPr>
              <a:xfrm>
                <a:off x="3362625" y="4529200"/>
                <a:ext cx="1401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904" extrusionOk="0">
                    <a:moveTo>
                      <a:pt x="4342" y="1"/>
                    </a:moveTo>
                    <a:cubicBezTo>
                      <a:pt x="4143" y="1"/>
                      <a:pt x="3938" y="78"/>
                      <a:pt x="3755" y="261"/>
                    </a:cubicBezTo>
                    <a:lnTo>
                      <a:pt x="612" y="3465"/>
                    </a:lnTo>
                    <a:cubicBezTo>
                      <a:pt x="1" y="4076"/>
                      <a:pt x="539" y="4904"/>
                      <a:pt x="1184" y="4904"/>
                    </a:cubicBezTo>
                    <a:cubicBezTo>
                      <a:pt x="1384" y="4904"/>
                      <a:pt x="1594" y="4825"/>
                      <a:pt x="1783" y="4635"/>
                    </a:cubicBezTo>
                    <a:cubicBezTo>
                      <a:pt x="2830" y="3588"/>
                      <a:pt x="3878" y="2540"/>
                      <a:pt x="4987" y="1493"/>
                    </a:cubicBezTo>
                    <a:cubicBezTo>
                      <a:pt x="5605" y="875"/>
                      <a:pt x="5013" y="1"/>
                      <a:pt x="434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9"/>
              <p:cNvSpPr/>
              <p:nvPr/>
            </p:nvSpPr>
            <p:spPr>
              <a:xfrm>
                <a:off x="3622950" y="4416550"/>
                <a:ext cx="128025" cy="110475"/>
              </a:xfrm>
              <a:custGeom>
                <a:avLst/>
                <a:gdLst/>
                <a:ahLst/>
                <a:cxnLst/>
                <a:rect l="l" t="t" r="r" b="b"/>
                <a:pathLst>
                  <a:path w="5121" h="4419" extrusionOk="0">
                    <a:moveTo>
                      <a:pt x="1184" y="0"/>
                    </a:moveTo>
                    <a:cubicBezTo>
                      <a:pt x="539" y="0"/>
                      <a:pt x="0" y="828"/>
                      <a:pt x="612" y="1440"/>
                    </a:cubicBezTo>
                    <a:lnTo>
                      <a:pt x="3323" y="4151"/>
                    </a:lnTo>
                    <a:cubicBezTo>
                      <a:pt x="3512" y="4340"/>
                      <a:pt x="3722" y="4419"/>
                      <a:pt x="3923" y="4419"/>
                    </a:cubicBezTo>
                    <a:cubicBezTo>
                      <a:pt x="4571" y="4419"/>
                      <a:pt x="5120" y="3592"/>
                      <a:pt x="4555" y="2980"/>
                    </a:cubicBezTo>
                    <a:lnTo>
                      <a:pt x="1783" y="269"/>
                    </a:lnTo>
                    <a:cubicBezTo>
                      <a:pt x="1593" y="80"/>
                      <a:pt x="1384" y="0"/>
                      <a:pt x="1184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9"/>
              <p:cNvSpPr/>
              <p:nvPr/>
            </p:nvSpPr>
            <p:spPr>
              <a:xfrm>
                <a:off x="3847725" y="4645450"/>
                <a:ext cx="4162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4237" extrusionOk="0">
                    <a:moveTo>
                      <a:pt x="832" y="1"/>
                    </a:moveTo>
                    <a:cubicBezTo>
                      <a:pt x="432" y="1"/>
                      <a:pt x="31" y="263"/>
                      <a:pt x="1" y="786"/>
                    </a:cubicBezTo>
                    <a:lnTo>
                      <a:pt x="1" y="3497"/>
                    </a:lnTo>
                    <a:cubicBezTo>
                      <a:pt x="31" y="3990"/>
                      <a:pt x="432" y="4237"/>
                      <a:pt x="832" y="4237"/>
                    </a:cubicBezTo>
                    <a:cubicBezTo>
                      <a:pt x="1233" y="4237"/>
                      <a:pt x="1633" y="3990"/>
                      <a:pt x="1664" y="3497"/>
                    </a:cubicBezTo>
                    <a:lnTo>
                      <a:pt x="1664" y="786"/>
                    </a:lnTo>
                    <a:cubicBezTo>
                      <a:pt x="1633" y="263"/>
                      <a:pt x="1233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9"/>
              <p:cNvSpPr/>
              <p:nvPr/>
            </p:nvSpPr>
            <p:spPr>
              <a:xfrm>
                <a:off x="4075650" y="4370550"/>
                <a:ext cx="163400" cy="145500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5820" extrusionOk="0">
                    <a:moveTo>
                      <a:pt x="1263" y="0"/>
                    </a:moveTo>
                    <a:cubicBezTo>
                      <a:pt x="593" y="0"/>
                      <a:pt x="1" y="875"/>
                      <a:pt x="619" y="1493"/>
                    </a:cubicBezTo>
                    <a:lnTo>
                      <a:pt x="4685" y="5559"/>
                    </a:lnTo>
                    <a:cubicBezTo>
                      <a:pt x="4868" y="5742"/>
                      <a:pt x="5074" y="5819"/>
                      <a:pt x="5273" y="5819"/>
                    </a:cubicBezTo>
                    <a:cubicBezTo>
                      <a:pt x="5943" y="5819"/>
                      <a:pt x="6535" y="4945"/>
                      <a:pt x="5917" y="4327"/>
                    </a:cubicBezTo>
                    <a:lnTo>
                      <a:pt x="1851" y="260"/>
                    </a:lnTo>
                    <a:cubicBezTo>
                      <a:pt x="1668" y="77"/>
                      <a:pt x="1462" y="0"/>
                      <a:pt x="126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9"/>
              <p:cNvSpPr/>
              <p:nvPr/>
            </p:nvSpPr>
            <p:spPr>
              <a:xfrm>
                <a:off x="4314300" y="4247450"/>
                <a:ext cx="124650" cy="109300"/>
              </a:xfrm>
              <a:custGeom>
                <a:avLst/>
                <a:gdLst/>
                <a:ahLst/>
                <a:cxnLst/>
                <a:rect l="l" t="t" r="r" b="b"/>
                <a:pathLst>
                  <a:path w="4986" h="4372" extrusionOk="0">
                    <a:moveTo>
                      <a:pt x="3868" y="1"/>
                    </a:moveTo>
                    <a:cubicBezTo>
                      <a:pt x="3694" y="1"/>
                      <a:pt x="3509" y="59"/>
                      <a:pt x="3334" y="194"/>
                    </a:cubicBezTo>
                    <a:lnTo>
                      <a:pt x="623" y="2905"/>
                    </a:lnTo>
                    <a:cubicBezTo>
                      <a:pt x="1" y="3527"/>
                      <a:pt x="568" y="4372"/>
                      <a:pt x="1228" y="4372"/>
                    </a:cubicBezTo>
                    <a:cubicBezTo>
                      <a:pt x="1417" y="4372"/>
                      <a:pt x="1615" y="4302"/>
                      <a:pt x="1793" y="4137"/>
                    </a:cubicBezTo>
                    <a:lnTo>
                      <a:pt x="4504" y="1364"/>
                    </a:lnTo>
                    <a:cubicBezTo>
                      <a:pt x="4986" y="739"/>
                      <a:pt x="4490" y="1"/>
                      <a:pt x="3868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9"/>
              <p:cNvSpPr/>
              <p:nvPr/>
            </p:nvSpPr>
            <p:spPr>
              <a:xfrm>
                <a:off x="4212750" y="3928475"/>
                <a:ext cx="125875" cy="109750"/>
              </a:xfrm>
              <a:custGeom>
                <a:avLst/>
                <a:gdLst/>
                <a:ahLst/>
                <a:cxnLst/>
                <a:rect l="l" t="t" r="r" b="b"/>
                <a:pathLst>
                  <a:path w="5035" h="4390" extrusionOk="0">
                    <a:moveTo>
                      <a:pt x="1209" y="0"/>
                    </a:moveTo>
                    <a:cubicBezTo>
                      <a:pt x="556" y="0"/>
                      <a:pt x="0" y="875"/>
                      <a:pt x="618" y="1492"/>
                    </a:cubicBezTo>
                    <a:lnTo>
                      <a:pt x="3329" y="4203"/>
                    </a:lnTo>
                    <a:cubicBezTo>
                      <a:pt x="3485" y="4333"/>
                      <a:pt x="3657" y="4389"/>
                      <a:pt x="3826" y="4389"/>
                    </a:cubicBezTo>
                    <a:cubicBezTo>
                      <a:pt x="4457" y="4389"/>
                      <a:pt x="5035" y="3603"/>
                      <a:pt x="4500" y="2971"/>
                    </a:cubicBezTo>
                    <a:lnTo>
                      <a:pt x="1789" y="260"/>
                    </a:lnTo>
                    <a:cubicBezTo>
                      <a:pt x="1606" y="77"/>
                      <a:pt x="1403" y="0"/>
                      <a:pt x="120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9"/>
              <p:cNvSpPr/>
              <p:nvPr/>
            </p:nvSpPr>
            <p:spPr>
              <a:xfrm>
                <a:off x="4177475" y="3623275"/>
                <a:ext cx="129200" cy="110475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4419" extrusionOk="0">
                    <a:moveTo>
                      <a:pt x="3958" y="0"/>
                    </a:moveTo>
                    <a:cubicBezTo>
                      <a:pt x="3762" y="0"/>
                      <a:pt x="3559" y="79"/>
                      <a:pt x="3385" y="269"/>
                    </a:cubicBezTo>
                    <a:lnTo>
                      <a:pt x="612" y="2980"/>
                    </a:lnTo>
                    <a:cubicBezTo>
                      <a:pt x="0" y="3591"/>
                      <a:pt x="575" y="4419"/>
                      <a:pt x="1237" y="4419"/>
                    </a:cubicBezTo>
                    <a:cubicBezTo>
                      <a:pt x="1442" y="4419"/>
                      <a:pt x="1655" y="4339"/>
                      <a:pt x="1844" y="4150"/>
                    </a:cubicBezTo>
                    <a:lnTo>
                      <a:pt x="4555" y="1439"/>
                    </a:lnTo>
                    <a:cubicBezTo>
                      <a:pt x="5167" y="827"/>
                      <a:pt x="4593" y="0"/>
                      <a:pt x="3958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9"/>
              <p:cNvSpPr/>
              <p:nvPr/>
            </p:nvSpPr>
            <p:spPr>
              <a:xfrm>
                <a:off x="4382350" y="4484325"/>
                <a:ext cx="161900" cy="144375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5775" extrusionOk="0">
                    <a:moveTo>
                      <a:pt x="1184" y="0"/>
                    </a:moveTo>
                    <a:cubicBezTo>
                      <a:pt x="538" y="0"/>
                      <a:pt x="0" y="828"/>
                      <a:pt x="612" y="1440"/>
                    </a:cubicBezTo>
                    <a:lnTo>
                      <a:pt x="4678" y="5506"/>
                    </a:lnTo>
                    <a:cubicBezTo>
                      <a:pt x="4868" y="5695"/>
                      <a:pt x="5077" y="5775"/>
                      <a:pt x="5278" y="5775"/>
                    </a:cubicBezTo>
                    <a:cubicBezTo>
                      <a:pt x="5926" y="5775"/>
                      <a:pt x="6475" y="4947"/>
                      <a:pt x="5911" y="4335"/>
                    </a:cubicBezTo>
                    <a:lnTo>
                      <a:pt x="1782" y="269"/>
                    </a:lnTo>
                    <a:cubicBezTo>
                      <a:pt x="1593" y="80"/>
                      <a:pt x="1383" y="0"/>
                      <a:pt x="1184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9"/>
              <p:cNvSpPr/>
              <p:nvPr/>
            </p:nvSpPr>
            <p:spPr>
              <a:xfrm>
                <a:off x="4799675" y="4429800"/>
                <a:ext cx="41600" cy="1968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7872" extrusionOk="0">
                    <a:moveTo>
                      <a:pt x="832" y="1"/>
                    </a:moveTo>
                    <a:cubicBezTo>
                      <a:pt x="431" y="1"/>
                      <a:pt x="31" y="263"/>
                      <a:pt x="0" y="786"/>
                    </a:cubicBezTo>
                    <a:lnTo>
                      <a:pt x="0" y="7133"/>
                    </a:lnTo>
                    <a:cubicBezTo>
                      <a:pt x="31" y="7625"/>
                      <a:pt x="431" y="7872"/>
                      <a:pt x="832" y="7872"/>
                    </a:cubicBezTo>
                    <a:cubicBezTo>
                      <a:pt x="1232" y="7872"/>
                      <a:pt x="1633" y="7625"/>
                      <a:pt x="1664" y="7133"/>
                    </a:cubicBezTo>
                    <a:lnTo>
                      <a:pt x="1664" y="786"/>
                    </a:lnTo>
                    <a:cubicBezTo>
                      <a:pt x="1633" y="263"/>
                      <a:pt x="1232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9"/>
              <p:cNvSpPr/>
              <p:nvPr/>
            </p:nvSpPr>
            <p:spPr>
              <a:xfrm>
                <a:off x="4827400" y="4789875"/>
                <a:ext cx="18022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7209" h="1726" extrusionOk="0">
                    <a:moveTo>
                      <a:pt x="1109" y="0"/>
                    </a:moveTo>
                    <a:cubicBezTo>
                      <a:pt x="0" y="0"/>
                      <a:pt x="0" y="1725"/>
                      <a:pt x="1109" y="1725"/>
                    </a:cubicBezTo>
                    <a:lnTo>
                      <a:pt x="6100" y="1725"/>
                    </a:lnTo>
                    <a:cubicBezTo>
                      <a:pt x="7209" y="1725"/>
                      <a:pt x="7209" y="0"/>
                      <a:pt x="6100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9"/>
              <p:cNvSpPr/>
              <p:nvPr/>
            </p:nvSpPr>
            <p:spPr>
              <a:xfrm>
                <a:off x="5039950" y="4472200"/>
                <a:ext cx="151025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5390" extrusionOk="0">
                    <a:moveTo>
                      <a:pt x="4803" y="1"/>
                    </a:moveTo>
                    <a:cubicBezTo>
                      <a:pt x="4601" y="1"/>
                      <a:pt x="4388" y="78"/>
                      <a:pt x="4191" y="261"/>
                    </a:cubicBezTo>
                    <a:lnTo>
                      <a:pt x="617" y="3958"/>
                    </a:lnTo>
                    <a:cubicBezTo>
                      <a:pt x="0" y="4527"/>
                      <a:pt x="553" y="5389"/>
                      <a:pt x="1205" y="5389"/>
                    </a:cubicBezTo>
                    <a:cubicBezTo>
                      <a:pt x="1400" y="5389"/>
                      <a:pt x="1604" y="5313"/>
                      <a:pt x="1788" y="5129"/>
                    </a:cubicBezTo>
                    <a:lnTo>
                      <a:pt x="5423" y="1493"/>
                    </a:lnTo>
                    <a:cubicBezTo>
                      <a:pt x="6041" y="875"/>
                      <a:pt x="5485" y="1"/>
                      <a:pt x="4803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9"/>
              <p:cNvSpPr/>
              <p:nvPr/>
            </p:nvSpPr>
            <p:spPr>
              <a:xfrm>
                <a:off x="5232450" y="4620075"/>
                <a:ext cx="128325" cy="111625"/>
              </a:xfrm>
              <a:custGeom>
                <a:avLst/>
                <a:gdLst/>
                <a:ahLst/>
                <a:cxnLst/>
                <a:rect l="l" t="t" r="r" b="b"/>
                <a:pathLst>
                  <a:path w="5133" h="4465" extrusionOk="0">
                    <a:moveTo>
                      <a:pt x="1210" y="1"/>
                    </a:moveTo>
                    <a:cubicBezTo>
                      <a:pt x="556" y="1"/>
                      <a:pt x="1" y="875"/>
                      <a:pt x="619" y="1493"/>
                    </a:cubicBezTo>
                    <a:lnTo>
                      <a:pt x="3330" y="4204"/>
                    </a:lnTo>
                    <a:cubicBezTo>
                      <a:pt x="3513" y="4387"/>
                      <a:pt x="3715" y="4464"/>
                      <a:pt x="3910" y="4464"/>
                    </a:cubicBezTo>
                    <a:cubicBezTo>
                      <a:pt x="4566" y="4464"/>
                      <a:pt x="5132" y="3590"/>
                      <a:pt x="4562" y="2972"/>
                    </a:cubicBezTo>
                    <a:lnTo>
                      <a:pt x="1789" y="261"/>
                    </a:lnTo>
                    <a:cubicBezTo>
                      <a:pt x="1606" y="78"/>
                      <a:pt x="1404" y="1"/>
                      <a:pt x="121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9"/>
              <p:cNvSpPr/>
              <p:nvPr/>
            </p:nvSpPr>
            <p:spPr>
              <a:xfrm>
                <a:off x="5391000" y="4417175"/>
                <a:ext cx="114875" cy="99775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3991" extrusionOk="0">
                    <a:moveTo>
                      <a:pt x="3420" y="1"/>
                    </a:moveTo>
                    <a:cubicBezTo>
                      <a:pt x="3228" y="1"/>
                      <a:pt x="3026" y="73"/>
                      <a:pt x="2841" y="244"/>
                    </a:cubicBezTo>
                    <a:lnTo>
                      <a:pt x="623" y="2524"/>
                    </a:lnTo>
                    <a:cubicBezTo>
                      <a:pt x="1" y="3146"/>
                      <a:pt x="568" y="3991"/>
                      <a:pt x="1228" y="3991"/>
                    </a:cubicBezTo>
                    <a:cubicBezTo>
                      <a:pt x="1417" y="3991"/>
                      <a:pt x="1615" y="3921"/>
                      <a:pt x="1794" y="3756"/>
                    </a:cubicBezTo>
                    <a:lnTo>
                      <a:pt x="4073" y="1415"/>
                    </a:lnTo>
                    <a:cubicBezTo>
                      <a:pt x="4594" y="799"/>
                      <a:pt x="4059" y="1"/>
                      <a:pt x="342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9"/>
              <p:cNvSpPr/>
              <p:nvPr/>
            </p:nvSpPr>
            <p:spPr>
              <a:xfrm>
                <a:off x="3532075" y="4858625"/>
                <a:ext cx="140225" cy="12197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4879" extrusionOk="0">
                    <a:moveTo>
                      <a:pt x="1237" y="1"/>
                    </a:moveTo>
                    <a:cubicBezTo>
                      <a:pt x="574" y="1"/>
                      <a:pt x="0" y="828"/>
                      <a:pt x="612" y="1440"/>
                    </a:cubicBezTo>
                    <a:lnTo>
                      <a:pt x="3816" y="4644"/>
                    </a:lnTo>
                    <a:cubicBezTo>
                      <a:pt x="3981" y="4809"/>
                      <a:pt x="4171" y="4879"/>
                      <a:pt x="4357" y="4879"/>
                    </a:cubicBezTo>
                    <a:cubicBezTo>
                      <a:pt x="5004" y="4879"/>
                      <a:pt x="5609" y="4034"/>
                      <a:pt x="4986" y="3411"/>
                    </a:cubicBezTo>
                    <a:lnTo>
                      <a:pt x="1844" y="269"/>
                    </a:lnTo>
                    <a:cubicBezTo>
                      <a:pt x="1655" y="80"/>
                      <a:pt x="1442" y="1"/>
                      <a:pt x="12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9"/>
              <p:cNvSpPr/>
              <p:nvPr/>
            </p:nvSpPr>
            <p:spPr>
              <a:xfrm>
                <a:off x="3817650" y="5028075"/>
                <a:ext cx="148600" cy="132325"/>
              </a:xfrm>
              <a:custGeom>
                <a:avLst/>
                <a:gdLst/>
                <a:ahLst/>
                <a:cxnLst/>
                <a:rect l="l" t="t" r="r" b="b"/>
                <a:pathLst>
                  <a:path w="5944" h="5293" extrusionOk="0">
                    <a:moveTo>
                      <a:pt x="4734" y="0"/>
                    </a:moveTo>
                    <a:cubicBezTo>
                      <a:pt x="4538" y="0"/>
                      <a:pt x="4336" y="79"/>
                      <a:pt x="4161" y="269"/>
                    </a:cubicBezTo>
                    <a:lnTo>
                      <a:pt x="526" y="3904"/>
                    </a:lnTo>
                    <a:cubicBezTo>
                      <a:pt x="1" y="4524"/>
                      <a:pt x="511" y="5293"/>
                      <a:pt x="1140" y="5293"/>
                    </a:cubicBezTo>
                    <a:cubicBezTo>
                      <a:pt x="1323" y="5293"/>
                      <a:pt x="1516" y="5227"/>
                      <a:pt x="1696" y="5075"/>
                    </a:cubicBezTo>
                    <a:lnTo>
                      <a:pt x="5332" y="1439"/>
                    </a:lnTo>
                    <a:cubicBezTo>
                      <a:pt x="5943" y="828"/>
                      <a:pt x="5369" y="0"/>
                      <a:pt x="4734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9"/>
              <p:cNvSpPr/>
              <p:nvPr/>
            </p:nvSpPr>
            <p:spPr>
              <a:xfrm>
                <a:off x="4064875" y="4744850"/>
                <a:ext cx="140250" cy="122425"/>
              </a:xfrm>
              <a:custGeom>
                <a:avLst/>
                <a:gdLst/>
                <a:ahLst/>
                <a:cxnLst/>
                <a:rect l="l" t="t" r="r" b="b"/>
                <a:pathLst>
                  <a:path w="5610" h="4897" extrusionOk="0">
                    <a:moveTo>
                      <a:pt x="1209" y="1"/>
                    </a:moveTo>
                    <a:cubicBezTo>
                      <a:pt x="556" y="1"/>
                      <a:pt x="0" y="875"/>
                      <a:pt x="618" y="1493"/>
                    </a:cubicBezTo>
                    <a:cubicBezTo>
                      <a:pt x="1666" y="2540"/>
                      <a:pt x="2713" y="3588"/>
                      <a:pt x="3761" y="4635"/>
                    </a:cubicBezTo>
                    <a:cubicBezTo>
                      <a:pt x="3945" y="4819"/>
                      <a:pt x="4151" y="4896"/>
                      <a:pt x="4351" y="4896"/>
                    </a:cubicBezTo>
                    <a:cubicBezTo>
                      <a:pt x="5021" y="4896"/>
                      <a:pt x="5610" y="4034"/>
                      <a:pt x="4993" y="3465"/>
                    </a:cubicBezTo>
                    <a:cubicBezTo>
                      <a:pt x="3945" y="2356"/>
                      <a:pt x="2836" y="1308"/>
                      <a:pt x="1789" y="261"/>
                    </a:cubicBezTo>
                    <a:cubicBezTo>
                      <a:pt x="1606" y="78"/>
                      <a:pt x="1403" y="1"/>
                      <a:pt x="120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9"/>
              <p:cNvSpPr/>
              <p:nvPr/>
            </p:nvSpPr>
            <p:spPr>
              <a:xfrm>
                <a:off x="4189800" y="5028075"/>
                <a:ext cx="150750" cy="133600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5344" extrusionOk="0">
                    <a:moveTo>
                      <a:pt x="4846" y="0"/>
                    </a:moveTo>
                    <a:cubicBezTo>
                      <a:pt x="4646" y="0"/>
                      <a:pt x="4436" y="79"/>
                      <a:pt x="4247" y="269"/>
                    </a:cubicBezTo>
                    <a:lnTo>
                      <a:pt x="612" y="3904"/>
                    </a:lnTo>
                    <a:cubicBezTo>
                      <a:pt x="0" y="4516"/>
                      <a:pt x="539" y="5343"/>
                      <a:pt x="1184" y="5343"/>
                    </a:cubicBezTo>
                    <a:cubicBezTo>
                      <a:pt x="1384" y="5343"/>
                      <a:pt x="1593" y="5264"/>
                      <a:pt x="1783" y="5075"/>
                    </a:cubicBezTo>
                    <a:lnTo>
                      <a:pt x="5418" y="1439"/>
                    </a:lnTo>
                    <a:cubicBezTo>
                      <a:pt x="6030" y="828"/>
                      <a:pt x="5491" y="0"/>
                      <a:pt x="4846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9"/>
              <p:cNvSpPr/>
              <p:nvPr/>
            </p:nvSpPr>
            <p:spPr>
              <a:xfrm>
                <a:off x="4473075" y="4778750"/>
                <a:ext cx="1401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904" extrusionOk="0">
                    <a:moveTo>
                      <a:pt x="1209" y="0"/>
                    </a:moveTo>
                    <a:cubicBezTo>
                      <a:pt x="555" y="0"/>
                      <a:pt x="0" y="875"/>
                      <a:pt x="618" y="1493"/>
                    </a:cubicBezTo>
                    <a:lnTo>
                      <a:pt x="3760" y="4635"/>
                    </a:lnTo>
                    <a:cubicBezTo>
                      <a:pt x="3950" y="4824"/>
                      <a:pt x="4163" y="4903"/>
                      <a:pt x="4368" y="4903"/>
                    </a:cubicBezTo>
                    <a:cubicBezTo>
                      <a:pt x="5030" y="4903"/>
                      <a:pt x="5604" y="4076"/>
                      <a:pt x="4993" y="3464"/>
                    </a:cubicBezTo>
                    <a:lnTo>
                      <a:pt x="1789" y="260"/>
                    </a:lnTo>
                    <a:cubicBezTo>
                      <a:pt x="1606" y="77"/>
                      <a:pt x="1403" y="0"/>
                      <a:pt x="120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9"/>
              <p:cNvSpPr/>
              <p:nvPr/>
            </p:nvSpPr>
            <p:spPr>
              <a:xfrm>
                <a:off x="4665775" y="5085075"/>
                <a:ext cx="128000" cy="110475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4419" extrusionOk="0">
                    <a:moveTo>
                      <a:pt x="3922" y="0"/>
                    </a:moveTo>
                    <a:cubicBezTo>
                      <a:pt x="3722" y="0"/>
                      <a:pt x="3512" y="79"/>
                      <a:pt x="3323" y="268"/>
                    </a:cubicBezTo>
                    <a:cubicBezTo>
                      <a:pt x="2399" y="1131"/>
                      <a:pt x="1536" y="2055"/>
                      <a:pt x="612" y="2979"/>
                    </a:cubicBezTo>
                    <a:cubicBezTo>
                      <a:pt x="0" y="3591"/>
                      <a:pt x="538" y="4419"/>
                      <a:pt x="1184" y="4419"/>
                    </a:cubicBezTo>
                    <a:cubicBezTo>
                      <a:pt x="1383" y="4419"/>
                      <a:pt x="1593" y="4339"/>
                      <a:pt x="1782" y="4150"/>
                    </a:cubicBezTo>
                    <a:lnTo>
                      <a:pt x="4555" y="1439"/>
                    </a:lnTo>
                    <a:cubicBezTo>
                      <a:pt x="5120" y="827"/>
                      <a:pt x="4570" y="0"/>
                      <a:pt x="3922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9"/>
              <p:cNvSpPr/>
              <p:nvPr/>
            </p:nvSpPr>
            <p:spPr>
              <a:xfrm>
                <a:off x="3532075" y="5209825"/>
                <a:ext cx="140125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904" extrusionOk="0">
                    <a:moveTo>
                      <a:pt x="1237" y="1"/>
                    </a:moveTo>
                    <a:cubicBezTo>
                      <a:pt x="574" y="1"/>
                      <a:pt x="0" y="828"/>
                      <a:pt x="612" y="1440"/>
                    </a:cubicBezTo>
                    <a:cubicBezTo>
                      <a:pt x="1659" y="2487"/>
                      <a:pt x="2707" y="3535"/>
                      <a:pt x="3816" y="4644"/>
                    </a:cubicBezTo>
                    <a:cubicBezTo>
                      <a:pt x="3985" y="4827"/>
                      <a:pt x="4180" y="4904"/>
                      <a:pt x="4370" y="4904"/>
                    </a:cubicBezTo>
                    <a:cubicBezTo>
                      <a:pt x="5012" y="4904"/>
                      <a:pt x="5604" y="4029"/>
                      <a:pt x="4986" y="3412"/>
                    </a:cubicBezTo>
                    <a:cubicBezTo>
                      <a:pt x="3939" y="2364"/>
                      <a:pt x="2892" y="1317"/>
                      <a:pt x="1844" y="269"/>
                    </a:cubicBezTo>
                    <a:cubicBezTo>
                      <a:pt x="1655" y="80"/>
                      <a:pt x="1442" y="1"/>
                      <a:pt x="12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9"/>
              <p:cNvSpPr/>
              <p:nvPr/>
            </p:nvSpPr>
            <p:spPr>
              <a:xfrm>
                <a:off x="2907300" y="1188425"/>
                <a:ext cx="929175" cy="176725"/>
              </a:xfrm>
              <a:custGeom>
                <a:avLst/>
                <a:gdLst/>
                <a:ahLst/>
                <a:cxnLst/>
                <a:rect l="l" t="t" r="r" b="b"/>
                <a:pathLst>
                  <a:path w="37167" h="7069" extrusionOk="0">
                    <a:moveTo>
                      <a:pt x="19853" y="1"/>
                    </a:moveTo>
                    <a:cubicBezTo>
                      <a:pt x="19521" y="1"/>
                      <a:pt x="19205" y="151"/>
                      <a:pt x="19072" y="497"/>
                    </a:cubicBezTo>
                    <a:cubicBezTo>
                      <a:pt x="18271" y="2222"/>
                      <a:pt x="17038" y="4563"/>
                      <a:pt x="14882" y="4748"/>
                    </a:cubicBezTo>
                    <a:cubicBezTo>
                      <a:pt x="14781" y="4760"/>
                      <a:pt x="14681" y="4765"/>
                      <a:pt x="14583" y="4765"/>
                    </a:cubicBezTo>
                    <a:cubicBezTo>
                      <a:pt x="12589" y="4765"/>
                      <a:pt x="11212" y="2449"/>
                      <a:pt x="10507" y="805"/>
                    </a:cubicBezTo>
                    <a:cubicBezTo>
                      <a:pt x="10323" y="497"/>
                      <a:pt x="9999" y="343"/>
                      <a:pt x="9676" y="343"/>
                    </a:cubicBezTo>
                    <a:cubicBezTo>
                      <a:pt x="9352" y="343"/>
                      <a:pt x="9029" y="497"/>
                      <a:pt x="8844" y="805"/>
                    </a:cubicBezTo>
                    <a:cubicBezTo>
                      <a:pt x="8166" y="2469"/>
                      <a:pt x="7057" y="3824"/>
                      <a:pt x="5578" y="4810"/>
                    </a:cubicBezTo>
                    <a:cubicBezTo>
                      <a:pt x="5134" y="5057"/>
                      <a:pt x="4729" y="5167"/>
                      <a:pt x="4358" y="5167"/>
                    </a:cubicBezTo>
                    <a:cubicBezTo>
                      <a:pt x="3344" y="5167"/>
                      <a:pt x="2592" y="4337"/>
                      <a:pt x="2005" y="3208"/>
                    </a:cubicBezTo>
                    <a:cubicBezTo>
                      <a:pt x="1852" y="2864"/>
                      <a:pt x="1587" y="2722"/>
                      <a:pt x="1308" y="2722"/>
                    </a:cubicBezTo>
                    <a:cubicBezTo>
                      <a:pt x="688" y="2722"/>
                      <a:pt x="1" y="3428"/>
                      <a:pt x="341" y="4194"/>
                    </a:cubicBezTo>
                    <a:lnTo>
                      <a:pt x="403" y="4132"/>
                    </a:lnTo>
                    <a:cubicBezTo>
                      <a:pt x="1227" y="5830"/>
                      <a:pt x="2586" y="7069"/>
                      <a:pt x="4299" y="7069"/>
                    </a:cubicBezTo>
                    <a:cubicBezTo>
                      <a:pt x="4762" y="7069"/>
                      <a:pt x="5252" y="6978"/>
                      <a:pt x="5763" y="6782"/>
                    </a:cubicBezTo>
                    <a:cubicBezTo>
                      <a:pt x="7417" y="6138"/>
                      <a:pt x="8729" y="4810"/>
                      <a:pt x="9672" y="3307"/>
                    </a:cubicBezTo>
                    <a:lnTo>
                      <a:pt x="9672" y="3307"/>
                    </a:lnTo>
                    <a:cubicBezTo>
                      <a:pt x="10777" y="5111"/>
                      <a:pt x="12382" y="6674"/>
                      <a:pt x="14563" y="6674"/>
                    </a:cubicBezTo>
                    <a:cubicBezTo>
                      <a:pt x="14688" y="6674"/>
                      <a:pt x="14815" y="6669"/>
                      <a:pt x="14944" y="6658"/>
                    </a:cubicBezTo>
                    <a:cubicBezTo>
                      <a:pt x="17038" y="6476"/>
                      <a:pt x="18627" y="5016"/>
                      <a:pt x="19737" y="3296"/>
                    </a:cubicBezTo>
                    <a:lnTo>
                      <a:pt x="19737" y="3296"/>
                    </a:lnTo>
                    <a:cubicBezTo>
                      <a:pt x="20571" y="4973"/>
                      <a:pt x="21902" y="6430"/>
                      <a:pt x="23816" y="6473"/>
                    </a:cubicBezTo>
                    <a:cubicBezTo>
                      <a:pt x="23872" y="6476"/>
                      <a:pt x="23928" y="6477"/>
                      <a:pt x="23983" y="6477"/>
                    </a:cubicBezTo>
                    <a:cubicBezTo>
                      <a:pt x="25894" y="6477"/>
                      <a:pt x="27168" y="5028"/>
                      <a:pt x="27926" y="3351"/>
                    </a:cubicBezTo>
                    <a:lnTo>
                      <a:pt x="27926" y="3351"/>
                    </a:lnTo>
                    <a:cubicBezTo>
                      <a:pt x="28770" y="4610"/>
                      <a:pt x="29877" y="5682"/>
                      <a:pt x="31210" y="6473"/>
                    </a:cubicBezTo>
                    <a:cubicBezTo>
                      <a:pt x="31892" y="6863"/>
                      <a:pt x="32561" y="7043"/>
                      <a:pt x="33199" y="7043"/>
                    </a:cubicBezTo>
                    <a:cubicBezTo>
                      <a:pt x="34578" y="7043"/>
                      <a:pt x="35809" y="6200"/>
                      <a:pt x="36693" y="4810"/>
                    </a:cubicBezTo>
                    <a:cubicBezTo>
                      <a:pt x="37167" y="4078"/>
                      <a:pt x="36498" y="3377"/>
                      <a:pt x="35821" y="3377"/>
                    </a:cubicBezTo>
                    <a:cubicBezTo>
                      <a:pt x="35528" y="3377"/>
                      <a:pt x="35234" y="3508"/>
                      <a:pt x="35030" y="3824"/>
                    </a:cubicBezTo>
                    <a:cubicBezTo>
                      <a:pt x="34485" y="4675"/>
                      <a:pt x="33865" y="5075"/>
                      <a:pt x="33180" y="5075"/>
                    </a:cubicBezTo>
                    <a:cubicBezTo>
                      <a:pt x="32625" y="5075"/>
                      <a:pt x="32028" y="4813"/>
                      <a:pt x="31395" y="4317"/>
                    </a:cubicBezTo>
                    <a:cubicBezTo>
                      <a:pt x="30162" y="3270"/>
                      <a:pt x="29176" y="1976"/>
                      <a:pt x="28560" y="497"/>
                    </a:cubicBezTo>
                    <a:cubicBezTo>
                      <a:pt x="28366" y="164"/>
                      <a:pt x="28034" y="6"/>
                      <a:pt x="27706" y="6"/>
                    </a:cubicBezTo>
                    <a:cubicBezTo>
                      <a:pt x="27305" y="6"/>
                      <a:pt x="26909" y="241"/>
                      <a:pt x="26773" y="682"/>
                    </a:cubicBezTo>
                    <a:cubicBezTo>
                      <a:pt x="26476" y="2052"/>
                      <a:pt x="25775" y="4573"/>
                      <a:pt x="24004" y="4573"/>
                    </a:cubicBezTo>
                    <a:cubicBezTo>
                      <a:pt x="23942" y="4573"/>
                      <a:pt x="23880" y="4570"/>
                      <a:pt x="23816" y="4563"/>
                    </a:cubicBezTo>
                    <a:cubicBezTo>
                      <a:pt x="21906" y="4379"/>
                      <a:pt x="21167" y="2099"/>
                      <a:pt x="20859" y="682"/>
                    </a:cubicBezTo>
                    <a:cubicBezTo>
                      <a:pt x="20753" y="262"/>
                      <a:pt x="20290" y="1"/>
                      <a:pt x="19853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9"/>
              <p:cNvSpPr/>
              <p:nvPr/>
            </p:nvSpPr>
            <p:spPr>
              <a:xfrm>
                <a:off x="3808900" y="2830575"/>
                <a:ext cx="930225" cy="178150"/>
              </a:xfrm>
              <a:custGeom>
                <a:avLst/>
                <a:gdLst/>
                <a:ahLst/>
                <a:cxnLst/>
                <a:rect l="l" t="t" r="r" b="b"/>
                <a:pathLst>
                  <a:path w="37209" h="7126" extrusionOk="0">
                    <a:moveTo>
                      <a:pt x="19844" y="0"/>
                    </a:moveTo>
                    <a:cubicBezTo>
                      <a:pt x="19522" y="0"/>
                      <a:pt x="19209" y="151"/>
                      <a:pt x="19052" y="492"/>
                    </a:cubicBezTo>
                    <a:cubicBezTo>
                      <a:pt x="18313" y="2217"/>
                      <a:pt x="17019" y="4558"/>
                      <a:pt x="14924" y="4805"/>
                    </a:cubicBezTo>
                    <a:cubicBezTo>
                      <a:pt x="14847" y="4811"/>
                      <a:pt x="14771" y="4814"/>
                      <a:pt x="14695" y="4814"/>
                    </a:cubicBezTo>
                    <a:cubicBezTo>
                      <a:pt x="12663" y="4814"/>
                      <a:pt x="11262" y="2463"/>
                      <a:pt x="10549" y="800"/>
                    </a:cubicBezTo>
                    <a:cubicBezTo>
                      <a:pt x="10364" y="492"/>
                      <a:pt x="10041" y="338"/>
                      <a:pt x="9717" y="338"/>
                    </a:cubicBezTo>
                    <a:cubicBezTo>
                      <a:pt x="9394" y="338"/>
                      <a:pt x="9070" y="492"/>
                      <a:pt x="8886" y="800"/>
                    </a:cubicBezTo>
                    <a:cubicBezTo>
                      <a:pt x="8208" y="2463"/>
                      <a:pt x="7037" y="3819"/>
                      <a:pt x="5558" y="4805"/>
                    </a:cubicBezTo>
                    <a:cubicBezTo>
                      <a:pt x="5114" y="5052"/>
                      <a:pt x="4709" y="5162"/>
                      <a:pt x="4340" y="5162"/>
                    </a:cubicBezTo>
                    <a:cubicBezTo>
                      <a:pt x="3328" y="5162"/>
                      <a:pt x="2588" y="4331"/>
                      <a:pt x="2046" y="3203"/>
                    </a:cubicBezTo>
                    <a:cubicBezTo>
                      <a:pt x="1875" y="2859"/>
                      <a:pt x="1596" y="2716"/>
                      <a:pt x="1310" y="2716"/>
                    </a:cubicBezTo>
                    <a:cubicBezTo>
                      <a:pt x="674" y="2716"/>
                      <a:pt x="0" y="3423"/>
                      <a:pt x="383" y="4189"/>
                    </a:cubicBezTo>
                    <a:cubicBezTo>
                      <a:pt x="1207" y="5886"/>
                      <a:pt x="2604" y="7125"/>
                      <a:pt x="4334" y="7125"/>
                    </a:cubicBezTo>
                    <a:cubicBezTo>
                      <a:pt x="4801" y="7125"/>
                      <a:pt x="5293" y="7035"/>
                      <a:pt x="5805" y="6838"/>
                    </a:cubicBezTo>
                    <a:cubicBezTo>
                      <a:pt x="7416" y="6194"/>
                      <a:pt x="8717" y="4861"/>
                      <a:pt x="9684" y="3355"/>
                    </a:cubicBezTo>
                    <a:lnTo>
                      <a:pt x="9684" y="3355"/>
                    </a:lnTo>
                    <a:cubicBezTo>
                      <a:pt x="10774" y="5163"/>
                      <a:pt x="12405" y="6730"/>
                      <a:pt x="14550" y="6730"/>
                    </a:cubicBezTo>
                    <a:cubicBezTo>
                      <a:pt x="14673" y="6730"/>
                      <a:pt x="14798" y="6725"/>
                      <a:pt x="14924" y="6715"/>
                    </a:cubicBezTo>
                    <a:cubicBezTo>
                      <a:pt x="17018" y="6533"/>
                      <a:pt x="18642" y="5072"/>
                      <a:pt x="19744" y="3352"/>
                    </a:cubicBezTo>
                    <a:lnTo>
                      <a:pt x="19744" y="3352"/>
                    </a:lnTo>
                    <a:cubicBezTo>
                      <a:pt x="20557" y="5010"/>
                      <a:pt x="21886" y="6443"/>
                      <a:pt x="23796" y="6530"/>
                    </a:cubicBezTo>
                    <a:cubicBezTo>
                      <a:pt x="23854" y="6532"/>
                      <a:pt x="23911" y="6534"/>
                      <a:pt x="23967" y="6534"/>
                    </a:cubicBezTo>
                    <a:cubicBezTo>
                      <a:pt x="25910" y="6534"/>
                      <a:pt x="27165" y="5095"/>
                      <a:pt x="27931" y="3425"/>
                    </a:cubicBezTo>
                    <a:lnTo>
                      <a:pt x="27931" y="3425"/>
                    </a:lnTo>
                    <a:cubicBezTo>
                      <a:pt x="28787" y="4676"/>
                      <a:pt x="29905" y="5742"/>
                      <a:pt x="31190" y="6530"/>
                    </a:cubicBezTo>
                    <a:cubicBezTo>
                      <a:pt x="31879" y="6912"/>
                      <a:pt x="32550" y="7087"/>
                      <a:pt x="33186" y="7087"/>
                    </a:cubicBezTo>
                    <a:cubicBezTo>
                      <a:pt x="34599" y="7087"/>
                      <a:pt x="35843" y="6226"/>
                      <a:pt x="36735" y="4866"/>
                    </a:cubicBezTo>
                    <a:cubicBezTo>
                      <a:pt x="37208" y="4135"/>
                      <a:pt x="36540" y="3433"/>
                      <a:pt x="35863" y="3433"/>
                    </a:cubicBezTo>
                    <a:cubicBezTo>
                      <a:pt x="35570" y="3433"/>
                      <a:pt x="35276" y="3564"/>
                      <a:pt x="35072" y="3880"/>
                    </a:cubicBezTo>
                    <a:cubicBezTo>
                      <a:pt x="34527" y="4732"/>
                      <a:pt x="33888" y="5131"/>
                      <a:pt x="33196" y="5131"/>
                    </a:cubicBezTo>
                    <a:cubicBezTo>
                      <a:pt x="32637" y="5131"/>
                      <a:pt x="32043" y="4870"/>
                      <a:pt x="31436" y="4373"/>
                    </a:cubicBezTo>
                    <a:cubicBezTo>
                      <a:pt x="30204" y="3326"/>
                      <a:pt x="29218" y="1970"/>
                      <a:pt x="28541" y="492"/>
                    </a:cubicBezTo>
                    <a:cubicBezTo>
                      <a:pt x="28355" y="173"/>
                      <a:pt x="28054" y="26"/>
                      <a:pt x="27753" y="26"/>
                    </a:cubicBezTo>
                    <a:cubicBezTo>
                      <a:pt x="27355" y="26"/>
                      <a:pt x="26956" y="282"/>
                      <a:pt x="26815" y="738"/>
                    </a:cubicBezTo>
                    <a:cubicBezTo>
                      <a:pt x="26518" y="2048"/>
                      <a:pt x="25759" y="4567"/>
                      <a:pt x="23984" y="4567"/>
                    </a:cubicBezTo>
                    <a:cubicBezTo>
                      <a:pt x="23923" y="4567"/>
                      <a:pt x="23860" y="4564"/>
                      <a:pt x="23796" y="4558"/>
                    </a:cubicBezTo>
                    <a:cubicBezTo>
                      <a:pt x="21948" y="4373"/>
                      <a:pt x="21208" y="2094"/>
                      <a:pt x="20839" y="738"/>
                    </a:cubicBezTo>
                    <a:cubicBezTo>
                      <a:pt x="20732" y="277"/>
                      <a:pt x="20280" y="0"/>
                      <a:pt x="19844" y="0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9"/>
              <p:cNvSpPr/>
              <p:nvPr/>
            </p:nvSpPr>
            <p:spPr>
              <a:xfrm>
                <a:off x="2271625" y="3779425"/>
                <a:ext cx="930225" cy="178150"/>
              </a:xfrm>
              <a:custGeom>
                <a:avLst/>
                <a:gdLst/>
                <a:ahLst/>
                <a:cxnLst/>
                <a:rect l="l" t="t" r="r" b="b"/>
                <a:pathLst>
                  <a:path w="37209" h="7126" extrusionOk="0">
                    <a:moveTo>
                      <a:pt x="19844" y="1"/>
                    </a:moveTo>
                    <a:cubicBezTo>
                      <a:pt x="19522" y="1"/>
                      <a:pt x="19209" y="152"/>
                      <a:pt x="19052" y="492"/>
                    </a:cubicBezTo>
                    <a:cubicBezTo>
                      <a:pt x="18313" y="2217"/>
                      <a:pt x="17019" y="4559"/>
                      <a:pt x="14862" y="4743"/>
                    </a:cubicBezTo>
                    <a:cubicBezTo>
                      <a:pt x="14764" y="4755"/>
                      <a:pt x="14667" y="4761"/>
                      <a:pt x="14572" y="4761"/>
                    </a:cubicBezTo>
                    <a:cubicBezTo>
                      <a:pt x="12630" y="4761"/>
                      <a:pt x="11254" y="2447"/>
                      <a:pt x="10549" y="862"/>
                    </a:cubicBezTo>
                    <a:cubicBezTo>
                      <a:pt x="10334" y="523"/>
                      <a:pt x="10010" y="353"/>
                      <a:pt x="9694" y="353"/>
                    </a:cubicBezTo>
                    <a:cubicBezTo>
                      <a:pt x="9379" y="353"/>
                      <a:pt x="9071" y="523"/>
                      <a:pt x="8886" y="862"/>
                    </a:cubicBezTo>
                    <a:cubicBezTo>
                      <a:pt x="8208" y="2464"/>
                      <a:pt x="7037" y="3819"/>
                      <a:pt x="5559" y="4805"/>
                    </a:cubicBezTo>
                    <a:cubicBezTo>
                      <a:pt x="5109" y="5071"/>
                      <a:pt x="4701" y="5189"/>
                      <a:pt x="4329" y="5189"/>
                    </a:cubicBezTo>
                    <a:cubicBezTo>
                      <a:pt x="3323" y="5189"/>
                      <a:pt x="2586" y="4327"/>
                      <a:pt x="2047" y="3203"/>
                    </a:cubicBezTo>
                    <a:cubicBezTo>
                      <a:pt x="1875" y="2859"/>
                      <a:pt x="1596" y="2717"/>
                      <a:pt x="1311" y="2717"/>
                    </a:cubicBezTo>
                    <a:cubicBezTo>
                      <a:pt x="674" y="2717"/>
                      <a:pt x="0" y="3424"/>
                      <a:pt x="383" y="4189"/>
                    </a:cubicBezTo>
                    <a:cubicBezTo>
                      <a:pt x="1208" y="5886"/>
                      <a:pt x="2605" y="7126"/>
                      <a:pt x="4304" y="7126"/>
                    </a:cubicBezTo>
                    <a:cubicBezTo>
                      <a:pt x="4763" y="7126"/>
                      <a:pt x="5245" y="7035"/>
                      <a:pt x="5743" y="6838"/>
                    </a:cubicBezTo>
                    <a:cubicBezTo>
                      <a:pt x="7365" y="6190"/>
                      <a:pt x="8707" y="4845"/>
                      <a:pt x="9667" y="3327"/>
                    </a:cubicBezTo>
                    <a:lnTo>
                      <a:pt x="9667" y="3327"/>
                    </a:lnTo>
                    <a:cubicBezTo>
                      <a:pt x="10757" y="5147"/>
                      <a:pt x="12394" y="6731"/>
                      <a:pt x="14551" y="6731"/>
                    </a:cubicBezTo>
                    <a:cubicBezTo>
                      <a:pt x="14673" y="6731"/>
                      <a:pt x="14798" y="6726"/>
                      <a:pt x="14924" y="6715"/>
                    </a:cubicBezTo>
                    <a:cubicBezTo>
                      <a:pt x="17102" y="6534"/>
                      <a:pt x="18679" y="5082"/>
                      <a:pt x="19753" y="3369"/>
                    </a:cubicBezTo>
                    <a:lnTo>
                      <a:pt x="19753" y="3369"/>
                    </a:lnTo>
                    <a:cubicBezTo>
                      <a:pt x="20566" y="5020"/>
                      <a:pt x="21892" y="6444"/>
                      <a:pt x="23796" y="6530"/>
                    </a:cubicBezTo>
                    <a:cubicBezTo>
                      <a:pt x="23853" y="6533"/>
                      <a:pt x="23909" y="6534"/>
                      <a:pt x="23964" y="6534"/>
                    </a:cubicBezTo>
                    <a:cubicBezTo>
                      <a:pt x="25902" y="6534"/>
                      <a:pt x="27157" y="5075"/>
                      <a:pt x="27924" y="3414"/>
                    </a:cubicBezTo>
                    <a:lnTo>
                      <a:pt x="27924" y="3414"/>
                    </a:lnTo>
                    <a:cubicBezTo>
                      <a:pt x="28781" y="4670"/>
                      <a:pt x="29901" y="5740"/>
                      <a:pt x="31190" y="6530"/>
                    </a:cubicBezTo>
                    <a:cubicBezTo>
                      <a:pt x="31879" y="6913"/>
                      <a:pt x="32550" y="7088"/>
                      <a:pt x="33186" y="7088"/>
                    </a:cubicBezTo>
                    <a:cubicBezTo>
                      <a:pt x="34600" y="7088"/>
                      <a:pt x="35843" y="6226"/>
                      <a:pt x="36735" y="4867"/>
                    </a:cubicBezTo>
                    <a:cubicBezTo>
                      <a:pt x="37209" y="4135"/>
                      <a:pt x="36510" y="3434"/>
                      <a:pt x="35836" y="3434"/>
                    </a:cubicBezTo>
                    <a:cubicBezTo>
                      <a:pt x="35545" y="3434"/>
                      <a:pt x="35258" y="3565"/>
                      <a:pt x="35072" y="3881"/>
                    </a:cubicBezTo>
                    <a:cubicBezTo>
                      <a:pt x="34493" y="4732"/>
                      <a:pt x="33858" y="5132"/>
                      <a:pt x="33176" y="5132"/>
                    </a:cubicBezTo>
                    <a:cubicBezTo>
                      <a:pt x="32625" y="5132"/>
                      <a:pt x="32043" y="4870"/>
                      <a:pt x="31437" y="4374"/>
                    </a:cubicBezTo>
                    <a:cubicBezTo>
                      <a:pt x="30143" y="3326"/>
                      <a:pt x="29218" y="1971"/>
                      <a:pt x="28541" y="492"/>
                    </a:cubicBezTo>
                    <a:cubicBezTo>
                      <a:pt x="28355" y="173"/>
                      <a:pt x="28055" y="26"/>
                      <a:pt x="27753" y="26"/>
                    </a:cubicBezTo>
                    <a:cubicBezTo>
                      <a:pt x="27355" y="26"/>
                      <a:pt x="26956" y="283"/>
                      <a:pt x="26815" y="738"/>
                    </a:cubicBezTo>
                    <a:cubicBezTo>
                      <a:pt x="26518" y="2049"/>
                      <a:pt x="25759" y="4568"/>
                      <a:pt x="23984" y="4568"/>
                    </a:cubicBezTo>
                    <a:cubicBezTo>
                      <a:pt x="23923" y="4568"/>
                      <a:pt x="23860" y="4565"/>
                      <a:pt x="23796" y="4559"/>
                    </a:cubicBezTo>
                    <a:cubicBezTo>
                      <a:pt x="22010" y="4435"/>
                      <a:pt x="21209" y="2094"/>
                      <a:pt x="20839" y="738"/>
                    </a:cubicBezTo>
                    <a:cubicBezTo>
                      <a:pt x="20733" y="278"/>
                      <a:pt x="20280" y="1"/>
                      <a:pt x="19844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9"/>
              <p:cNvSpPr/>
              <p:nvPr/>
            </p:nvSpPr>
            <p:spPr>
              <a:xfrm>
                <a:off x="4879550" y="3794700"/>
                <a:ext cx="930125" cy="177350"/>
              </a:xfrm>
              <a:custGeom>
                <a:avLst/>
                <a:gdLst/>
                <a:ahLst/>
                <a:cxnLst/>
                <a:rect l="l" t="t" r="r" b="b"/>
                <a:pathLst>
                  <a:path w="37205" h="7094" extrusionOk="0">
                    <a:moveTo>
                      <a:pt x="19855" y="1"/>
                    </a:moveTo>
                    <a:cubicBezTo>
                      <a:pt x="19528" y="1"/>
                      <a:pt x="19207" y="151"/>
                      <a:pt x="19048" y="497"/>
                    </a:cubicBezTo>
                    <a:cubicBezTo>
                      <a:pt x="18308" y="2222"/>
                      <a:pt x="17014" y="4564"/>
                      <a:pt x="14920" y="4749"/>
                    </a:cubicBezTo>
                    <a:cubicBezTo>
                      <a:pt x="14819" y="4760"/>
                      <a:pt x="14719" y="4766"/>
                      <a:pt x="14621" y="4766"/>
                    </a:cubicBezTo>
                    <a:cubicBezTo>
                      <a:pt x="12626" y="4766"/>
                      <a:pt x="11250" y="2450"/>
                      <a:pt x="10545" y="805"/>
                    </a:cubicBezTo>
                    <a:cubicBezTo>
                      <a:pt x="10360" y="497"/>
                      <a:pt x="10037" y="343"/>
                      <a:pt x="9713" y="343"/>
                    </a:cubicBezTo>
                    <a:cubicBezTo>
                      <a:pt x="9390" y="343"/>
                      <a:pt x="9066" y="497"/>
                      <a:pt x="8881" y="805"/>
                    </a:cubicBezTo>
                    <a:cubicBezTo>
                      <a:pt x="8204" y="2407"/>
                      <a:pt x="7033" y="3824"/>
                      <a:pt x="5616" y="4749"/>
                    </a:cubicBezTo>
                    <a:cubicBezTo>
                      <a:pt x="5137" y="5022"/>
                      <a:pt x="4705" y="5144"/>
                      <a:pt x="4316" y="5144"/>
                    </a:cubicBezTo>
                    <a:cubicBezTo>
                      <a:pt x="3303" y="5144"/>
                      <a:pt x="2576" y="4321"/>
                      <a:pt x="2042" y="3208"/>
                    </a:cubicBezTo>
                    <a:cubicBezTo>
                      <a:pt x="1865" y="2854"/>
                      <a:pt x="1576" y="2708"/>
                      <a:pt x="1281" y="2708"/>
                    </a:cubicBezTo>
                    <a:cubicBezTo>
                      <a:pt x="652" y="2708"/>
                      <a:pt x="1" y="3377"/>
                      <a:pt x="379" y="4132"/>
                    </a:cubicBezTo>
                    <a:cubicBezTo>
                      <a:pt x="1199" y="5821"/>
                      <a:pt x="2585" y="7094"/>
                      <a:pt x="4272" y="7094"/>
                    </a:cubicBezTo>
                    <a:cubicBezTo>
                      <a:pt x="4740" y="7094"/>
                      <a:pt x="5231" y="6996"/>
                      <a:pt x="5739" y="6782"/>
                    </a:cubicBezTo>
                    <a:cubicBezTo>
                      <a:pt x="7397" y="6183"/>
                      <a:pt x="8711" y="4827"/>
                      <a:pt x="9681" y="3331"/>
                    </a:cubicBezTo>
                    <a:lnTo>
                      <a:pt x="9681" y="3331"/>
                    </a:lnTo>
                    <a:cubicBezTo>
                      <a:pt x="10771" y="5109"/>
                      <a:pt x="12401" y="6674"/>
                      <a:pt x="14546" y="6674"/>
                    </a:cubicBezTo>
                    <a:cubicBezTo>
                      <a:pt x="14669" y="6674"/>
                      <a:pt x="14793" y="6669"/>
                      <a:pt x="14920" y="6659"/>
                    </a:cubicBezTo>
                    <a:cubicBezTo>
                      <a:pt x="17056" y="6522"/>
                      <a:pt x="18656" y="5077"/>
                      <a:pt x="19745" y="3339"/>
                    </a:cubicBezTo>
                    <a:lnTo>
                      <a:pt x="19745" y="3339"/>
                    </a:lnTo>
                    <a:cubicBezTo>
                      <a:pt x="20557" y="4990"/>
                      <a:pt x="21885" y="6449"/>
                      <a:pt x="23792" y="6535"/>
                    </a:cubicBezTo>
                    <a:cubicBezTo>
                      <a:pt x="23821" y="6536"/>
                      <a:pt x="23850" y="6536"/>
                      <a:pt x="23879" y="6536"/>
                    </a:cubicBezTo>
                    <a:cubicBezTo>
                      <a:pt x="25875" y="6536"/>
                      <a:pt x="27157" y="5061"/>
                      <a:pt x="27932" y="3379"/>
                    </a:cubicBezTo>
                    <a:lnTo>
                      <a:pt x="27932" y="3379"/>
                    </a:lnTo>
                    <a:cubicBezTo>
                      <a:pt x="28788" y="4631"/>
                      <a:pt x="29904" y="5708"/>
                      <a:pt x="31186" y="6535"/>
                    </a:cubicBezTo>
                    <a:cubicBezTo>
                      <a:pt x="31873" y="6898"/>
                      <a:pt x="32542" y="7065"/>
                      <a:pt x="33177" y="7065"/>
                    </a:cubicBezTo>
                    <a:cubicBezTo>
                      <a:pt x="34592" y="7065"/>
                      <a:pt x="35838" y="6233"/>
                      <a:pt x="36731" y="4872"/>
                    </a:cubicBezTo>
                    <a:cubicBezTo>
                      <a:pt x="37204" y="4140"/>
                      <a:pt x="36536" y="3439"/>
                      <a:pt x="35859" y="3439"/>
                    </a:cubicBezTo>
                    <a:cubicBezTo>
                      <a:pt x="35566" y="3439"/>
                      <a:pt x="35272" y="3570"/>
                      <a:pt x="35067" y="3886"/>
                    </a:cubicBezTo>
                    <a:cubicBezTo>
                      <a:pt x="34523" y="4737"/>
                      <a:pt x="33884" y="5137"/>
                      <a:pt x="33192" y="5137"/>
                    </a:cubicBezTo>
                    <a:cubicBezTo>
                      <a:pt x="32633" y="5137"/>
                      <a:pt x="32039" y="4875"/>
                      <a:pt x="31432" y="4379"/>
                    </a:cubicBezTo>
                    <a:cubicBezTo>
                      <a:pt x="30200" y="3331"/>
                      <a:pt x="29214" y="1976"/>
                      <a:pt x="28536" y="497"/>
                    </a:cubicBezTo>
                    <a:cubicBezTo>
                      <a:pt x="28342" y="164"/>
                      <a:pt x="28023" y="6"/>
                      <a:pt x="27708" y="6"/>
                    </a:cubicBezTo>
                    <a:cubicBezTo>
                      <a:pt x="27324" y="6"/>
                      <a:pt x="26947" y="242"/>
                      <a:pt x="26811" y="682"/>
                    </a:cubicBezTo>
                    <a:cubicBezTo>
                      <a:pt x="26513" y="2052"/>
                      <a:pt x="25755" y="4573"/>
                      <a:pt x="23980" y="4573"/>
                    </a:cubicBezTo>
                    <a:cubicBezTo>
                      <a:pt x="23918" y="4573"/>
                      <a:pt x="23856" y="4570"/>
                      <a:pt x="23792" y="4564"/>
                    </a:cubicBezTo>
                    <a:cubicBezTo>
                      <a:pt x="22067" y="4379"/>
                      <a:pt x="21204" y="2099"/>
                      <a:pt x="20835" y="682"/>
                    </a:cubicBezTo>
                    <a:cubicBezTo>
                      <a:pt x="20729" y="262"/>
                      <a:pt x="20286" y="1"/>
                      <a:pt x="19855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9"/>
              <p:cNvSpPr/>
              <p:nvPr/>
            </p:nvSpPr>
            <p:spPr>
              <a:xfrm>
                <a:off x="3134200" y="3459025"/>
                <a:ext cx="720750" cy="146600"/>
              </a:xfrm>
              <a:custGeom>
                <a:avLst/>
                <a:gdLst/>
                <a:ahLst/>
                <a:cxnLst/>
                <a:rect l="l" t="t" r="r" b="b"/>
                <a:pathLst>
                  <a:path w="28830" h="5864" extrusionOk="0">
                    <a:moveTo>
                      <a:pt x="15347" y="1"/>
                    </a:moveTo>
                    <a:cubicBezTo>
                      <a:pt x="15025" y="1"/>
                      <a:pt x="14712" y="152"/>
                      <a:pt x="14555" y="492"/>
                    </a:cubicBezTo>
                    <a:cubicBezTo>
                      <a:pt x="14062" y="1725"/>
                      <a:pt x="13138" y="3450"/>
                      <a:pt x="11598" y="3635"/>
                    </a:cubicBezTo>
                    <a:cubicBezTo>
                      <a:pt x="11525" y="3643"/>
                      <a:pt x="11454" y="3647"/>
                      <a:pt x="11384" y="3647"/>
                    </a:cubicBezTo>
                    <a:cubicBezTo>
                      <a:pt x="9960" y="3647"/>
                      <a:pt x="8987" y="1913"/>
                      <a:pt x="8517" y="739"/>
                    </a:cubicBezTo>
                    <a:cubicBezTo>
                      <a:pt x="8332" y="431"/>
                      <a:pt x="8009" y="277"/>
                      <a:pt x="7685" y="277"/>
                    </a:cubicBezTo>
                    <a:cubicBezTo>
                      <a:pt x="7362" y="277"/>
                      <a:pt x="7038" y="431"/>
                      <a:pt x="6853" y="739"/>
                    </a:cubicBezTo>
                    <a:cubicBezTo>
                      <a:pt x="6360" y="1909"/>
                      <a:pt x="5560" y="2895"/>
                      <a:pt x="4512" y="3635"/>
                    </a:cubicBezTo>
                    <a:cubicBezTo>
                      <a:pt x="4189" y="3822"/>
                      <a:pt x="3899" y="3905"/>
                      <a:pt x="3636" y="3905"/>
                    </a:cubicBezTo>
                    <a:cubicBezTo>
                      <a:pt x="2947" y="3905"/>
                      <a:pt x="2449" y="3329"/>
                      <a:pt x="2048" y="2526"/>
                    </a:cubicBezTo>
                    <a:cubicBezTo>
                      <a:pt x="1876" y="2202"/>
                      <a:pt x="1599" y="2067"/>
                      <a:pt x="1314" y="2067"/>
                    </a:cubicBezTo>
                    <a:cubicBezTo>
                      <a:pt x="677" y="2067"/>
                      <a:pt x="1" y="2745"/>
                      <a:pt x="384" y="3511"/>
                    </a:cubicBezTo>
                    <a:cubicBezTo>
                      <a:pt x="1027" y="4846"/>
                      <a:pt x="2185" y="5864"/>
                      <a:pt x="3604" y="5864"/>
                    </a:cubicBezTo>
                    <a:cubicBezTo>
                      <a:pt x="3954" y="5864"/>
                      <a:pt x="4319" y="5802"/>
                      <a:pt x="4697" y="5668"/>
                    </a:cubicBezTo>
                    <a:cubicBezTo>
                      <a:pt x="5895" y="5197"/>
                      <a:pt x="6886" y="4251"/>
                      <a:pt x="7626" y="3180"/>
                    </a:cubicBezTo>
                    <a:lnTo>
                      <a:pt x="7626" y="3180"/>
                    </a:lnTo>
                    <a:cubicBezTo>
                      <a:pt x="8489" y="4483"/>
                      <a:pt x="9753" y="5550"/>
                      <a:pt x="11396" y="5550"/>
                    </a:cubicBezTo>
                    <a:cubicBezTo>
                      <a:pt x="11462" y="5550"/>
                      <a:pt x="11530" y="5548"/>
                      <a:pt x="11598" y="5545"/>
                    </a:cubicBezTo>
                    <a:cubicBezTo>
                      <a:pt x="13217" y="5459"/>
                      <a:pt x="14423" y="4461"/>
                      <a:pt x="15278" y="3222"/>
                    </a:cubicBezTo>
                    <a:lnTo>
                      <a:pt x="15278" y="3222"/>
                    </a:lnTo>
                    <a:cubicBezTo>
                      <a:pt x="15937" y="4406"/>
                      <a:pt x="16935" y="5381"/>
                      <a:pt x="18375" y="5421"/>
                    </a:cubicBezTo>
                    <a:cubicBezTo>
                      <a:pt x="18403" y="5422"/>
                      <a:pt x="18431" y="5423"/>
                      <a:pt x="18459" y="5423"/>
                    </a:cubicBezTo>
                    <a:cubicBezTo>
                      <a:pt x="19868" y="5423"/>
                      <a:pt x="20872" y="4420"/>
                      <a:pt x="21518" y="3217"/>
                    </a:cubicBezTo>
                    <a:lnTo>
                      <a:pt x="21518" y="3217"/>
                    </a:lnTo>
                    <a:cubicBezTo>
                      <a:pt x="22158" y="4091"/>
                      <a:pt x="22969" y="4850"/>
                      <a:pt x="23920" y="5421"/>
                    </a:cubicBezTo>
                    <a:cubicBezTo>
                      <a:pt x="24459" y="5700"/>
                      <a:pt x="24981" y="5827"/>
                      <a:pt x="25475" y="5827"/>
                    </a:cubicBezTo>
                    <a:cubicBezTo>
                      <a:pt x="26622" y="5827"/>
                      <a:pt x="27625" y="5142"/>
                      <a:pt x="28357" y="4066"/>
                    </a:cubicBezTo>
                    <a:cubicBezTo>
                      <a:pt x="28830" y="3334"/>
                      <a:pt x="28162" y="2633"/>
                      <a:pt x="27484" y="2633"/>
                    </a:cubicBezTo>
                    <a:cubicBezTo>
                      <a:pt x="27192" y="2633"/>
                      <a:pt x="26898" y="2764"/>
                      <a:pt x="26693" y="3080"/>
                    </a:cubicBezTo>
                    <a:cubicBezTo>
                      <a:pt x="26319" y="3663"/>
                      <a:pt x="25902" y="3898"/>
                      <a:pt x="25474" y="3898"/>
                    </a:cubicBezTo>
                    <a:cubicBezTo>
                      <a:pt x="24141" y="3898"/>
                      <a:pt x="22709" y="1612"/>
                      <a:pt x="22195" y="492"/>
                    </a:cubicBezTo>
                    <a:cubicBezTo>
                      <a:pt x="22009" y="174"/>
                      <a:pt x="21698" y="27"/>
                      <a:pt x="21383" y="27"/>
                    </a:cubicBezTo>
                    <a:cubicBezTo>
                      <a:pt x="20968" y="27"/>
                      <a:pt x="20549" y="283"/>
                      <a:pt x="20408" y="739"/>
                    </a:cubicBezTo>
                    <a:cubicBezTo>
                      <a:pt x="20229" y="1635"/>
                      <a:pt x="19702" y="3517"/>
                      <a:pt x="18490" y="3517"/>
                    </a:cubicBezTo>
                    <a:cubicBezTo>
                      <a:pt x="18452" y="3517"/>
                      <a:pt x="18414" y="3515"/>
                      <a:pt x="18375" y="3511"/>
                    </a:cubicBezTo>
                    <a:cubicBezTo>
                      <a:pt x="17081" y="3388"/>
                      <a:pt x="16588" y="1663"/>
                      <a:pt x="16342" y="739"/>
                    </a:cubicBezTo>
                    <a:cubicBezTo>
                      <a:pt x="16236" y="278"/>
                      <a:pt x="15783" y="1"/>
                      <a:pt x="15347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9"/>
              <p:cNvSpPr/>
              <p:nvPr/>
            </p:nvSpPr>
            <p:spPr>
              <a:xfrm>
                <a:off x="3482475" y="1923300"/>
                <a:ext cx="720600" cy="147175"/>
              </a:xfrm>
              <a:custGeom>
                <a:avLst/>
                <a:gdLst/>
                <a:ahLst/>
                <a:cxnLst/>
                <a:rect l="l" t="t" r="r" b="b"/>
                <a:pathLst>
                  <a:path w="28824" h="5887" extrusionOk="0">
                    <a:moveTo>
                      <a:pt x="15291" y="0"/>
                    </a:moveTo>
                    <a:cubicBezTo>
                      <a:pt x="14977" y="0"/>
                      <a:pt x="14680" y="152"/>
                      <a:pt x="14549" y="492"/>
                    </a:cubicBezTo>
                    <a:cubicBezTo>
                      <a:pt x="13994" y="1724"/>
                      <a:pt x="13070" y="3449"/>
                      <a:pt x="11530" y="3634"/>
                    </a:cubicBezTo>
                    <a:cubicBezTo>
                      <a:pt x="11458" y="3643"/>
                      <a:pt x="11386" y="3647"/>
                      <a:pt x="11316" y="3647"/>
                    </a:cubicBezTo>
                    <a:cubicBezTo>
                      <a:pt x="9892" y="3647"/>
                      <a:pt x="8919" y="1913"/>
                      <a:pt x="8449" y="738"/>
                    </a:cubicBezTo>
                    <a:cubicBezTo>
                      <a:pt x="8264" y="430"/>
                      <a:pt x="7941" y="276"/>
                      <a:pt x="7617" y="276"/>
                    </a:cubicBezTo>
                    <a:cubicBezTo>
                      <a:pt x="7294" y="276"/>
                      <a:pt x="6970" y="430"/>
                      <a:pt x="6786" y="738"/>
                    </a:cubicBezTo>
                    <a:cubicBezTo>
                      <a:pt x="6293" y="1909"/>
                      <a:pt x="5492" y="2895"/>
                      <a:pt x="4506" y="3634"/>
                    </a:cubicBezTo>
                    <a:cubicBezTo>
                      <a:pt x="4148" y="3849"/>
                      <a:pt x="3837" y="3944"/>
                      <a:pt x="3563" y="3944"/>
                    </a:cubicBezTo>
                    <a:cubicBezTo>
                      <a:pt x="2891" y="3944"/>
                      <a:pt x="2435" y="3374"/>
                      <a:pt x="2041" y="2587"/>
                    </a:cubicBezTo>
                    <a:cubicBezTo>
                      <a:pt x="1864" y="2233"/>
                      <a:pt x="1575" y="2086"/>
                      <a:pt x="1280" y="2086"/>
                    </a:cubicBezTo>
                    <a:cubicBezTo>
                      <a:pt x="651" y="2086"/>
                      <a:pt x="0" y="2756"/>
                      <a:pt x="378" y="3511"/>
                    </a:cubicBezTo>
                    <a:lnTo>
                      <a:pt x="316" y="3511"/>
                    </a:lnTo>
                    <a:cubicBezTo>
                      <a:pt x="954" y="4836"/>
                      <a:pt x="2100" y="5887"/>
                      <a:pt x="3504" y="5887"/>
                    </a:cubicBezTo>
                    <a:cubicBezTo>
                      <a:pt x="3864" y="5887"/>
                      <a:pt x="4240" y="5818"/>
                      <a:pt x="4629" y="5667"/>
                    </a:cubicBezTo>
                    <a:cubicBezTo>
                      <a:pt x="5824" y="5113"/>
                      <a:pt x="6842" y="4262"/>
                      <a:pt x="7580" y="3218"/>
                    </a:cubicBezTo>
                    <a:lnTo>
                      <a:pt x="7580" y="3218"/>
                    </a:lnTo>
                    <a:cubicBezTo>
                      <a:pt x="8430" y="4499"/>
                      <a:pt x="9669" y="5556"/>
                      <a:pt x="11297" y="5556"/>
                    </a:cubicBezTo>
                    <a:cubicBezTo>
                      <a:pt x="11394" y="5556"/>
                      <a:pt x="11492" y="5552"/>
                      <a:pt x="11591" y="5544"/>
                    </a:cubicBezTo>
                    <a:cubicBezTo>
                      <a:pt x="13198" y="5460"/>
                      <a:pt x="14370" y="4476"/>
                      <a:pt x="15226" y="3249"/>
                    </a:cubicBezTo>
                    <a:lnTo>
                      <a:pt x="15226" y="3249"/>
                    </a:lnTo>
                    <a:cubicBezTo>
                      <a:pt x="15897" y="4432"/>
                      <a:pt x="16907" y="5381"/>
                      <a:pt x="18307" y="5421"/>
                    </a:cubicBezTo>
                    <a:cubicBezTo>
                      <a:pt x="18336" y="5422"/>
                      <a:pt x="18365" y="5422"/>
                      <a:pt x="18393" y="5422"/>
                    </a:cubicBezTo>
                    <a:cubicBezTo>
                      <a:pt x="19795" y="5422"/>
                      <a:pt x="20819" y="4457"/>
                      <a:pt x="21483" y="3264"/>
                    </a:cubicBezTo>
                    <a:lnTo>
                      <a:pt x="21483" y="3264"/>
                    </a:lnTo>
                    <a:cubicBezTo>
                      <a:pt x="22140" y="4133"/>
                      <a:pt x="22969" y="4878"/>
                      <a:pt x="23914" y="5483"/>
                    </a:cubicBezTo>
                    <a:cubicBezTo>
                      <a:pt x="24431" y="5759"/>
                      <a:pt x="24942" y="5887"/>
                      <a:pt x="25432" y="5887"/>
                    </a:cubicBezTo>
                    <a:cubicBezTo>
                      <a:pt x="26580" y="5887"/>
                      <a:pt x="27617" y="5188"/>
                      <a:pt x="28350" y="4066"/>
                    </a:cubicBezTo>
                    <a:cubicBezTo>
                      <a:pt x="28824" y="3334"/>
                      <a:pt x="28155" y="2633"/>
                      <a:pt x="27478" y="2633"/>
                    </a:cubicBezTo>
                    <a:cubicBezTo>
                      <a:pt x="27186" y="2633"/>
                      <a:pt x="26891" y="2764"/>
                      <a:pt x="26687" y="3080"/>
                    </a:cubicBezTo>
                    <a:cubicBezTo>
                      <a:pt x="26298" y="3663"/>
                      <a:pt x="25869" y="3898"/>
                      <a:pt x="25433" y="3898"/>
                    </a:cubicBezTo>
                    <a:cubicBezTo>
                      <a:pt x="24073" y="3898"/>
                      <a:pt x="22641" y="1612"/>
                      <a:pt x="22127" y="492"/>
                    </a:cubicBezTo>
                    <a:cubicBezTo>
                      <a:pt x="21939" y="195"/>
                      <a:pt x="21620" y="52"/>
                      <a:pt x="21300" y="52"/>
                    </a:cubicBezTo>
                    <a:cubicBezTo>
                      <a:pt x="20890" y="52"/>
                      <a:pt x="20479" y="288"/>
                      <a:pt x="20341" y="738"/>
                    </a:cubicBezTo>
                    <a:cubicBezTo>
                      <a:pt x="20161" y="1635"/>
                      <a:pt x="19692" y="3517"/>
                      <a:pt x="18427" y="3517"/>
                    </a:cubicBezTo>
                    <a:cubicBezTo>
                      <a:pt x="18388" y="3517"/>
                      <a:pt x="18348" y="3515"/>
                      <a:pt x="18307" y="3511"/>
                    </a:cubicBezTo>
                    <a:cubicBezTo>
                      <a:pt x="17013" y="3388"/>
                      <a:pt x="16521" y="1724"/>
                      <a:pt x="16274" y="738"/>
                    </a:cubicBezTo>
                    <a:cubicBezTo>
                      <a:pt x="16168" y="278"/>
                      <a:pt x="15715" y="0"/>
                      <a:pt x="15291" y="0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9"/>
              <p:cNvSpPr/>
              <p:nvPr/>
            </p:nvSpPr>
            <p:spPr>
              <a:xfrm>
                <a:off x="3108025" y="452250"/>
                <a:ext cx="720750" cy="146600"/>
              </a:xfrm>
              <a:custGeom>
                <a:avLst/>
                <a:gdLst/>
                <a:ahLst/>
                <a:cxnLst/>
                <a:rect l="l" t="t" r="r" b="b"/>
                <a:pathLst>
                  <a:path w="28830" h="5864" extrusionOk="0">
                    <a:moveTo>
                      <a:pt x="15297" y="1"/>
                    </a:moveTo>
                    <a:cubicBezTo>
                      <a:pt x="14983" y="1"/>
                      <a:pt x="14686" y="152"/>
                      <a:pt x="14555" y="492"/>
                    </a:cubicBezTo>
                    <a:cubicBezTo>
                      <a:pt x="14000" y="1725"/>
                      <a:pt x="13076" y="3450"/>
                      <a:pt x="11536" y="3635"/>
                    </a:cubicBezTo>
                    <a:cubicBezTo>
                      <a:pt x="11466" y="3643"/>
                      <a:pt x="11398" y="3647"/>
                      <a:pt x="11330" y="3647"/>
                    </a:cubicBezTo>
                    <a:cubicBezTo>
                      <a:pt x="9960" y="3647"/>
                      <a:pt x="8983" y="1913"/>
                      <a:pt x="8455" y="739"/>
                    </a:cubicBezTo>
                    <a:cubicBezTo>
                      <a:pt x="8270" y="431"/>
                      <a:pt x="7947" y="277"/>
                      <a:pt x="7623" y="277"/>
                    </a:cubicBezTo>
                    <a:cubicBezTo>
                      <a:pt x="7300" y="277"/>
                      <a:pt x="6976" y="431"/>
                      <a:pt x="6791" y="739"/>
                    </a:cubicBezTo>
                    <a:cubicBezTo>
                      <a:pt x="6298" y="1909"/>
                      <a:pt x="5497" y="2895"/>
                      <a:pt x="4512" y="3635"/>
                    </a:cubicBezTo>
                    <a:cubicBezTo>
                      <a:pt x="4178" y="3828"/>
                      <a:pt x="3879" y="3916"/>
                      <a:pt x="3610" y="3916"/>
                    </a:cubicBezTo>
                    <a:cubicBezTo>
                      <a:pt x="2934" y="3916"/>
                      <a:pt x="2443" y="3362"/>
                      <a:pt x="2047" y="2526"/>
                    </a:cubicBezTo>
                    <a:cubicBezTo>
                      <a:pt x="1875" y="2182"/>
                      <a:pt x="1597" y="2039"/>
                      <a:pt x="1311" y="2039"/>
                    </a:cubicBezTo>
                    <a:cubicBezTo>
                      <a:pt x="674" y="2039"/>
                      <a:pt x="1" y="2746"/>
                      <a:pt x="383" y="3511"/>
                    </a:cubicBezTo>
                    <a:lnTo>
                      <a:pt x="322" y="3511"/>
                    </a:lnTo>
                    <a:cubicBezTo>
                      <a:pt x="1014" y="4846"/>
                      <a:pt x="2142" y="5864"/>
                      <a:pt x="3548" y="5864"/>
                    </a:cubicBezTo>
                    <a:cubicBezTo>
                      <a:pt x="3894" y="5864"/>
                      <a:pt x="4257" y="5802"/>
                      <a:pt x="4635" y="5668"/>
                    </a:cubicBezTo>
                    <a:cubicBezTo>
                      <a:pt x="5835" y="5196"/>
                      <a:pt x="6826" y="4248"/>
                      <a:pt x="7588" y="3175"/>
                    </a:cubicBezTo>
                    <a:lnTo>
                      <a:pt x="7588" y="3175"/>
                    </a:lnTo>
                    <a:cubicBezTo>
                      <a:pt x="8462" y="4480"/>
                      <a:pt x="9707" y="5550"/>
                      <a:pt x="11390" y="5550"/>
                    </a:cubicBezTo>
                    <a:cubicBezTo>
                      <a:pt x="11459" y="5550"/>
                      <a:pt x="11528" y="5548"/>
                      <a:pt x="11597" y="5545"/>
                    </a:cubicBezTo>
                    <a:cubicBezTo>
                      <a:pt x="13209" y="5460"/>
                      <a:pt x="14383" y="4469"/>
                      <a:pt x="15240" y="3237"/>
                    </a:cubicBezTo>
                    <a:lnTo>
                      <a:pt x="15240" y="3237"/>
                    </a:lnTo>
                    <a:cubicBezTo>
                      <a:pt x="15911" y="4415"/>
                      <a:pt x="16919" y="5382"/>
                      <a:pt x="18313" y="5421"/>
                    </a:cubicBezTo>
                    <a:cubicBezTo>
                      <a:pt x="18341" y="5422"/>
                      <a:pt x="18369" y="5423"/>
                      <a:pt x="18397" y="5423"/>
                    </a:cubicBezTo>
                    <a:cubicBezTo>
                      <a:pt x="19794" y="5423"/>
                      <a:pt x="20817" y="4439"/>
                      <a:pt x="21482" y="3251"/>
                    </a:cubicBezTo>
                    <a:lnTo>
                      <a:pt x="21482" y="3251"/>
                    </a:lnTo>
                    <a:cubicBezTo>
                      <a:pt x="22139" y="4119"/>
                      <a:pt x="22971" y="4852"/>
                      <a:pt x="23920" y="5421"/>
                    </a:cubicBezTo>
                    <a:cubicBezTo>
                      <a:pt x="24458" y="5700"/>
                      <a:pt x="24980" y="5827"/>
                      <a:pt x="25475" y="5827"/>
                    </a:cubicBezTo>
                    <a:cubicBezTo>
                      <a:pt x="26622" y="5827"/>
                      <a:pt x="27624" y="5142"/>
                      <a:pt x="28356" y="4066"/>
                    </a:cubicBezTo>
                    <a:cubicBezTo>
                      <a:pt x="28830" y="3335"/>
                      <a:pt x="28161" y="2633"/>
                      <a:pt x="27484" y="2633"/>
                    </a:cubicBezTo>
                    <a:cubicBezTo>
                      <a:pt x="27191" y="2633"/>
                      <a:pt x="26897" y="2764"/>
                      <a:pt x="26693" y="3080"/>
                    </a:cubicBezTo>
                    <a:cubicBezTo>
                      <a:pt x="26304" y="3663"/>
                      <a:pt x="25875" y="3898"/>
                      <a:pt x="25439" y="3898"/>
                    </a:cubicBezTo>
                    <a:cubicBezTo>
                      <a:pt x="24079" y="3898"/>
                      <a:pt x="22647" y="1612"/>
                      <a:pt x="22133" y="492"/>
                    </a:cubicBezTo>
                    <a:cubicBezTo>
                      <a:pt x="21947" y="174"/>
                      <a:pt x="21636" y="27"/>
                      <a:pt x="21326" y="27"/>
                    </a:cubicBezTo>
                    <a:cubicBezTo>
                      <a:pt x="20918" y="27"/>
                      <a:pt x="20513" y="283"/>
                      <a:pt x="20408" y="739"/>
                    </a:cubicBezTo>
                    <a:cubicBezTo>
                      <a:pt x="20169" y="1635"/>
                      <a:pt x="19698" y="3517"/>
                      <a:pt x="18433" y="3517"/>
                    </a:cubicBezTo>
                    <a:cubicBezTo>
                      <a:pt x="18394" y="3517"/>
                      <a:pt x="18354" y="3515"/>
                      <a:pt x="18313" y="3511"/>
                    </a:cubicBezTo>
                    <a:cubicBezTo>
                      <a:pt x="17019" y="3388"/>
                      <a:pt x="16526" y="1663"/>
                      <a:pt x="16280" y="739"/>
                    </a:cubicBezTo>
                    <a:cubicBezTo>
                      <a:pt x="16174" y="278"/>
                      <a:pt x="15721" y="1"/>
                      <a:pt x="15297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9"/>
              <p:cNvSpPr/>
              <p:nvPr/>
            </p:nvSpPr>
            <p:spPr>
              <a:xfrm>
                <a:off x="2450325" y="4806725"/>
                <a:ext cx="765425" cy="153450"/>
              </a:xfrm>
              <a:custGeom>
                <a:avLst/>
                <a:gdLst/>
                <a:ahLst/>
                <a:cxnLst/>
                <a:rect l="l" t="t" r="r" b="b"/>
                <a:pathLst>
                  <a:path w="30617" h="6138" extrusionOk="0">
                    <a:moveTo>
                      <a:pt x="16347" y="0"/>
                    </a:moveTo>
                    <a:cubicBezTo>
                      <a:pt x="16019" y="0"/>
                      <a:pt x="15699" y="151"/>
                      <a:pt x="15539" y="497"/>
                    </a:cubicBezTo>
                    <a:cubicBezTo>
                      <a:pt x="14985" y="1791"/>
                      <a:pt x="13999" y="3639"/>
                      <a:pt x="12335" y="3824"/>
                    </a:cubicBezTo>
                    <a:cubicBezTo>
                      <a:pt x="12239" y="3838"/>
                      <a:pt x="12144" y="3844"/>
                      <a:pt x="12051" y="3844"/>
                    </a:cubicBezTo>
                    <a:cubicBezTo>
                      <a:pt x="10487" y="3844"/>
                      <a:pt x="9470" y="1964"/>
                      <a:pt x="8947" y="743"/>
                    </a:cubicBezTo>
                    <a:cubicBezTo>
                      <a:pt x="8762" y="435"/>
                      <a:pt x="8438" y="281"/>
                      <a:pt x="8115" y="281"/>
                    </a:cubicBezTo>
                    <a:cubicBezTo>
                      <a:pt x="7791" y="281"/>
                      <a:pt x="7468" y="435"/>
                      <a:pt x="7283" y="743"/>
                    </a:cubicBezTo>
                    <a:cubicBezTo>
                      <a:pt x="6729" y="2037"/>
                      <a:pt x="5866" y="3085"/>
                      <a:pt x="4757" y="3824"/>
                    </a:cubicBezTo>
                    <a:cubicBezTo>
                      <a:pt x="4394" y="4048"/>
                      <a:pt x="4071" y="4147"/>
                      <a:pt x="3779" y="4147"/>
                    </a:cubicBezTo>
                    <a:cubicBezTo>
                      <a:pt x="3029" y="4147"/>
                      <a:pt x="2489" y="3496"/>
                      <a:pt x="2046" y="2653"/>
                    </a:cubicBezTo>
                    <a:cubicBezTo>
                      <a:pt x="1873" y="2289"/>
                      <a:pt x="1594" y="2140"/>
                      <a:pt x="1307" y="2140"/>
                    </a:cubicBezTo>
                    <a:cubicBezTo>
                      <a:pt x="671" y="2140"/>
                      <a:pt x="0" y="2875"/>
                      <a:pt x="382" y="3639"/>
                    </a:cubicBezTo>
                    <a:cubicBezTo>
                      <a:pt x="1070" y="5065"/>
                      <a:pt x="2268" y="6137"/>
                      <a:pt x="3757" y="6137"/>
                    </a:cubicBezTo>
                    <a:cubicBezTo>
                      <a:pt x="4135" y="6137"/>
                      <a:pt x="4531" y="6068"/>
                      <a:pt x="4942" y="5919"/>
                    </a:cubicBezTo>
                    <a:cubicBezTo>
                      <a:pt x="6242" y="5399"/>
                      <a:pt x="7298" y="4391"/>
                      <a:pt x="8089" y="3238"/>
                    </a:cubicBezTo>
                    <a:lnTo>
                      <a:pt x="8089" y="3238"/>
                    </a:lnTo>
                    <a:cubicBezTo>
                      <a:pt x="9019" y="4644"/>
                      <a:pt x="10382" y="5801"/>
                      <a:pt x="12134" y="5801"/>
                    </a:cubicBezTo>
                    <a:cubicBezTo>
                      <a:pt x="12201" y="5801"/>
                      <a:pt x="12268" y="5799"/>
                      <a:pt x="12335" y="5796"/>
                    </a:cubicBezTo>
                    <a:cubicBezTo>
                      <a:pt x="14102" y="5666"/>
                      <a:pt x="15356" y="4573"/>
                      <a:pt x="16245" y="3233"/>
                    </a:cubicBezTo>
                    <a:lnTo>
                      <a:pt x="16245" y="3233"/>
                    </a:lnTo>
                    <a:cubicBezTo>
                      <a:pt x="16930" y="4503"/>
                      <a:pt x="17994" y="5570"/>
                      <a:pt x="19544" y="5611"/>
                    </a:cubicBezTo>
                    <a:cubicBezTo>
                      <a:pt x="19599" y="5614"/>
                      <a:pt x="19654" y="5615"/>
                      <a:pt x="19708" y="5615"/>
                    </a:cubicBezTo>
                    <a:cubicBezTo>
                      <a:pt x="21183" y="5615"/>
                      <a:pt x="22227" y="4549"/>
                      <a:pt x="22905" y="3271"/>
                    </a:cubicBezTo>
                    <a:lnTo>
                      <a:pt x="22905" y="3271"/>
                    </a:lnTo>
                    <a:cubicBezTo>
                      <a:pt x="23589" y="4236"/>
                      <a:pt x="24451" y="5052"/>
                      <a:pt x="25459" y="5672"/>
                    </a:cubicBezTo>
                    <a:cubicBezTo>
                      <a:pt x="26030" y="5967"/>
                      <a:pt x="26579" y="6102"/>
                      <a:pt x="27098" y="6102"/>
                    </a:cubicBezTo>
                    <a:cubicBezTo>
                      <a:pt x="28314" y="6102"/>
                      <a:pt x="29364" y="5360"/>
                      <a:pt x="30142" y="4194"/>
                    </a:cubicBezTo>
                    <a:cubicBezTo>
                      <a:pt x="30616" y="3461"/>
                      <a:pt x="29944" y="2788"/>
                      <a:pt x="29265" y="2788"/>
                    </a:cubicBezTo>
                    <a:cubicBezTo>
                      <a:pt x="28974" y="2788"/>
                      <a:pt x="28682" y="2912"/>
                      <a:pt x="28478" y="3208"/>
                    </a:cubicBezTo>
                    <a:cubicBezTo>
                      <a:pt x="28051" y="3864"/>
                      <a:pt x="27578" y="4127"/>
                      <a:pt x="27097" y="4127"/>
                    </a:cubicBezTo>
                    <a:cubicBezTo>
                      <a:pt x="25638" y="4127"/>
                      <a:pt x="24105" y="1702"/>
                      <a:pt x="23549" y="497"/>
                    </a:cubicBezTo>
                    <a:cubicBezTo>
                      <a:pt x="23355" y="164"/>
                      <a:pt x="23023" y="6"/>
                      <a:pt x="22695" y="6"/>
                    </a:cubicBezTo>
                    <a:cubicBezTo>
                      <a:pt x="22294" y="6"/>
                      <a:pt x="21898" y="241"/>
                      <a:pt x="21762" y="682"/>
                    </a:cubicBezTo>
                    <a:cubicBezTo>
                      <a:pt x="21583" y="1699"/>
                      <a:pt x="21054" y="3706"/>
                      <a:pt x="19668" y="3706"/>
                    </a:cubicBezTo>
                    <a:cubicBezTo>
                      <a:pt x="19627" y="3706"/>
                      <a:pt x="19586" y="3704"/>
                      <a:pt x="19544" y="3701"/>
                    </a:cubicBezTo>
                    <a:cubicBezTo>
                      <a:pt x="18066" y="3577"/>
                      <a:pt x="17573" y="1791"/>
                      <a:pt x="17326" y="682"/>
                    </a:cubicBezTo>
                    <a:cubicBezTo>
                      <a:pt x="17221" y="261"/>
                      <a:pt x="16778" y="0"/>
                      <a:pt x="16347" y="0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9"/>
              <p:cNvSpPr/>
              <p:nvPr/>
            </p:nvSpPr>
            <p:spPr>
              <a:xfrm>
                <a:off x="582175" y="1019075"/>
                <a:ext cx="2518500" cy="3260300"/>
              </a:xfrm>
              <a:custGeom>
                <a:avLst/>
                <a:gdLst/>
                <a:ahLst/>
                <a:cxnLst/>
                <a:rect l="l" t="t" r="r" b="b"/>
                <a:pathLst>
                  <a:path w="100740" h="130412" extrusionOk="0">
                    <a:moveTo>
                      <a:pt x="53913" y="0"/>
                    </a:moveTo>
                    <a:cubicBezTo>
                      <a:pt x="15404" y="21072"/>
                      <a:pt x="1" y="76032"/>
                      <a:pt x="29822" y="110413"/>
                    </a:cubicBezTo>
                    <a:cubicBezTo>
                      <a:pt x="34587" y="115650"/>
                      <a:pt x="54620" y="130412"/>
                      <a:pt x="63021" y="130412"/>
                    </a:cubicBezTo>
                    <a:cubicBezTo>
                      <a:pt x="64505" y="130412"/>
                      <a:pt x="65626" y="129951"/>
                      <a:pt x="66236" y="128897"/>
                    </a:cubicBezTo>
                    <a:cubicBezTo>
                      <a:pt x="68331" y="125324"/>
                      <a:pt x="49292" y="111461"/>
                      <a:pt x="41097" y="103204"/>
                    </a:cubicBezTo>
                    <a:lnTo>
                      <a:pt x="41097" y="103204"/>
                    </a:lnTo>
                    <a:cubicBezTo>
                      <a:pt x="48782" y="105477"/>
                      <a:pt x="71299" y="117115"/>
                      <a:pt x="82592" y="117115"/>
                    </a:cubicBezTo>
                    <a:cubicBezTo>
                      <a:pt x="84156" y="117115"/>
                      <a:pt x="85504" y="116892"/>
                      <a:pt x="86569" y="116390"/>
                    </a:cubicBezTo>
                    <a:cubicBezTo>
                      <a:pt x="94763" y="112816"/>
                      <a:pt x="71966" y="104252"/>
                      <a:pt x="67345" y="101664"/>
                    </a:cubicBezTo>
                    <a:cubicBezTo>
                      <a:pt x="61184" y="98583"/>
                      <a:pt x="54468" y="95502"/>
                      <a:pt x="48861" y="92422"/>
                    </a:cubicBezTo>
                    <a:cubicBezTo>
                      <a:pt x="49030" y="92411"/>
                      <a:pt x="49216" y="92406"/>
                      <a:pt x="49417" y="92406"/>
                    </a:cubicBezTo>
                    <a:cubicBezTo>
                      <a:pt x="55898" y="92406"/>
                      <a:pt x="78148" y="97898"/>
                      <a:pt x="90582" y="97898"/>
                    </a:cubicBezTo>
                    <a:cubicBezTo>
                      <a:pt x="95238" y="97898"/>
                      <a:pt x="98518" y="97128"/>
                      <a:pt x="99076" y="95010"/>
                    </a:cubicBezTo>
                    <a:cubicBezTo>
                      <a:pt x="100740" y="88787"/>
                      <a:pt x="59643" y="80099"/>
                      <a:pt x="53975" y="77511"/>
                    </a:cubicBezTo>
                    <a:cubicBezTo>
                      <a:pt x="58103" y="75971"/>
                      <a:pt x="95934" y="78620"/>
                      <a:pt x="96673" y="70117"/>
                    </a:cubicBezTo>
                    <a:cubicBezTo>
                      <a:pt x="97043" y="65558"/>
                      <a:pt x="56008" y="65250"/>
                      <a:pt x="47813" y="63155"/>
                    </a:cubicBezTo>
                    <a:cubicBezTo>
                      <a:pt x="58041" y="60629"/>
                      <a:pt x="66852" y="52619"/>
                      <a:pt x="69378" y="45164"/>
                    </a:cubicBezTo>
                    <a:cubicBezTo>
                      <a:pt x="70460" y="41967"/>
                      <a:pt x="69540" y="40674"/>
                      <a:pt x="67468" y="40674"/>
                    </a:cubicBezTo>
                    <a:cubicBezTo>
                      <a:pt x="64348" y="40674"/>
                      <a:pt x="58616" y="43605"/>
                      <a:pt x="53174" y="47382"/>
                    </a:cubicBezTo>
                    <a:cubicBezTo>
                      <a:pt x="49442" y="49954"/>
                      <a:pt x="43771" y="54094"/>
                      <a:pt x="38457" y="54094"/>
                    </a:cubicBezTo>
                    <a:cubicBezTo>
                      <a:pt x="37278" y="54094"/>
                      <a:pt x="36116" y="53890"/>
                      <a:pt x="34998" y="53420"/>
                    </a:cubicBezTo>
                    <a:cubicBezTo>
                      <a:pt x="28282" y="50832"/>
                      <a:pt x="31855" y="29390"/>
                      <a:pt x="53975" y="0"/>
                    </a:cubicBezTo>
                    <a:close/>
                  </a:path>
                </a:pathLst>
              </a:custGeom>
              <a:solidFill>
                <a:srgbClr val="F8D1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9"/>
              <p:cNvSpPr/>
              <p:nvPr/>
            </p:nvSpPr>
            <p:spPr>
              <a:xfrm>
                <a:off x="4466950" y="1019075"/>
                <a:ext cx="2516950" cy="3260300"/>
              </a:xfrm>
              <a:custGeom>
                <a:avLst/>
                <a:gdLst/>
                <a:ahLst/>
                <a:cxnLst/>
                <a:rect l="l" t="t" r="r" b="b"/>
                <a:pathLst>
                  <a:path w="100678" h="130412" extrusionOk="0">
                    <a:moveTo>
                      <a:pt x="46765" y="0"/>
                    </a:moveTo>
                    <a:lnTo>
                      <a:pt x="46765" y="0"/>
                    </a:lnTo>
                    <a:cubicBezTo>
                      <a:pt x="68947" y="29390"/>
                      <a:pt x="72459" y="50832"/>
                      <a:pt x="65804" y="53420"/>
                    </a:cubicBezTo>
                    <a:cubicBezTo>
                      <a:pt x="64685" y="53890"/>
                      <a:pt x="63522" y="54094"/>
                      <a:pt x="62340" y="54094"/>
                    </a:cubicBezTo>
                    <a:cubicBezTo>
                      <a:pt x="57011" y="54094"/>
                      <a:pt x="51298" y="49954"/>
                      <a:pt x="47566" y="47382"/>
                    </a:cubicBezTo>
                    <a:cubicBezTo>
                      <a:pt x="42161" y="43605"/>
                      <a:pt x="36422" y="40674"/>
                      <a:pt x="33290" y="40674"/>
                    </a:cubicBezTo>
                    <a:cubicBezTo>
                      <a:pt x="31210" y="40674"/>
                      <a:pt x="30280" y="41967"/>
                      <a:pt x="31362" y="45164"/>
                    </a:cubicBezTo>
                    <a:cubicBezTo>
                      <a:pt x="33888" y="52619"/>
                      <a:pt x="42761" y="60629"/>
                      <a:pt x="52927" y="63155"/>
                    </a:cubicBezTo>
                    <a:cubicBezTo>
                      <a:pt x="44732" y="65250"/>
                      <a:pt x="3697" y="65558"/>
                      <a:pt x="4067" y="70117"/>
                    </a:cubicBezTo>
                    <a:cubicBezTo>
                      <a:pt x="4806" y="78620"/>
                      <a:pt x="42637" y="75971"/>
                      <a:pt x="46765" y="77511"/>
                    </a:cubicBezTo>
                    <a:cubicBezTo>
                      <a:pt x="41159" y="80099"/>
                      <a:pt x="0" y="88787"/>
                      <a:pt x="1664" y="95010"/>
                    </a:cubicBezTo>
                    <a:cubicBezTo>
                      <a:pt x="2222" y="97128"/>
                      <a:pt x="5506" y="97898"/>
                      <a:pt x="10169" y="97898"/>
                    </a:cubicBezTo>
                    <a:cubicBezTo>
                      <a:pt x="22620" y="97898"/>
                      <a:pt x="44902" y="92406"/>
                      <a:pt x="51385" y="92406"/>
                    </a:cubicBezTo>
                    <a:cubicBezTo>
                      <a:pt x="51586" y="92406"/>
                      <a:pt x="51771" y="92411"/>
                      <a:pt x="51941" y="92422"/>
                    </a:cubicBezTo>
                    <a:cubicBezTo>
                      <a:pt x="46273" y="95502"/>
                      <a:pt x="39618" y="98583"/>
                      <a:pt x="33457" y="101664"/>
                    </a:cubicBezTo>
                    <a:cubicBezTo>
                      <a:pt x="28836" y="104252"/>
                      <a:pt x="5977" y="112816"/>
                      <a:pt x="14172" y="116390"/>
                    </a:cubicBezTo>
                    <a:cubicBezTo>
                      <a:pt x="15236" y="116892"/>
                      <a:pt x="16585" y="117115"/>
                      <a:pt x="18148" y="117115"/>
                    </a:cubicBezTo>
                    <a:cubicBezTo>
                      <a:pt x="29441" y="117115"/>
                      <a:pt x="51958" y="105477"/>
                      <a:pt x="59643" y="103204"/>
                    </a:cubicBezTo>
                    <a:lnTo>
                      <a:pt x="59643" y="103204"/>
                    </a:lnTo>
                    <a:cubicBezTo>
                      <a:pt x="51387" y="111461"/>
                      <a:pt x="32348" y="125324"/>
                      <a:pt x="34443" y="128897"/>
                    </a:cubicBezTo>
                    <a:cubicBezTo>
                      <a:pt x="35062" y="129951"/>
                      <a:pt x="36190" y="130412"/>
                      <a:pt x="37677" y="130412"/>
                    </a:cubicBezTo>
                    <a:cubicBezTo>
                      <a:pt x="46105" y="130412"/>
                      <a:pt x="66100" y="115650"/>
                      <a:pt x="70918" y="110413"/>
                    </a:cubicBezTo>
                    <a:cubicBezTo>
                      <a:pt x="100678" y="76032"/>
                      <a:pt x="85274" y="21072"/>
                      <a:pt x="46765" y="0"/>
                    </a:cubicBezTo>
                    <a:close/>
                  </a:path>
                </a:pathLst>
              </a:custGeom>
              <a:solidFill>
                <a:srgbClr val="F8D1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83" name="Google Shape;883;p39"/>
          <p:cNvSpPr txBox="1">
            <a:spLocks noGrp="1"/>
          </p:cNvSpPr>
          <p:nvPr>
            <p:ph type="ctrTitle"/>
          </p:nvPr>
        </p:nvSpPr>
        <p:spPr>
          <a:xfrm>
            <a:off x="4053611" y="1082639"/>
            <a:ext cx="4438200" cy="19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Green Logistics Initiave</a:t>
            </a:r>
            <a:endParaRPr dirty="0"/>
          </a:p>
        </p:txBody>
      </p:sp>
      <p:sp>
        <p:nvSpPr>
          <p:cNvPr id="884" name="Google Shape;884;p39"/>
          <p:cNvSpPr txBox="1">
            <a:spLocks noGrp="1"/>
          </p:cNvSpPr>
          <p:nvPr>
            <p:ph type="subTitle" idx="1"/>
          </p:nvPr>
        </p:nvSpPr>
        <p:spPr>
          <a:xfrm>
            <a:off x="4179793" y="2777623"/>
            <a:ext cx="4312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GLIn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85" name="Google Shape;885;p39"/>
          <p:cNvSpPr/>
          <p:nvPr/>
        </p:nvSpPr>
        <p:spPr>
          <a:xfrm flipH="1">
            <a:off x="2481000" y="3730800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9"/>
          <p:cNvSpPr/>
          <p:nvPr/>
        </p:nvSpPr>
        <p:spPr>
          <a:xfrm>
            <a:off x="337900" y="3202075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9"/>
          <p:cNvSpPr/>
          <p:nvPr/>
        </p:nvSpPr>
        <p:spPr>
          <a:xfrm>
            <a:off x="1607924" y="2275526"/>
            <a:ext cx="803065" cy="366043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9"/>
          <p:cNvSpPr/>
          <p:nvPr/>
        </p:nvSpPr>
        <p:spPr>
          <a:xfrm flipH="1">
            <a:off x="5030800" y="4260017"/>
            <a:ext cx="1509339" cy="687968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9" name="Google Shape;889;p39"/>
          <p:cNvGrpSpPr/>
          <p:nvPr/>
        </p:nvGrpSpPr>
        <p:grpSpPr>
          <a:xfrm>
            <a:off x="8343804" y="1464863"/>
            <a:ext cx="261975" cy="340700"/>
            <a:chOff x="4716975" y="1463450"/>
            <a:chExt cx="261975" cy="340700"/>
          </a:xfrm>
        </p:grpSpPr>
        <p:sp>
          <p:nvSpPr>
            <p:cNvPr id="890" name="Google Shape;890;p39"/>
            <p:cNvSpPr/>
            <p:nvPr/>
          </p:nvSpPr>
          <p:spPr>
            <a:xfrm>
              <a:off x="4754325" y="1583975"/>
              <a:ext cx="224625" cy="77675"/>
            </a:xfrm>
            <a:custGeom>
              <a:avLst/>
              <a:gdLst/>
              <a:ahLst/>
              <a:cxnLst/>
              <a:rect l="l" t="t" r="r" b="b"/>
              <a:pathLst>
                <a:path w="8985" h="3107" extrusionOk="0">
                  <a:moveTo>
                    <a:pt x="7492" y="0"/>
                  </a:moveTo>
                  <a:cubicBezTo>
                    <a:pt x="7427" y="0"/>
                    <a:pt x="7360" y="6"/>
                    <a:pt x="7289" y="17"/>
                  </a:cubicBezTo>
                  <a:lnTo>
                    <a:pt x="1338" y="867"/>
                  </a:lnTo>
                  <a:cubicBezTo>
                    <a:pt x="1" y="1085"/>
                    <a:pt x="231" y="3107"/>
                    <a:pt x="1495" y="3107"/>
                  </a:cubicBezTo>
                  <a:cubicBezTo>
                    <a:pt x="1560" y="3107"/>
                    <a:pt x="1628" y="3102"/>
                    <a:pt x="1698" y="3090"/>
                  </a:cubicBezTo>
                  <a:lnTo>
                    <a:pt x="7616" y="2240"/>
                  </a:lnTo>
                  <a:cubicBezTo>
                    <a:pt x="8985" y="2023"/>
                    <a:pt x="8756" y="0"/>
                    <a:pt x="7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4716975" y="1463450"/>
              <a:ext cx="130400" cy="128250"/>
            </a:xfrm>
            <a:custGeom>
              <a:avLst/>
              <a:gdLst/>
              <a:ahLst/>
              <a:cxnLst/>
              <a:rect l="l" t="t" r="r" b="b"/>
              <a:pathLst>
                <a:path w="5216" h="5130" extrusionOk="0">
                  <a:moveTo>
                    <a:pt x="3637" y="1"/>
                  </a:moveTo>
                  <a:cubicBezTo>
                    <a:pt x="3336" y="1"/>
                    <a:pt x="3032" y="134"/>
                    <a:pt x="2799" y="456"/>
                  </a:cubicBezTo>
                  <a:lnTo>
                    <a:pt x="641" y="3334"/>
                  </a:lnTo>
                  <a:cubicBezTo>
                    <a:pt x="0" y="4189"/>
                    <a:pt x="791" y="5130"/>
                    <a:pt x="1597" y="5130"/>
                  </a:cubicBezTo>
                  <a:cubicBezTo>
                    <a:pt x="1901" y="5130"/>
                    <a:pt x="2207" y="4996"/>
                    <a:pt x="2440" y="4674"/>
                  </a:cubicBezTo>
                  <a:lnTo>
                    <a:pt x="4598" y="1797"/>
                  </a:lnTo>
                  <a:cubicBezTo>
                    <a:pt x="5215" y="942"/>
                    <a:pt x="4436" y="1"/>
                    <a:pt x="3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4759650" y="1706775"/>
              <a:ext cx="135700" cy="97375"/>
            </a:xfrm>
            <a:custGeom>
              <a:avLst/>
              <a:gdLst/>
              <a:ahLst/>
              <a:cxnLst/>
              <a:rect l="l" t="t" r="r" b="b"/>
              <a:pathLst>
                <a:path w="5428" h="3895" extrusionOk="0">
                  <a:moveTo>
                    <a:pt x="1607" y="1"/>
                  </a:moveTo>
                  <a:cubicBezTo>
                    <a:pt x="687" y="1"/>
                    <a:pt x="0" y="1320"/>
                    <a:pt x="929" y="2037"/>
                  </a:cubicBezTo>
                  <a:cubicBezTo>
                    <a:pt x="1648" y="2560"/>
                    <a:pt x="2400" y="3116"/>
                    <a:pt x="3152" y="3672"/>
                  </a:cubicBezTo>
                  <a:cubicBezTo>
                    <a:pt x="3362" y="3828"/>
                    <a:pt x="3579" y="3894"/>
                    <a:pt x="3785" y="3894"/>
                  </a:cubicBezTo>
                  <a:cubicBezTo>
                    <a:pt x="4705" y="3894"/>
                    <a:pt x="5428" y="2568"/>
                    <a:pt x="4493" y="1873"/>
                  </a:cubicBezTo>
                  <a:lnTo>
                    <a:pt x="2270" y="238"/>
                  </a:lnTo>
                  <a:cubicBezTo>
                    <a:pt x="2048" y="72"/>
                    <a:pt x="1821" y="1"/>
                    <a:pt x="1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39"/>
          <p:cNvGrpSpPr/>
          <p:nvPr/>
        </p:nvGrpSpPr>
        <p:grpSpPr>
          <a:xfrm flipH="1">
            <a:off x="3863801" y="1464863"/>
            <a:ext cx="261975" cy="340700"/>
            <a:chOff x="4716975" y="1463450"/>
            <a:chExt cx="261975" cy="340700"/>
          </a:xfrm>
        </p:grpSpPr>
        <p:sp>
          <p:nvSpPr>
            <p:cNvPr id="894" name="Google Shape;894;p39"/>
            <p:cNvSpPr/>
            <p:nvPr/>
          </p:nvSpPr>
          <p:spPr>
            <a:xfrm>
              <a:off x="4754325" y="1583975"/>
              <a:ext cx="224625" cy="77675"/>
            </a:xfrm>
            <a:custGeom>
              <a:avLst/>
              <a:gdLst/>
              <a:ahLst/>
              <a:cxnLst/>
              <a:rect l="l" t="t" r="r" b="b"/>
              <a:pathLst>
                <a:path w="8985" h="3107" extrusionOk="0">
                  <a:moveTo>
                    <a:pt x="7492" y="0"/>
                  </a:moveTo>
                  <a:cubicBezTo>
                    <a:pt x="7427" y="0"/>
                    <a:pt x="7360" y="6"/>
                    <a:pt x="7289" y="17"/>
                  </a:cubicBezTo>
                  <a:lnTo>
                    <a:pt x="1338" y="867"/>
                  </a:lnTo>
                  <a:cubicBezTo>
                    <a:pt x="1" y="1085"/>
                    <a:pt x="231" y="3107"/>
                    <a:pt x="1495" y="3107"/>
                  </a:cubicBezTo>
                  <a:cubicBezTo>
                    <a:pt x="1560" y="3107"/>
                    <a:pt x="1628" y="3102"/>
                    <a:pt x="1698" y="3090"/>
                  </a:cubicBezTo>
                  <a:lnTo>
                    <a:pt x="7616" y="2240"/>
                  </a:lnTo>
                  <a:cubicBezTo>
                    <a:pt x="8985" y="2023"/>
                    <a:pt x="8756" y="0"/>
                    <a:pt x="7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4716975" y="1463450"/>
              <a:ext cx="130400" cy="128250"/>
            </a:xfrm>
            <a:custGeom>
              <a:avLst/>
              <a:gdLst/>
              <a:ahLst/>
              <a:cxnLst/>
              <a:rect l="l" t="t" r="r" b="b"/>
              <a:pathLst>
                <a:path w="5216" h="5130" extrusionOk="0">
                  <a:moveTo>
                    <a:pt x="3637" y="1"/>
                  </a:moveTo>
                  <a:cubicBezTo>
                    <a:pt x="3336" y="1"/>
                    <a:pt x="3032" y="134"/>
                    <a:pt x="2799" y="456"/>
                  </a:cubicBezTo>
                  <a:lnTo>
                    <a:pt x="641" y="3334"/>
                  </a:lnTo>
                  <a:cubicBezTo>
                    <a:pt x="0" y="4189"/>
                    <a:pt x="791" y="5130"/>
                    <a:pt x="1597" y="5130"/>
                  </a:cubicBezTo>
                  <a:cubicBezTo>
                    <a:pt x="1901" y="5130"/>
                    <a:pt x="2207" y="4996"/>
                    <a:pt x="2440" y="4674"/>
                  </a:cubicBezTo>
                  <a:lnTo>
                    <a:pt x="4598" y="1797"/>
                  </a:lnTo>
                  <a:cubicBezTo>
                    <a:pt x="5215" y="942"/>
                    <a:pt x="4436" y="1"/>
                    <a:pt x="3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4759650" y="1706775"/>
              <a:ext cx="135700" cy="97375"/>
            </a:xfrm>
            <a:custGeom>
              <a:avLst/>
              <a:gdLst/>
              <a:ahLst/>
              <a:cxnLst/>
              <a:rect l="l" t="t" r="r" b="b"/>
              <a:pathLst>
                <a:path w="5428" h="3895" extrusionOk="0">
                  <a:moveTo>
                    <a:pt x="1607" y="1"/>
                  </a:moveTo>
                  <a:cubicBezTo>
                    <a:pt x="687" y="1"/>
                    <a:pt x="0" y="1320"/>
                    <a:pt x="929" y="2037"/>
                  </a:cubicBezTo>
                  <a:cubicBezTo>
                    <a:pt x="1648" y="2560"/>
                    <a:pt x="2400" y="3116"/>
                    <a:pt x="3152" y="3672"/>
                  </a:cubicBezTo>
                  <a:cubicBezTo>
                    <a:pt x="3362" y="3828"/>
                    <a:pt x="3579" y="3894"/>
                    <a:pt x="3785" y="3894"/>
                  </a:cubicBezTo>
                  <a:cubicBezTo>
                    <a:pt x="4705" y="3894"/>
                    <a:pt x="5428" y="2568"/>
                    <a:pt x="4493" y="1873"/>
                  </a:cubicBezTo>
                  <a:lnTo>
                    <a:pt x="2270" y="238"/>
                  </a:lnTo>
                  <a:cubicBezTo>
                    <a:pt x="2048" y="72"/>
                    <a:pt x="1821" y="1"/>
                    <a:pt x="1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Google Shape;897;p39"/>
          <p:cNvSpPr/>
          <p:nvPr/>
        </p:nvSpPr>
        <p:spPr>
          <a:xfrm flipH="1">
            <a:off x="3948656" y="527563"/>
            <a:ext cx="1055819" cy="481250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9"/>
          <p:cNvSpPr/>
          <p:nvPr/>
        </p:nvSpPr>
        <p:spPr>
          <a:xfrm>
            <a:off x="4637291" y="3622887"/>
            <a:ext cx="3263971" cy="792580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9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4775599" y="3675338"/>
            <a:ext cx="2961081" cy="6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JacobsHack2022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48">
            <a:hlinkClick r:id="" action="ppaction://noaction"/>
          </p:cNvPr>
          <p:cNvSpPr txBox="1"/>
          <p:nvPr/>
        </p:nvSpPr>
        <p:spPr>
          <a:xfrm>
            <a:off x="1584375" y="2764419"/>
            <a:ext cx="2424900" cy="15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4" name="Google Shape;1204;p48"/>
          <p:cNvSpPr/>
          <p:nvPr/>
        </p:nvSpPr>
        <p:spPr>
          <a:xfrm>
            <a:off x="-68850" y="-188475"/>
            <a:ext cx="898728" cy="850908"/>
          </a:xfrm>
          <a:custGeom>
            <a:avLst/>
            <a:gdLst/>
            <a:ahLst/>
            <a:cxnLst/>
            <a:rect l="l" t="t" r="r" b="b"/>
            <a:pathLst>
              <a:path w="48771" h="46176" extrusionOk="0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5" name="Google Shape;1205;p48"/>
          <p:cNvGrpSpPr/>
          <p:nvPr/>
        </p:nvGrpSpPr>
        <p:grpSpPr>
          <a:xfrm>
            <a:off x="153671" y="90047"/>
            <a:ext cx="493797" cy="446228"/>
            <a:chOff x="2679436" y="3270400"/>
            <a:chExt cx="752625" cy="689795"/>
          </a:xfrm>
        </p:grpSpPr>
        <p:sp>
          <p:nvSpPr>
            <p:cNvPr id="1206" name="Google Shape;1206;p48"/>
            <p:cNvSpPr/>
            <p:nvPr/>
          </p:nvSpPr>
          <p:spPr>
            <a:xfrm>
              <a:off x="2722600" y="3270400"/>
              <a:ext cx="689490" cy="689691"/>
            </a:xfrm>
            <a:custGeom>
              <a:avLst/>
              <a:gdLst/>
              <a:ahLst/>
              <a:cxnLst/>
              <a:rect l="l" t="t" r="r" b="b"/>
              <a:pathLst>
                <a:path w="109704" h="109736" extrusionOk="0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2679436" y="3344037"/>
              <a:ext cx="345260" cy="537562"/>
            </a:xfrm>
            <a:custGeom>
              <a:avLst/>
              <a:gdLst/>
              <a:ahLst/>
              <a:cxnLst/>
              <a:rect l="l" t="t" r="r" b="b"/>
              <a:pathLst>
                <a:path w="54934" h="85531" extrusionOk="0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3091326" y="3293626"/>
              <a:ext cx="340735" cy="423301"/>
            </a:xfrm>
            <a:custGeom>
              <a:avLst/>
              <a:gdLst/>
              <a:ahLst/>
              <a:cxnLst/>
              <a:rect l="l" t="t" r="r" b="b"/>
              <a:pathLst>
                <a:path w="54214" h="67351" extrusionOk="0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2973550" y="3693340"/>
              <a:ext cx="344852" cy="266855"/>
            </a:xfrm>
            <a:custGeom>
              <a:avLst/>
              <a:gdLst/>
              <a:ahLst/>
              <a:cxnLst/>
              <a:rect l="l" t="t" r="r" b="b"/>
              <a:pathLst>
                <a:path w="54869" h="42459" extrusionOk="0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0" name="Google Shape;1210;p48">
            <a:hlinkClick r:id="rId3" action="ppaction://hlinksldjump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1" name="Google Shape;1211;p48">
            <a:hlinkClick r:id="" action="ppaction://noaction"/>
          </p:cNvPr>
          <p:cNvSpPr txBox="1"/>
          <p:nvPr/>
        </p:nvSpPr>
        <p:spPr>
          <a:xfrm>
            <a:off x="5134725" y="2764419"/>
            <a:ext cx="2424900" cy="15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2" name="Google Shape;1212;p48"/>
          <p:cNvSpPr/>
          <p:nvPr/>
        </p:nvSpPr>
        <p:spPr>
          <a:xfrm rot="10800000">
            <a:off x="2409709" y="2192282"/>
            <a:ext cx="4324431" cy="850628"/>
          </a:xfrm>
          <a:custGeom>
            <a:avLst/>
            <a:gdLst/>
            <a:ahLst/>
            <a:cxnLst/>
            <a:rect l="l" t="t" r="r" b="b"/>
            <a:pathLst>
              <a:path w="83994" h="54388" extrusionOk="0">
                <a:moveTo>
                  <a:pt x="39262" y="1"/>
                </a:moveTo>
                <a:cubicBezTo>
                  <a:pt x="32873" y="1"/>
                  <a:pt x="26778" y="1312"/>
                  <a:pt x="21235" y="4556"/>
                </a:cubicBezTo>
                <a:cubicBezTo>
                  <a:pt x="18337" y="6131"/>
                  <a:pt x="15690" y="8084"/>
                  <a:pt x="13296" y="10353"/>
                </a:cubicBezTo>
                <a:cubicBezTo>
                  <a:pt x="7499" y="15582"/>
                  <a:pt x="3466" y="22450"/>
                  <a:pt x="1702" y="30075"/>
                </a:cubicBezTo>
                <a:cubicBezTo>
                  <a:pt x="1" y="37258"/>
                  <a:pt x="2143" y="42676"/>
                  <a:pt x="8129" y="46961"/>
                </a:cubicBezTo>
                <a:cubicBezTo>
                  <a:pt x="12036" y="49671"/>
                  <a:pt x="16446" y="51498"/>
                  <a:pt x="21109" y="52443"/>
                </a:cubicBezTo>
                <a:cubicBezTo>
                  <a:pt x="27291" y="53817"/>
                  <a:pt x="33499" y="54387"/>
                  <a:pt x="39732" y="54387"/>
                </a:cubicBezTo>
                <a:cubicBezTo>
                  <a:pt x="43220" y="54387"/>
                  <a:pt x="46716" y="54209"/>
                  <a:pt x="50220" y="53892"/>
                </a:cubicBezTo>
                <a:cubicBezTo>
                  <a:pt x="55576" y="53514"/>
                  <a:pt x="60868" y="52506"/>
                  <a:pt x="65972" y="50868"/>
                </a:cubicBezTo>
                <a:cubicBezTo>
                  <a:pt x="71202" y="49040"/>
                  <a:pt x="75928" y="46016"/>
                  <a:pt x="79708" y="42046"/>
                </a:cubicBezTo>
                <a:cubicBezTo>
                  <a:pt x="80275" y="41416"/>
                  <a:pt x="80780" y="40786"/>
                  <a:pt x="81095" y="40030"/>
                </a:cubicBezTo>
                <a:cubicBezTo>
                  <a:pt x="83363" y="35556"/>
                  <a:pt x="83993" y="30894"/>
                  <a:pt x="82355" y="26042"/>
                </a:cubicBezTo>
                <a:cubicBezTo>
                  <a:pt x="81221" y="22513"/>
                  <a:pt x="79519" y="19174"/>
                  <a:pt x="77314" y="16149"/>
                </a:cubicBezTo>
                <a:cubicBezTo>
                  <a:pt x="73155" y="10542"/>
                  <a:pt x="68052" y="6068"/>
                  <a:pt x="61436" y="3674"/>
                </a:cubicBezTo>
                <a:cubicBezTo>
                  <a:pt x="54693" y="1342"/>
                  <a:pt x="47699" y="145"/>
                  <a:pt x="40579" y="19"/>
                </a:cubicBezTo>
                <a:cubicBezTo>
                  <a:pt x="40139" y="7"/>
                  <a:pt x="39699" y="1"/>
                  <a:pt x="39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8"/>
          <p:cNvSpPr txBox="1">
            <a:spLocks noGrp="1"/>
          </p:cNvSpPr>
          <p:nvPr>
            <p:ph type="title"/>
          </p:nvPr>
        </p:nvSpPr>
        <p:spPr>
          <a:xfrm>
            <a:off x="647468" y="233124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Idea</a:t>
            </a:r>
            <a:endParaRPr sz="8800" dirty="0"/>
          </a:p>
        </p:txBody>
      </p:sp>
      <p:sp>
        <p:nvSpPr>
          <p:cNvPr id="1232" name="Google Shape;1232;p48"/>
          <p:cNvSpPr/>
          <p:nvPr/>
        </p:nvSpPr>
        <p:spPr>
          <a:xfrm>
            <a:off x="7332664" y="111702"/>
            <a:ext cx="1659065" cy="402932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F5F398F-B6AC-8518-1C56-B4FDBC904B71}"/>
              </a:ext>
            </a:extLst>
          </p:cNvPr>
          <p:cNvSpPr/>
          <p:nvPr/>
        </p:nvSpPr>
        <p:spPr>
          <a:xfrm rot="5400000">
            <a:off x="8074913" y="187114"/>
            <a:ext cx="221456" cy="24783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58"/>
          <p:cNvSpPr txBox="1">
            <a:spLocks noGrp="1"/>
          </p:cNvSpPr>
          <p:nvPr>
            <p:ph type="title"/>
          </p:nvPr>
        </p:nvSpPr>
        <p:spPr>
          <a:xfrm>
            <a:off x="713250" y="72746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Aft>
                <a:spcPts val="0"/>
              </a:spcAft>
              <a:buNone/>
            </a:pPr>
            <a:r>
              <a:rPr lang="en" sz="3600" dirty="0"/>
              <a:t>1. Recognition of unused green areas around a desired zone</a:t>
            </a:r>
            <a:endParaRPr sz="3600" dirty="0"/>
          </a:p>
        </p:txBody>
      </p:sp>
      <p:sp>
        <p:nvSpPr>
          <p:cNvPr id="1676" name="Google Shape;1676;p58"/>
          <p:cNvSpPr txBox="1">
            <a:spLocks noGrp="1"/>
          </p:cNvSpPr>
          <p:nvPr>
            <p:ph type="subTitle" idx="1"/>
          </p:nvPr>
        </p:nvSpPr>
        <p:spPr>
          <a:xfrm>
            <a:off x="2128837" y="1790106"/>
            <a:ext cx="5203828" cy="3567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/>
              <a:t>Areas may be used for potential business expansion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/>
              <a:t>Creation of poligons around the selected perimeters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/>
              <a:t>Interactive and user-friendly representation of potential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680" name="Google Shape;1680;p58"/>
          <p:cNvSpPr/>
          <p:nvPr/>
        </p:nvSpPr>
        <p:spPr>
          <a:xfrm>
            <a:off x="-68850" y="-188475"/>
            <a:ext cx="898728" cy="850908"/>
          </a:xfrm>
          <a:custGeom>
            <a:avLst/>
            <a:gdLst/>
            <a:ahLst/>
            <a:cxnLst/>
            <a:rect l="l" t="t" r="r" b="b"/>
            <a:pathLst>
              <a:path w="48771" h="46176" extrusionOk="0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1" name="Google Shape;1681;p58"/>
          <p:cNvGrpSpPr/>
          <p:nvPr/>
        </p:nvGrpSpPr>
        <p:grpSpPr>
          <a:xfrm>
            <a:off x="153671" y="90047"/>
            <a:ext cx="493797" cy="446228"/>
            <a:chOff x="2679436" y="3270400"/>
            <a:chExt cx="752625" cy="689795"/>
          </a:xfrm>
        </p:grpSpPr>
        <p:sp>
          <p:nvSpPr>
            <p:cNvPr id="1682" name="Google Shape;1682;p58"/>
            <p:cNvSpPr/>
            <p:nvPr/>
          </p:nvSpPr>
          <p:spPr>
            <a:xfrm>
              <a:off x="2722600" y="3270400"/>
              <a:ext cx="689490" cy="689691"/>
            </a:xfrm>
            <a:custGeom>
              <a:avLst/>
              <a:gdLst/>
              <a:ahLst/>
              <a:cxnLst/>
              <a:rect l="l" t="t" r="r" b="b"/>
              <a:pathLst>
                <a:path w="109704" h="109736" extrusionOk="0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8"/>
            <p:cNvSpPr/>
            <p:nvPr/>
          </p:nvSpPr>
          <p:spPr>
            <a:xfrm>
              <a:off x="2679436" y="3344037"/>
              <a:ext cx="345260" cy="537562"/>
            </a:xfrm>
            <a:custGeom>
              <a:avLst/>
              <a:gdLst/>
              <a:ahLst/>
              <a:cxnLst/>
              <a:rect l="l" t="t" r="r" b="b"/>
              <a:pathLst>
                <a:path w="54934" h="85531" extrusionOk="0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8"/>
            <p:cNvSpPr/>
            <p:nvPr/>
          </p:nvSpPr>
          <p:spPr>
            <a:xfrm>
              <a:off x="3091326" y="3293626"/>
              <a:ext cx="340735" cy="423301"/>
            </a:xfrm>
            <a:custGeom>
              <a:avLst/>
              <a:gdLst/>
              <a:ahLst/>
              <a:cxnLst/>
              <a:rect l="l" t="t" r="r" b="b"/>
              <a:pathLst>
                <a:path w="54214" h="67351" extrusionOk="0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8"/>
            <p:cNvSpPr/>
            <p:nvPr/>
          </p:nvSpPr>
          <p:spPr>
            <a:xfrm>
              <a:off x="2973550" y="3693340"/>
              <a:ext cx="344852" cy="266855"/>
            </a:xfrm>
            <a:custGeom>
              <a:avLst/>
              <a:gdLst/>
              <a:ahLst/>
              <a:cxnLst/>
              <a:rect l="l" t="t" r="r" b="b"/>
              <a:pathLst>
                <a:path w="54869" h="42459" extrusionOk="0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6" name="Google Shape;1686;p58">
            <a:hlinkClick r:id="rId3" action="ppaction://hlinksldjump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7" name="Google Shape;1687;p58"/>
          <p:cNvSpPr/>
          <p:nvPr/>
        </p:nvSpPr>
        <p:spPr>
          <a:xfrm>
            <a:off x="7332664" y="111702"/>
            <a:ext cx="1659065" cy="402932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74F3098-A291-2C84-C229-81A5D37124C5}"/>
              </a:ext>
            </a:extLst>
          </p:cNvPr>
          <p:cNvSpPr/>
          <p:nvPr/>
        </p:nvSpPr>
        <p:spPr>
          <a:xfrm rot="5400000">
            <a:off x="8074913" y="187114"/>
            <a:ext cx="221456" cy="24783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58"/>
          <p:cNvSpPr txBox="1">
            <a:spLocks noGrp="1"/>
          </p:cNvSpPr>
          <p:nvPr>
            <p:ph type="title"/>
          </p:nvPr>
        </p:nvSpPr>
        <p:spPr>
          <a:xfrm>
            <a:off x="713250" y="75250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Aft>
                <a:spcPts val="0"/>
              </a:spcAft>
              <a:buNone/>
            </a:pPr>
            <a:r>
              <a:rPr lang="en-US" sz="3600" dirty="0"/>
              <a:t>2. Find routes from a chosen start point to each area</a:t>
            </a:r>
          </a:p>
        </p:txBody>
      </p:sp>
      <p:sp>
        <p:nvSpPr>
          <p:cNvPr id="1676" name="Google Shape;1676;p58"/>
          <p:cNvSpPr txBox="1">
            <a:spLocks noGrp="1"/>
          </p:cNvSpPr>
          <p:nvPr>
            <p:ph type="subTitle" idx="1"/>
          </p:nvPr>
        </p:nvSpPr>
        <p:spPr>
          <a:xfrm>
            <a:off x="2120153" y="1888943"/>
            <a:ext cx="5212511" cy="3567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/>
              <a:t>Possible routes include road, rail, ports and airports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Momentarily only road and rail available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680" name="Google Shape;1680;p58"/>
          <p:cNvSpPr/>
          <p:nvPr/>
        </p:nvSpPr>
        <p:spPr>
          <a:xfrm>
            <a:off x="-68850" y="-188475"/>
            <a:ext cx="898728" cy="850908"/>
          </a:xfrm>
          <a:custGeom>
            <a:avLst/>
            <a:gdLst/>
            <a:ahLst/>
            <a:cxnLst/>
            <a:rect l="l" t="t" r="r" b="b"/>
            <a:pathLst>
              <a:path w="48771" h="46176" extrusionOk="0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1" name="Google Shape;1681;p58"/>
          <p:cNvGrpSpPr/>
          <p:nvPr/>
        </p:nvGrpSpPr>
        <p:grpSpPr>
          <a:xfrm>
            <a:off x="153671" y="90047"/>
            <a:ext cx="493797" cy="446228"/>
            <a:chOff x="2679436" y="3270400"/>
            <a:chExt cx="752625" cy="689795"/>
          </a:xfrm>
        </p:grpSpPr>
        <p:sp>
          <p:nvSpPr>
            <p:cNvPr id="1682" name="Google Shape;1682;p58"/>
            <p:cNvSpPr/>
            <p:nvPr/>
          </p:nvSpPr>
          <p:spPr>
            <a:xfrm>
              <a:off x="2722600" y="3270400"/>
              <a:ext cx="689490" cy="689691"/>
            </a:xfrm>
            <a:custGeom>
              <a:avLst/>
              <a:gdLst/>
              <a:ahLst/>
              <a:cxnLst/>
              <a:rect l="l" t="t" r="r" b="b"/>
              <a:pathLst>
                <a:path w="109704" h="109736" extrusionOk="0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8"/>
            <p:cNvSpPr/>
            <p:nvPr/>
          </p:nvSpPr>
          <p:spPr>
            <a:xfrm>
              <a:off x="2679436" y="3344037"/>
              <a:ext cx="345260" cy="537562"/>
            </a:xfrm>
            <a:custGeom>
              <a:avLst/>
              <a:gdLst/>
              <a:ahLst/>
              <a:cxnLst/>
              <a:rect l="l" t="t" r="r" b="b"/>
              <a:pathLst>
                <a:path w="54934" h="85531" extrusionOk="0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8"/>
            <p:cNvSpPr/>
            <p:nvPr/>
          </p:nvSpPr>
          <p:spPr>
            <a:xfrm>
              <a:off x="3091326" y="3293626"/>
              <a:ext cx="340735" cy="423301"/>
            </a:xfrm>
            <a:custGeom>
              <a:avLst/>
              <a:gdLst/>
              <a:ahLst/>
              <a:cxnLst/>
              <a:rect l="l" t="t" r="r" b="b"/>
              <a:pathLst>
                <a:path w="54214" h="67351" extrusionOk="0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8"/>
            <p:cNvSpPr/>
            <p:nvPr/>
          </p:nvSpPr>
          <p:spPr>
            <a:xfrm>
              <a:off x="2973550" y="3693340"/>
              <a:ext cx="344852" cy="266855"/>
            </a:xfrm>
            <a:custGeom>
              <a:avLst/>
              <a:gdLst/>
              <a:ahLst/>
              <a:cxnLst/>
              <a:rect l="l" t="t" r="r" b="b"/>
              <a:pathLst>
                <a:path w="54869" h="42459" extrusionOk="0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6" name="Google Shape;1686;p58">
            <a:hlinkClick r:id="rId3" action="ppaction://hlinksldjump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7" name="Google Shape;1687;p58"/>
          <p:cNvSpPr/>
          <p:nvPr/>
        </p:nvSpPr>
        <p:spPr>
          <a:xfrm>
            <a:off x="7332664" y="111702"/>
            <a:ext cx="1659065" cy="402932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2396163A-7DBD-5363-BF30-159A4CA66449}"/>
              </a:ext>
            </a:extLst>
          </p:cNvPr>
          <p:cNvSpPr/>
          <p:nvPr/>
        </p:nvSpPr>
        <p:spPr>
          <a:xfrm rot="5400000">
            <a:off x="8074913" y="187114"/>
            <a:ext cx="221456" cy="24783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2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58"/>
          <p:cNvSpPr txBox="1">
            <a:spLocks noGrp="1"/>
          </p:cNvSpPr>
          <p:nvPr>
            <p:ph type="title"/>
          </p:nvPr>
        </p:nvSpPr>
        <p:spPr>
          <a:xfrm>
            <a:off x="713250" y="75250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Aft>
                <a:spcPts val="0"/>
              </a:spcAft>
              <a:buNone/>
            </a:pPr>
            <a:r>
              <a:rPr lang="en-US" sz="3600" dirty="0"/>
              <a:t>3. Ranking each route based on their carbon footprint</a:t>
            </a:r>
          </a:p>
        </p:txBody>
      </p:sp>
      <p:sp>
        <p:nvSpPr>
          <p:cNvPr id="1676" name="Google Shape;1676;p58"/>
          <p:cNvSpPr txBox="1">
            <a:spLocks noGrp="1"/>
          </p:cNvSpPr>
          <p:nvPr>
            <p:ph type="subTitle" idx="1"/>
          </p:nvPr>
        </p:nvSpPr>
        <p:spPr>
          <a:xfrm>
            <a:off x="2066113" y="1861607"/>
            <a:ext cx="5400675" cy="3567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/>
              <a:t>Offers an opportunity to expand your businnes in the most environmentally friendly way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/>
              <a:t>Greenest alternative to fullfil business ambitions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/>
              <a:t>Not always the shortest route is the greenest one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680" name="Google Shape;1680;p58"/>
          <p:cNvSpPr/>
          <p:nvPr/>
        </p:nvSpPr>
        <p:spPr>
          <a:xfrm>
            <a:off x="-68850" y="-188475"/>
            <a:ext cx="898728" cy="850908"/>
          </a:xfrm>
          <a:custGeom>
            <a:avLst/>
            <a:gdLst/>
            <a:ahLst/>
            <a:cxnLst/>
            <a:rect l="l" t="t" r="r" b="b"/>
            <a:pathLst>
              <a:path w="48771" h="46176" extrusionOk="0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1" name="Google Shape;1681;p58"/>
          <p:cNvGrpSpPr/>
          <p:nvPr/>
        </p:nvGrpSpPr>
        <p:grpSpPr>
          <a:xfrm>
            <a:off x="153671" y="90047"/>
            <a:ext cx="493797" cy="446228"/>
            <a:chOff x="2679436" y="3270400"/>
            <a:chExt cx="752625" cy="689795"/>
          </a:xfrm>
        </p:grpSpPr>
        <p:sp>
          <p:nvSpPr>
            <p:cNvPr id="1682" name="Google Shape;1682;p58"/>
            <p:cNvSpPr/>
            <p:nvPr/>
          </p:nvSpPr>
          <p:spPr>
            <a:xfrm>
              <a:off x="2722600" y="3270400"/>
              <a:ext cx="689490" cy="689691"/>
            </a:xfrm>
            <a:custGeom>
              <a:avLst/>
              <a:gdLst/>
              <a:ahLst/>
              <a:cxnLst/>
              <a:rect l="l" t="t" r="r" b="b"/>
              <a:pathLst>
                <a:path w="109704" h="109736" extrusionOk="0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8"/>
            <p:cNvSpPr/>
            <p:nvPr/>
          </p:nvSpPr>
          <p:spPr>
            <a:xfrm>
              <a:off x="2679436" y="3344037"/>
              <a:ext cx="345260" cy="537562"/>
            </a:xfrm>
            <a:custGeom>
              <a:avLst/>
              <a:gdLst/>
              <a:ahLst/>
              <a:cxnLst/>
              <a:rect l="l" t="t" r="r" b="b"/>
              <a:pathLst>
                <a:path w="54934" h="85531" extrusionOk="0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8"/>
            <p:cNvSpPr/>
            <p:nvPr/>
          </p:nvSpPr>
          <p:spPr>
            <a:xfrm>
              <a:off x="3091326" y="3293626"/>
              <a:ext cx="340735" cy="423301"/>
            </a:xfrm>
            <a:custGeom>
              <a:avLst/>
              <a:gdLst/>
              <a:ahLst/>
              <a:cxnLst/>
              <a:rect l="l" t="t" r="r" b="b"/>
              <a:pathLst>
                <a:path w="54214" h="67351" extrusionOk="0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8"/>
            <p:cNvSpPr/>
            <p:nvPr/>
          </p:nvSpPr>
          <p:spPr>
            <a:xfrm>
              <a:off x="2973550" y="3693340"/>
              <a:ext cx="344852" cy="266855"/>
            </a:xfrm>
            <a:custGeom>
              <a:avLst/>
              <a:gdLst/>
              <a:ahLst/>
              <a:cxnLst/>
              <a:rect l="l" t="t" r="r" b="b"/>
              <a:pathLst>
                <a:path w="54869" h="42459" extrusionOk="0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6" name="Google Shape;1686;p58">
            <a:hlinkClick r:id="rId3" action="ppaction://hlinksldjump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7" name="Google Shape;1687;p58"/>
          <p:cNvSpPr/>
          <p:nvPr/>
        </p:nvSpPr>
        <p:spPr>
          <a:xfrm>
            <a:off x="7332664" y="111702"/>
            <a:ext cx="1659065" cy="402932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5FDB4C6-0257-581F-C35A-D2610AD35305}"/>
              </a:ext>
            </a:extLst>
          </p:cNvPr>
          <p:cNvSpPr/>
          <p:nvPr/>
        </p:nvSpPr>
        <p:spPr>
          <a:xfrm rot="5400000">
            <a:off x="8074913" y="187114"/>
            <a:ext cx="221456" cy="24783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48">
            <a:hlinkClick r:id="" action="ppaction://noaction"/>
          </p:cNvPr>
          <p:cNvSpPr txBox="1"/>
          <p:nvPr/>
        </p:nvSpPr>
        <p:spPr>
          <a:xfrm>
            <a:off x="1584375" y="2764419"/>
            <a:ext cx="2424900" cy="15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4" name="Google Shape;1204;p48"/>
          <p:cNvSpPr/>
          <p:nvPr/>
        </p:nvSpPr>
        <p:spPr>
          <a:xfrm>
            <a:off x="-68850" y="-188475"/>
            <a:ext cx="898728" cy="850908"/>
          </a:xfrm>
          <a:custGeom>
            <a:avLst/>
            <a:gdLst/>
            <a:ahLst/>
            <a:cxnLst/>
            <a:rect l="l" t="t" r="r" b="b"/>
            <a:pathLst>
              <a:path w="48771" h="46176" extrusionOk="0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5" name="Google Shape;1205;p48"/>
          <p:cNvGrpSpPr/>
          <p:nvPr/>
        </p:nvGrpSpPr>
        <p:grpSpPr>
          <a:xfrm>
            <a:off x="153671" y="90047"/>
            <a:ext cx="493797" cy="446228"/>
            <a:chOff x="2679436" y="3270400"/>
            <a:chExt cx="752625" cy="689795"/>
          </a:xfrm>
        </p:grpSpPr>
        <p:sp>
          <p:nvSpPr>
            <p:cNvPr id="1206" name="Google Shape;1206;p48"/>
            <p:cNvSpPr/>
            <p:nvPr/>
          </p:nvSpPr>
          <p:spPr>
            <a:xfrm>
              <a:off x="2722600" y="3270400"/>
              <a:ext cx="689490" cy="689691"/>
            </a:xfrm>
            <a:custGeom>
              <a:avLst/>
              <a:gdLst/>
              <a:ahLst/>
              <a:cxnLst/>
              <a:rect l="l" t="t" r="r" b="b"/>
              <a:pathLst>
                <a:path w="109704" h="109736" extrusionOk="0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2679436" y="3344037"/>
              <a:ext cx="345260" cy="537562"/>
            </a:xfrm>
            <a:custGeom>
              <a:avLst/>
              <a:gdLst/>
              <a:ahLst/>
              <a:cxnLst/>
              <a:rect l="l" t="t" r="r" b="b"/>
              <a:pathLst>
                <a:path w="54934" h="85531" extrusionOk="0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3091326" y="3293626"/>
              <a:ext cx="340735" cy="423301"/>
            </a:xfrm>
            <a:custGeom>
              <a:avLst/>
              <a:gdLst/>
              <a:ahLst/>
              <a:cxnLst/>
              <a:rect l="l" t="t" r="r" b="b"/>
              <a:pathLst>
                <a:path w="54214" h="67351" extrusionOk="0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2973550" y="3693340"/>
              <a:ext cx="344852" cy="266855"/>
            </a:xfrm>
            <a:custGeom>
              <a:avLst/>
              <a:gdLst/>
              <a:ahLst/>
              <a:cxnLst/>
              <a:rect l="l" t="t" r="r" b="b"/>
              <a:pathLst>
                <a:path w="54869" h="42459" extrusionOk="0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0" name="Google Shape;1210;p48">
            <a:hlinkClick r:id="rId3" action="ppaction://hlinksldjump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1" name="Google Shape;1211;p48">
            <a:hlinkClick r:id="" action="ppaction://noaction"/>
          </p:cNvPr>
          <p:cNvSpPr txBox="1"/>
          <p:nvPr/>
        </p:nvSpPr>
        <p:spPr>
          <a:xfrm>
            <a:off x="5134725" y="2764419"/>
            <a:ext cx="2424900" cy="15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2" name="Google Shape;1212;p48"/>
          <p:cNvSpPr/>
          <p:nvPr/>
        </p:nvSpPr>
        <p:spPr>
          <a:xfrm rot="10800000">
            <a:off x="2096691" y="2028824"/>
            <a:ext cx="4950618" cy="1257300"/>
          </a:xfrm>
          <a:custGeom>
            <a:avLst/>
            <a:gdLst/>
            <a:ahLst/>
            <a:cxnLst/>
            <a:rect l="l" t="t" r="r" b="b"/>
            <a:pathLst>
              <a:path w="83994" h="54388" extrusionOk="0">
                <a:moveTo>
                  <a:pt x="39262" y="1"/>
                </a:moveTo>
                <a:cubicBezTo>
                  <a:pt x="32873" y="1"/>
                  <a:pt x="26778" y="1312"/>
                  <a:pt x="21235" y="4556"/>
                </a:cubicBezTo>
                <a:cubicBezTo>
                  <a:pt x="18337" y="6131"/>
                  <a:pt x="15690" y="8084"/>
                  <a:pt x="13296" y="10353"/>
                </a:cubicBezTo>
                <a:cubicBezTo>
                  <a:pt x="7499" y="15582"/>
                  <a:pt x="3466" y="22450"/>
                  <a:pt x="1702" y="30075"/>
                </a:cubicBezTo>
                <a:cubicBezTo>
                  <a:pt x="1" y="37258"/>
                  <a:pt x="2143" y="42676"/>
                  <a:pt x="8129" y="46961"/>
                </a:cubicBezTo>
                <a:cubicBezTo>
                  <a:pt x="12036" y="49671"/>
                  <a:pt x="16446" y="51498"/>
                  <a:pt x="21109" y="52443"/>
                </a:cubicBezTo>
                <a:cubicBezTo>
                  <a:pt x="27291" y="53817"/>
                  <a:pt x="33499" y="54387"/>
                  <a:pt x="39732" y="54387"/>
                </a:cubicBezTo>
                <a:cubicBezTo>
                  <a:pt x="43220" y="54387"/>
                  <a:pt x="46716" y="54209"/>
                  <a:pt x="50220" y="53892"/>
                </a:cubicBezTo>
                <a:cubicBezTo>
                  <a:pt x="55576" y="53514"/>
                  <a:pt x="60868" y="52506"/>
                  <a:pt x="65972" y="50868"/>
                </a:cubicBezTo>
                <a:cubicBezTo>
                  <a:pt x="71202" y="49040"/>
                  <a:pt x="75928" y="46016"/>
                  <a:pt x="79708" y="42046"/>
                </a:cubicBezTo>
                <a:cubicBezTo>
                  <a:pt x="80275" y="41416"/>
                  <a:pt x="80780" y="40786"/>
                  <a:pt x="81095" y="40030"/>
                </a:cubicBezTo>
                <a:cubicBezTo>
                  <a:pt x="83363" y="35556"/>
                  <a:pt x="83993" y="30894"/>
                  <a:pt x="82355" y="26042"/>
                </a:cubicBezTo>
                <a:cubicBezTo>
                  <a:pt x="81221" y="22513"/>
                  <a:pt x="79519" y="19174"/>
                  <a:pt x="77314" y="16149"/>
                </a:cubicBezTo>
                <a:cubicBezTo>
                  <a:pt x="73155" y="10542"/>
                  <a:pt x="68052" y="6068"/>
                  <a:pt x="61436" y="3674"/>
                </a:cubicBezTo>
                <a:cubicBezTo>
                  <a:pt x="54693" y="1342"/>
                  <a:pt x="47699" y="145"/>
                  <a:pt x="40579" y="19"/>
                </a:cubicBezTo>
                <a:cubicBezTo>
                  <a:pt x="40139" y="7"/>
                  <a:pt x="39699" y="1"/>
                  <a:pt x="39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8"/>
          <p:cNvSpPr txBox="1">
            <a:spLocks noGrp="1"/>
          </p:cNvSpPr>
          <p:nvPr>
            <p:ph type="title"/>
          </p:nvPr>
        </p:nvSpPr>
        <p:spPr>
          <a:xfrm>
            <a:off x="713250" y="22854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Used Tech</a:t>
            </a:r>
            <a:endParaRPr sz="8800" dirty="0"/>
          </a:p>
        </p:txBody>
      </p:sp>
      <p:sp>
        <p:nvSpPr>
          <p:cNvPr id="1232" name="Google Shape;1232;p48"/>
          <p:cNvSpPr/>
          <p:nvPr/>
        </p:nvSpPr>
        <p:spPr>
          <a:xfrm>
            <a:off x="7332664" y="111702"/>
            <a:ext cx="1659065" cy="402932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F5F398F-B6AC-8518-1C56-B4FDBC904B71}"/>
              </a:ext>
            </a:extLst>
          </p:cNvPr>
          <p:cNvSpPr/>
          <p:nvPr/>
        </p:nvSpPr>
        <p:spPr>
          <a:xfrm rot="5400000">
            <a:off x="8074913" y="187114"/>
            <a:ext cx="221456" cy="24783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1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805;p91">
            <a:extLst>
              <a:ext uri="{FF2B5EF4-FFF2-40B4-BE49-F238E27FC236}">
                <a16:creationId xmlns:a16="http://schemas.microsoft.com/office/drawing/2014/main" id="{B9B8F466-FD33-EA27-4393-829DE8E482C5}"/>
              </a:ext>
            </a:extLst>
          </p:cNvPr>
          <p:cNvSpPr/>
          <p:nvPr/>
        </p:nvSpPr>
        <p:spPr>
          <a:xfrm rot="10800000">
            <a:off x="5521621" y="1971912"/>
            <a:ext cx="3505179" cy="2727815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805;p91">
            <a:extLst>
              <a:ext uri="{FF2B5EF4-FFF2-40B4-BE49-F238E27FC236}">
                <a16:creationId xmlns:a16="http://schemas.microsoft.com/office/drawing/2014/main" id="{DFBE1568-145B-1F11-6EBD-DB5ED3A26496}"/>
              </a:ext>
            </a:extLst>
          </p:cNvPr>
          <p:cNvSpPr/>
          <p:nvPr/>
        </p:nvSpPr>
        <p:spPr>
          <a:xfrm rot="10800000">
            <a:off x="467079" y="1927877"/>
            <a:ext cx="3505179" cy="2727815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8" name="Google Shape;928;p44"/>
          <p:cNvGrpSpPr/>
          <p:nvPr/>
        </p:nvGrpSpPr>
        <p:grpSpPr>
          <a:xfrm>
            <a:off x="3113106" y="1251923"/>
            <a:ext cx="3362920" cy="3354006"/>
            <a:chOff x="4048209" y="1327361"/>
            <a:chExt cx="3486698" cy="3477455"/>
          </a:xfrm>
        </p:grpSpPr>
        <p:grpSp>
          <p:nvGrpSpPr>
            <p:cNvPr id="929" name="Google Shape;929;p44"/>
            <p:cNvGrpSpPr/>
            <p:nvPr/>
          </p:nvGrpSpPr>
          <p:grpSpPr>
            <a:xfrm>
              <a:off x="4048209" y="1413837"/>
              <a:ext cx="3486698" cy="3390980"/>
              <a:chOff x="4048209" y="1413837"/>
              <a:chExt cx="3486698" cy="3390980"/>
            </a:xfrm>
          </p:grpSpPr>
          <p:sp>
            <p:nvSpPr>
              <p:cNvPr id="930" name="Google Shape;930;p44"/>
              <p:cNvSpPr/>
              <p:nvPr/>
            </p:nvSpPr>
            <p:spPr>
              <a:xfrm rot="531256">
                <a:off x="6111230" y="1784349"/>
                <a:ext cx="645897" cy="1594695"/>
              </a:xfrm>
              <a:custGeom>
                <a:avLst/>
                <a:gdLst/>
                <a:ahLst/>
                <a:cxnLst/>
                <a:rect l="l" t="t" r="r" b="b"/>
                <a:pathLst>
                  <a:path w="10922" h="26966" extrusionOk="0">
                    <a:moveTo>
                      <a:pt x="2600" y="0"/>
                    </a:moveTo>
                    <a:cubicBezTo>
                      <a:pt x="2346" y="0"/>
                      <a:pt x="2086" y="76"/>
                      <a:pt x="1832" y="253"/>
                    </a:cubicBezTo>
                    <a:cubicBezTo>
                      <a:pt x="1" y="1528"/>
                      <a:pt x="3401" y="5223"/>
                      <a:pt x="4513" y="6139"/>
                    </a:cubicBezTo>
                    <a:cubicBezTo>
                      <a:pt x="4546" y="6139"/>
                      <a:pt x="4546" y="6171"/>
                      <a:pt x="4578" y="6171"/>
                    </a:cubicBezTo>
                    <a:cubicBezTo>
                      <a:pt x="4905" y="7152"/>
                      <a:pt x="5232" y="8133"/>
                      <a:pt x="5494" y="9114"/>
                    </a:cubicBezTo>
                    <a:cubicBezTo>
                      <a:pt x="4685" y="8044"/>
                      <a:pt x="3272" y="6495"/>
                      <a:pt x="2169" y="6495"/>
                    </a:cubicBezTo>
                    <a:cubicBezTo>
                      <a:pt x="1890" y="6495"/>
                      <a:pt x="1631" y="6594"/>
                      <a:pt x="1407" y="6825"/>
                    </a:cubicBezTo>
                    <a:cubicBezTo>
                      <a:pt x="622" y="7675"/>
                      <a:pt x="1374" y="8820"/>
                      <a:pt x="2126" y="9278"/>
                    </a:cubicBezTo>
                    <a:cubicBezTo>
                      <a:pt x="3238" y="9932"/>
                      <a:pt x="4448" y="10389"/>
                      <a:pt x="5690" y="10618"/>
                    </a:cubicBezTo>
                    <a:lnTo>
                      <a:pt x="5886" y="10618"/>
                    </a:lnTo>
                    <a:cubicBezTo>
                      <a:pt x="6213" y="11992"/>
                      <a:pt x="6442" y="13430"/>
                      <a:pt x="6540" y="14869"/>
                    </a:cubicBezTo>
                    <a:lnTo>
                      <a:pt x="6540" y="14934"/>
                    </a:lnTo>
                    <a:cubicBezTo>
                      <a:pt x="6030" y="14012"/>
                      <a:pt x="5268" y="12800"/>
                      <a:pt x="4561" y="12800"/>
                    </a:cubicBezTo>
                    <a:cubicBezTo>
                      <a:pt x="4316" y="12800"/>
                      <a:pt x="4078" y="12946"/>
                      <a:pt x="3859" y="13299"/>
                    </a:cubicBezTo>
                    <a:cubicBezTo>
                      <a:pt x="3009" y="14705"/>
                      <a:pt x="5494" y="16177"/>
                      <a:pt x="6508" y="16798"/>
                    </a:cubicBezTo>
                    <a:cubicBezTo>
                      <a:pt x="6475" y="17648"/>
                      <a:pt x="6410" y="18498"/>
                      <a:pt x="6279" y="19316"/>
                    </a:cubicBezTo>
                    <a:cubicBezTo>
                      <a:pt x="6246" y="18858"/>
                      <a:pt x="6115" y="18400"/>
                      <a:pt x="5854" y="18008"/>
                    </a:cubicBezTo>
                    <a:cubicBezTo>
                      <a:pt x="5664" y="17734"/>
                      <a:pt x="5215" y="17486"/>
                      <a:pt x="4824" y="17486"/>
                    </a:cubicBezTo>
                    <a:cubicBezTo>
                      <a:pt x="4609" y="17486"/>
                      <a:pt x="4412" y="17561"/>
                      <a:pt x="4284" y="17746"/>
                    </a:cubicBezTo>
                    <a:cubicBezTo>
                      <a:pt x="3892" y="18270"/>
                      <a:pt x="4415" y="19054"/>
                      <a:pt x="4677" y="19512"/>
                    </a:cubicBezTo>
                    <a:cubicBezTo>
                      <a:pt x="5004" y="20068"/>
                      <a:pt x="5429" y="20591"/>
                      <a:pt x="5886" y="21049"/>
                    </a:cubicBezTo>
                    <a:cubicBezTo>
                      <a:pt x="5919" y="21049"/>
                      <a:pt x="5952" y="21082"/>
                      <a:pt x="6017" y="21082"/>
                    </a:cubicBezTo>
                    <a:cubicBezTo>
                      <a:pt x="5658" y="22913"/>
                      <a:pt x="5200" y="24744"/>
                      <a:pt x="4807" y="26608"/>
                    </a:cubicBezTo>
                    <a:cubicBezTo>
                      <a:pt x="4769" y="26821"/>
                      <a:pt x="4949" y="26966"/>
                      <a:pt x="5122" y="26966"/>
                    </a:cubicBezTo>
                    <a:cubicBezTo>
                      <a:pt x="5241" y="26966"/>
                      <a:pt x="5356" y="26898"/>
                      <a:pt x="5396" y="26738"/>
                    </a:cubicBezTo>
                    <a:cubicBezTo>
                      <a:pt x="5952" y="24090"/>
                      <a:pt x="6704" y="21441"/>
                      <a:pt x="7031" y="18760"/>
                    </a:cubicBezTo>
                    <a:cubicBezTo>
                      <a:pt x="7069" y="18798"/>
                      <a:pt x="7119" y="18814"/>
                      <a:pt x="7173" y="18814"/>
                    </a:cubicBezTo>
                    <a:cubicBezTo>
                      <a:pt x="7211" y="18814"/>
                      <a:pt x="7252" y="18806"/>
                      <a:pt x="7292" y="18793"/>
                    </a:cubicBezTo>
                    <a:cubicBezTo>
                      <a:pt x="8110" y="18466"/>
                      <a:pt x="10889" y="18400"/>
                      <a:pt x="10399" y="16896"/>
                    </a:cubicBezTo>
                    <a:cubicBezTo>
                      <a:pt x="10239" y="16347"/>
                      <a:pt x="9726" y="16022"/>
                      <a:pt x="9198" y="16022"/>
                    </a:cubicBezTo>
                    <a:cubicBezTo>
                      <a:pt x="8971" y="16022"/>
                      <a:pt x="8741" y="16082"/>
                      <a:pt x="8535" y="16210"/>
                    </a:cubicBezTo>
                    <a:cubicBezTo>
                      <a:pt x="8012" y="16537"/>
                      <a:pt x="7521" y="16962"/>
                      <a:pt x="7129" y="17452"/>
                    </a:cubicBezTo>
                    <a:cubicBezTo>
                      <a:pt x="7194" y="16602"/>
                      <a:pt x="7194" y="15752"/>
                      <a:pt x="7129" y="14902"/>
                    </a:cubicBezTo>
                    <a:cubicBezTo>
                      <a:pt x="7129" y="14640"/>
                      <a:pt x="7096" y="14379"/>
                      <a:pt x="7064" y="14150"/>
                    </a:cubicBezTo>
                    <a:lnTo>
                      <a:pt x="7096" y="14150"/>
                    </a:lnTo>
                    <a:cubicBezTo>
                      <a:pt x="8470" y="13757"/>
                      <a:pt x="10922" y="9735"/>
                      <a:pt x="8698" y="9081"/>
                    </a:cubicBezTo>
                    <a:cubicBezTo>
                      <a:pt x="8628" y="9063"/>
                      <a:pt x="8560" y="9054"/>
                      <a:pt x="8494" y="9054"/>
                    </a:cubicBezTo>
                    <a:cubicBezTo>
                      <a:pt x="7518" y="9054"/>
                      <a:pt x="7018" y="11008"/>
                      <a:pt x="6835" y="12417"/>
                    </a:cubicBezTo>
                    <a:cubicBezTo>
                      <a:pt x="6671" y="11370"/>
                      <a:pt x="6442" y="10357"/>
                      <a:pt x="6181" y="9343"/>
                    </a:cubicBezTo>
                    <a:cubicBezTo>
                      <a:pt x="7096" y="8689"/>
                      <a:pt x="9156" y="4896"/>
                      <a:pt x="7064" y="4504"/>
                    </a:cubicBezTo>
                    <a:cubicBezTo>
                      <a:pt x="7008" y="4494"/>
                      <a:pt x="6955" y="4489"/>
                      <a:pt x="6903" y="4489"/>
                    </a:cubicBezTo>
                    <a:cubicBezTo>
                      <a:pt x="5920" y="4489"/>
                      <a:pt x="5625" y="6209"/>
                      <a:pt x="5625" y="7545"/>
                    </a:cubicBezTo>
                    <a:cubicBezTo>
                      <a:pt x="5461" y="6989"/>
                      <a:pt x="5298" y="6433"/>
                      <a:pt x="5102" y="5877"/>
                    </a:cubicBezTo>
                    <a:cubicBezTo>
                      <a:pt x="5232" y="4438"/>
                      <a:pt x="5134" y="2803"/>
                      <a:pt x="4513" y="1495"/>
                    </a:cubicBezTo>
                    <a:cubicBezTo>
                      <a:pt x="4188" y="796"/>
                      <a:pt x="3424" y="0"/>
                      <a:pt x="2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1" name="Google Shape;931;p44"/>
              <p:cNvGrpSpPr/>
              <p:nvPr/>
            </p:nvGrpSpPr>
            <p:grpSpPr>
              <a:xfrm rot="-515098">
                <a:off x="5663236" y="2476239"/>
                <a:ext cx="1755501" cy="1688207"/>
                <a:chOff x="4531600" y="1944475"/>
                <a:chExt cx="956750" cy="920075"/>
              </a:xfrm>
            </p:grpSpPr>
            <p:sp>
              <p:nvSpPr>
                <p:cNvPr id="932" name="Google Shape;932;p44"/>
                <p:cNvSpPr/>
                <p:nvPr/>
              </p:nvSpPr>
              <p:spPr>
                <a:xfrm>
                  <a:off x="4531600" y="1944475"/>
                  <a:ext cx="956750" cy="9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0" h="36803" extrusionOk="0">
                      <a:moveTo>
                        <a:pt x="29339" y="1"/>
                      </a:moveTo>
                      <a:cubicBezTo>
                        <a:pt x="25169" y="1"/>
                        <a:pt x="20610" y="6521"/>
                        <a:pt x="18847" y="8911"/>
                      </a:cubicBezTo>
                      <a:cubicBezTo>
                        <a:pt x="16907" y="5903"/>
                        <a:pt x="15466" y="4737"/>
                        <a:pt x="14348" y="4737"/>
                      </a:cubicBezTo>
                      <a:cubicBezTo>
                        <a:pt x="11395" y="4737"/>
                        <a:pt x="10698" y="12874"/>
                        <a:pt x="9037" y="16693"/>
                      </a:cubicBezTo>
                      <a:cubicBezTo>
                        <a:pt x="7029" y="14772"/>
                        <a:pt x="5557" y="13973"/>
                        <a:pt x="4497" y="13973"/>
                      </a:cubicBezTo>
                      <a:cubicBezTo>
                        <a:pt x="0" y="13973"/>
                        <a:pt x="2943" y="28364"/>
                        <a:pt x="4002" y="32519"/>
                      </a:cubicBezTo>
                      <a:lnTo>
                        <a:pt x="4721" y="36802"/>
                      </a:lnTo>
                      <a:cubicBezTo>
                        <a:pt x="9561" y="35363"/>
                        <a:pt x="15185" y="32486"/>
                        <a:pt x="20449" y="32257"/>
                      </a:cubicBezTo>
                      <a:cubicBezTo>
                        <a:pt x="26400" y="32028"/>
                        <a:pt x="36700" y="28595"/>
                        <a:pt x="25942" y="24704"/>
                      </a:cubicBezTo>
                      <a:cubicBezTo>
                        <a:pt x="28231" y="21728"/>
                        <a:pt x="34411" y="21499"/>
                        <a:pt x="36013" y="17837"/>
                      </a:cubicBezTo>
                      <a:cubicBezTo>
                        <a:pt x="38270" y="12802"/>
                        <a:pt x="32580" y="12802"/>
                        <a:pt x="29147" y="12573"/>
                      </a:cubicBezTo>
                      <a:cubicBezTo>
                        <a:pt x="29572" y="9597"/>
                        <a:pt x="35065" y="2763"/>
                        <a:pt x="31174" y="474"/>
                      </a:cubicBezTo>
                      <a:cubicBezTo>
                        <a:pt x="30578" y="147"/>
                        <a:pt x="29963" y="1"/>
                        <a:pt x="293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44"/>
                <p:cNvSpPr/>
                <p:nvPr/>
              </p:nvSpPr>
              <p:spPr>
                <a:xfrm>
                  <a:off x="4656300" y="2089375"/>
                  <a:ext cx="594325" cy="7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73" h="29995" extrusionOk="0">
                      <a:moveTo>
                        <a:pt x="23394" y="0"/>
                      </a:moveTo>
                      <a:cubicBezTo>
                        <a:pt x="23333" y="0"/>
                        <a:pt x="23270" y="22"/>
                        <a:pt x="23211" y="74"/>
                      </a:cubicBezTo>
                      <a:cubicBezTo>
                        <a:pt x="19254" y="3638"/>
                        <a:pt x="16475" y="8248"/>
                        <a:pt x="13205" y="12401"/>
                      </a:cubicBezTo>
                      <a:cubicBezTo>
                        <a:pt x="10197" y="16161"/>
                        <a:pt x="6665" y="19496"/>
                        <a:pt x="3722" y="23322"/>
                      </a:cubicBezTo>
                      <a:cubicBezTo>
                        <a:pt x="2218" y="25251"/>
                        <a:pt x="812" y="27344"/>
                        <a:pt x="60" y="29698"/>
                      </a:cubicBezTo>
                      <a:cubicBezTo>
                        <a:pt x="1" y="29877"/>
                        <a:pt x="169" y="29995"/>
                        <a:pt x="326" y="29995"/>
                      </a:cubicBezTo>
                      <a:cubicBezTo>
                        <a:pt x="428" y="29995"/>
                        <a:pt x="525" y="29945"/>
                        <a:pt x="551" y="29829"/>
                      </a:cubicBezTo>
                      <a:cubicBezTo>
                        <a:pt x="1205" y="27736"/>
                        <a:pt x="2414" y="25873"/>
                        <a:pt x="3722" y="24140"/>
                      </a:cubicBezTo>
                      <a:cubicBezTo>
                        <a:pt x="5226" y="22145"/>
                        <a:pt x="6894" y="20281"/>
                        <a:pt x="8562" y="18417"/>
                      </a:cubicBezTo>
                      <a:cubicBezTo>
                        <a:pt x="10099" y="16717"/>
                        <a:pt x="11701" y="15049"/>
                        <a:pt x="13139" y="13284"/>
                      </a:cubicBezTo>
                      <a:cubicBezTo>
                        <a:pt x="14774" y="11256"/>
                        <a:pt x="16278" y="9164"/>
                        <a:pt x="17815" y="7071"/>
                      </a:cubicBezTo>
                      <a:cubicBezTo>
                        <a:pt x="19548" y="4717"/>
                        <a:pt x="21379" y="2395"/>
                        <a:pt x="23570" y="433"/>
                      </a:cubicBezTo>
                      <a:cubicBezTo>
                        <a:pt x="23773" y="256"/>
                        <a:pt x="23603" y="0"/>
                        <a:pt x="233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44"/>
                <p:cNvSpPr/>
                <p:nvPr/>
              </p:nvSpPr>
              <p:spPr>
                <a:xfrm>
                  <a:off x="4720725" y="2518075"/>
                  <a:ext cx="225650" cy="19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26" h="7613" extrusionOk="0">
                      <a:moveTo>
                        <a:pt x="695" y="1"/>
                      </a:moveTo>
                      <a:cubicBezTo>
                        <a:pt x="597" y="1"/>
                        <a:pt x="498" y="58"/>
                        <a:pt x="459" y="190"/>
                      </a:cubicBezTo>
                      <a:cubicBezTo>
                        <a:pt x="1" y="2545"/>
                        <a:pt x="230" y="4964"/>
                        <a:pt x="230" y="7351"/>
                      </a:cubicBezTo>
                      <a:cubicBezTo>
                        <a:pt x="230" y="7482"/>
                        <a:pt x="328" y="7613"/>
                        <a:pt x="491" y="7613"/>
                      </a:cubicBezTo>
                      <a:lnTo>
                        <a:pt x="8699" y="6926"/>
                      </a:lnTo>
                      <a:cubicBezTo>
                        <a:pt x="9016" y="6894"/>
                        <a:pt x="9025" y="6402"/>
                        <a:pt x="8727" y="6402"/>
                      </a:cubicBezTo>
                      <a:cubicBezTo>
                        <a:pt x="8718" y="6402"/>
                        <a:pt x="8709" y="6402"/>
                        <a:pt x="8699" y="6403"/>
                      </a:cubicBezTo>
                      <a:lnTo>
                        <a:pt x="719" y="7071"/>
                      </a:lnTo>
                      <a:lnTo>
                        <a:pt x="719" y="7071"/>
                      </a:lnTo>
                      <a:cubicBezTo>
                        <a:pt x="706" y="4810"/>
                        <a:pt x="541" y="2550"/>
                        <a:pt x="949" y="321"/>
                      </a:cubicBezTo>
                      <a:cubicBezTo>
                        <a:pt x="988" y="126"/>
                        <a:pt x="841" y="1"/>
                        <a:pt x="6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44"/>
                <p:cNvSpPr/>
                <p:nvPr/>
              </p:nvSpPr>
              <p:spPr>
                <a:xfrm>
                  <a:off x="4845150" y="2336650"/>
                  <a:ext cx="256850" cy="2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4" h="8695" extrusionOk="0">
                      <a:moveTo>
                        <a:pt x="1220" y="0"/>
                      </a:moveTo>
                      <a:cubicBezTo>
                        <a:pt x="1106" y="0"/>
                        <a:pt x="991" y="74"/>
                        <a:pt x="975" y="221"/>
                      </a:cubicBezTo>
                      <a:cubicBezTo>
                        <a:pt x="975" y="2935"/>
                        <a:pt x="975" y="5747"/>
                        <a:pt x="59" y="8396"/>
                      </a:cubicBezTo>
                      <a:cubicBezTo>
                        <a:pt x="1" y="8572"/>
                        <a:pt x="153" y="8695"/>
                        <a:pt x="326" y="8695"/>
                      </a:cubicBezTo>
                      <a:cubicBezTo>
                        <a:pt x="346" y="8695"/>
                        <a:pt x="366" y="8693"/>
                        <a:pt x="386" y="8690"/>
                      </a:cubicBezTo>
                      <a:cubicBezTo>
                        <a:pt x="3558" y="8232"/>
                        <a:pt x="6828" y="8298"/>
                        <a:pt x="9967" y="7545"/>
                      </a:cubicBezTo>
                      <a:cubicBezTo>
                        <a:pt x="10274" y="7484"/>
                        <a:pt x="10178" y="7049"/>
                        <a:pt x="9895" y="7049"/>
                      </a:cubicBezTo>
                      <a:cubicBezTo>
                        <a:pt x="9876" y="7049"/>
                        <a:pt x="9857" y="7051"/>
                        <a:pt x="9836" y="7055"/>
                      </a:cubicBezTo>
                      <a:cubicBezTo>
                        <a:pt x="6847" y="7740"/>
                        <a:pt x="3739" y="7743"/>
                        <a:pt x="682" y="8137"/>
                      </a:cubicBezTo>
                      <a:lnTo>
                        <a:pt x="682" y="8137"/>
                      </a:lnTo>
                      <a:cubicBezTo>
                        <a:pt x="1495" y="5597"/>
                        <a:pt x="1465" y="2865"/>
                        <a:pt x="1465" y="221"/>
                      </a:cubicBezTo>
                      <a:cubicBezTo>
                        <a:pt x="1449" y="74"/>
                        <a:pt x="1335" y="0"/>
                        <a:pt x="12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44"/>
                <p:cNvSpPr/>
                <p:nvPr/>
              </p:nvSpPr>
              <p:spPr>
                <a:xfrm>
                  <a:off x="5001125" y="2227300"/>
                  <a:ext cx="151575" cy="1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3" h="5974" extrusionOk="0">
                      <a:moveTo>
                        <a:pt x="699" y="1"/>
                      </a:moveTo>
                      <a:cubicBezTo>
                        <a:pt x="581" y="1"/>
                        <a:pt x="458" y="83"/>
                        <a:pt x="425" y="246"/>
                      </a:cubicBezTo>
                      <a:cubicBezTo>
                        <a:pt x="425" y="2077"/>
                        <a:pt x="0" y="3876"/>
                        <a:pt x="197" y="5707"/>
                      </a:cubicBezTo>
                      <a:cubicBezTo>
                        <a:pt x="197" y="5853"/>
                        <a:pt x="328" y="5973"/>
                        <a:pt x="473" y="5973"/>
                      </a:cubicBezTo>
                      <a:cubicBezTo>
                        <a:pt x="489" y="5973"/>
                        <a:pt x="507" y="5972"/>
                        <a:pt x="524" y="5968"/>
                      </a:cubicBezTo>
                      <a:cubicBezTo>
                        <a:pt x="2289" y="5739"/>
                        <a:pt x="4088" y="5968"/>
                        <a:pt x="5788" y="5511"/>
                      </a:cubicBezTo>
                      <a:cubicBezTo>
                        <a:pt x="6063" y="5419"/>
                        <a:pt x="5967" y="5014"/>
                        <a:pt x="5713" y="5014"/>
                      </a:cubicBezTo>
                      <a:cubicBezTo>
                        <a:pt x="5695" y="5014"/>
                        <a:pt x="5677" y="5016"/>
                        <a:pt x="5657" y="5020"/>
                      </a:cubicBezTo>
                      <a:cubicBezTo>
                        <a:pt x="4054" y="5452"/>
                        <a:pt x="2335" y="5273"/>
                        <a:pt x="691" y="5443"/>
                      </a:cubicBezTo>
                      <a:lnTo>
                        <a:pt x="691" y="5443"/>
                      </a:lnTo>
                      <a:cubicBezTo>
                        <a:pt x="534" y="3703"/>
                        <a:pt x="949" y="1989"/>
                        <a:pt x="949" y="246"/>
                      </a:cubicBezTo>
                      <a:cubicBezTo>
                        <a:pt x="932" y="83"/>
                        <a:pt x="818" y="1"/>
                        <a:pt x="6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44"/>
                <p:cNvSpPr/>
                <p:nvPr/>
              </p:nvSpPr>
              <p:spPr>
                <a:xfrm>
                  <a:off x="5113925" y="2118350"/>
                  <a:ext cx="106300" cy="12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2" h="4854" extrusionOk="0">
                      <a:moveTo>
                        <a:pt x="723" y="1"/>
                      </a:moveTo>
                      <a:cubicBezTo>
                        <a:pt x="625" y="1"/>
                        <a:pt x="537" y="58"/>
                        <a:pt x="524" y="190"/>
                      </a:cubicBezTo>
                      <a:cubicBezTo>
                        <a:pt x="295" y="1531"/>
                        <a:pt x="262" y="2937"/>
                        <a:pt x="66" y="4310"/>
                      </a:cubicBezTo>
                      <a:cubicBezTo>
                        <a:pt x="1" y="4441"/>
                        <a:pt x="99" y="4571"/>
                        <a:pt x="230" y="4604"/>
                      </a:cubicBezTo>
                      <a:cubicBezTo>
                        <a:pt x="1213" y="4759"/>
                        <a:pt x="2196" y="4853"/>
                        <a:pt x="3179" y="4853"/>
                      </a:cubicBezTo>
                      <a:cubicBezTo>
                        <a:pt x="3439" y="4853"/>
                        <a:pt x="3698" y="4847"/>
                        <a:pt x="3957" y="4833"/>
                      </a:cubicBezTo>
                      <a:cubicBezTo>
                        <a:pt x="4252" y="4800"/>
                        <a:pt x="4252" y="4375"/>
                        <a:pt x="3957" y="4343"/>
                      </a:cubicBezTo>
                      <a:cubicBezTo>
                        <a:pt x="3761" y="4348"/>
                        <a:pt x="3565" y="4351"/>
                        <a:pt x="3368" y="4351"/>
                      </a:cubicBezTo>
                      <a:cubicBezTo>
                        <a:pt x="2436" y="4351"/>
                        <a:pt x="1507" y="4289"/>
                        <a:pt x="596" y="4151"/>
                      </a:cubicBezTo>
                      <a:lnTo>
                        <a:pt x="596" y="4151"/>
                      </a:lnTo>
                      <a:cubicBezTo>
                        <a:pt x="758" y="2874"/>
                        <a:pt x="802" y="1598"/>
                        <a:pt x="1014" y="321"/>
                      </a:cubicBezTo>
                      <a:cubicBezTo>
                        <a:pt x="1034" y="126"/>
                        <a:pt x="867" y="1"/>
                        <a:pt x="7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38" name="Google Shape;938;p44"/>
              <p:cNvSpPr/>
              <p:nvPr/>
            </p:nvSpPr>
            <p:spPr>
              <a:xfrm rot="-1114893">
                <a:off x="4935863" y="1452219"/>
                <a:ext cx="678191" cy="2865635"/>
              </a:xfrm>
              <a:custGeom>
                <a:avLst/>
                <a:gdLst/>
                <a:ahLst/>
                <a:cxnLst/>
                <a:rect l="l" t="t" r="r" b="b"/>
                <a:pathLst>
                  <a:path w="12688" h="53612" extrusionOk="0">
                    <a:moveTo>
                      <a:pt x="2559" y="0"/>
                    </a:moveTo>
                    <a:cubicBezTo>
                      <a:pt x="2453" y="0"/>
                      <a:pt x="2341" y="19"/>
                      <a:pt x="2224" y="59"/>
                    </a:cubicBezTo>
                    <a:cubicBezTo>
                      <a:pt x="197" y="778"/>
                      <a:pt x="3695" y="4636"/>
                      <a:pt x="4219" y="5388"/>
                    </a:cubicBezTo>
                    <a:cubicBezTo>
                      <a:pt x="4219" y="5421"/>
                      <a:pt x="4251" y="5454"/>
                      <a:pt x="4284" y="5454"/>
                    </a:cubicBezTo>
                    <a:cubicBezTo>
                      <a:pt x="4447" y="6010"/>
                      <a:pt x="4644" y="6598"/>
                      <a:pt x="4807" y="7154"/>
                    </a:cubicBezTo>
                    <a:cubicBezTo>
                      <a:pt x="3950" y="7059"/>
                      <a:pt x="2894" y="6753"/>
                      <a:pt x="1928" y="6753"/>
                    </a:cubicBezTo>
                    <a:cubicBezTo>
                      <a:pt x="1236" y="6753"/>
                      <a:pt x="590" y="6910"/>
                      <a:pt x="99" y="7416"/>
                    </a:cubicBezTo>
                    <a:cubicBezTo>
                      <a:pt x="0" y="7547"/>
                      <a:pt x="0" y="7841"/>
                      <a:pt x="229" y="7841"/>
                    </a:cubicBezTo>
                    <a:cubicBezTo>
                      <a:pt x="665" y="7903"/>
                      <a:pt x="1098" y="7927"/>
                      <a:pt x="1530" y="7927"/>
                    </a:cubicBezTo>
                    <a:cubicBezTo>
                      <a:pt x="2687" y="7927"/>
                      <a:pt x="3837" y="7758"/>
                      <a:pt x="5003" y="7710"/>
                    </a:cubicBezTo>
                    <a:cubicBezTo>
                      <a:pt x="5330" y="8789"/>
                      <a:pt x="5657" y="9901"/>
                      <a:pt x="5952" y="11013"/>
                    </a:cubicBezTo>
                    <a:cubicBezTo>
                      <a:pt x="4971" y="10588"/>
                      <a:pt x="3924" y="10359"/>
                      <a:pt x="2878" y="10326"/>
                    </a:cubicBezTo>
                    <a:cubicBezTo>
                      <a:pt x="2420" y="10326"/>
                      <a:pt x="1276" y="10326"/>
                      <a:pt x="1276" y="11013"/>
                    </a:cubicBezTo>
                    <a:cubicBezTo>
                      <a:pt x="1276" y="11739"/>
                      <a:pt x="2207" y="11916"/>
                      <a:pt x="3262" y="11916"/>
                    </a:cubicBezTo>
                    <a:cubicBezTo>
                      <a:pt x="4265" y="11916"/>
                      <a:pt x="5379" y="11756"/>
                      <a:pt x="5911" y="11756"/>
                    </a:cubicBezTo>
                    <a:cubicBezTo>
                      <a:pt x="5978" y="11756"/>
                      <a:pt x="6035" y="11759"/>
                      <a:pt x="6082" y="11765"/>
                    </a:cubicBezTo>
                    <a:lnTo>
                      <a:pt x="6148" y="11765"/>
                    </a:lnTo>
                    <a:cubicBezTo>
                      <a:pt x="6540" y="13301"/>
                      <a:pt x="6867" y="14838"/>
                      <a:pt x="7161" y="16375"/>
                    </a:cubicBezTo>
                    <a:cubicBezTo>
                      <a:pt x="5965" y="16113"/>
                      <a:pt x="4899" y="15668"/>
                      <a:pt x="3662" y="15668"/>
                    </a:cubicBezTo>
                    <a:cubicBezTo>
                      <a:pt x="3512" y="15668"/>
                      <a:pt x="3360" y="15674"/>
                      <a:pt x="3205" y="15688"/>
                    </a:cubicBezTo>
                    <a:cubicBezTo>
                      <a:pt x="2682" y="15721"/>
                      <a:pt x="1537" y="15754"/>
                      <a:pt x="1472" y="16506"/>
                    </a:cubicBezTo>
                    <a:cubicBezTo>
                      <a:pt x="1406" y="17225"/>
                      <a:pt x="3107" y="17454"/>
                      <a:pt x="3565" y="17520"/>
                    </a:cubicBezTo>
                    <a:cubicBezTo>
                      <a:pt x="4099" y="17579"/>
                      <a:pt x="4681" y="17632"/>
                      <a:pt x="5267" y="17632"/>
                    </a:cubicBezTo>
                    <a:cubicBezTo>
                      <a:pt x="5971" y="17632"/>
                      <a:pt x="6682" y="17555"/>
                      <a:pt x="7325" y="17323"/>
                    </a:cubicBezTo>
                    <a:cubicBezTo>
                      <a:pt x="7554" y="18664"/>
                      <a:pt x="7717" y="20037"/>
                      <a:pt x="7913" y="21378"/>
                    </a:cubicBezTo>
                    <a:cubicBezTo>
                      <a:pt x="6775" y="20991"/>
                      <a:pt x="5541" y="20350"/>
                      <a:pt x="4345" y="20350"/>
                    </a:cubicBezTo>
                    <a:cubicBezTo>
                      <a:pt x="3823" y="20350"/>
                      <a:pt x="3309" y="20472"/>
                      <a:pt x="2812" y="20789"/>
                    </a:cubicBezTo>
                    <a:cubicBezTo>
                      <a:pt x="2649" y="20887"/>
                      <a:pt x="2649" y="21116"/>
                      <a:pt x="2812" y="21214"/>
                    </a:cubicBezTo>
                    <a:cubicBezTo>
                      <a:pt x="3970" y="21885"/>
                      <a:pt x="5411" y="22101"/>
                      <a:pt x="6766" y="22101"/>
                    </a:cubicBezTo>
                    <a:cubicBezTo>
                      <a:pt x="6866" y="22101"/>
                      <a:pt x="6965" y="22100"/>
                      <a:pt x="7063" y="22097"/>
                    </a:cubicBezTo>
                    <a:lnTo>
                      <a:pt x="7129" y="22097"/>
                    </a:lnTo>
                    <a:cubicBezTo>
                      <a:pt x="7145" y="22114"/>
                      <a:pt x="7161" y="22122"/>
                      <a:pt x="7178" y="22122"/>
                    </a:cubicBezTo>
                    <a:cubicBezTo>
                      <a:pt x="7194" y="22122"/>
                      <a:pt x="7210" y="22114"/>
                      <a:pt x="7227" y="22097"/>
                    </a:cubicBezTo>
                    <a:cubicBezTo>
                      <a:pt x="7488" y="22097"/>
                      <a:pt x="7717" y="22097"/>
                      <a:pt x="7979" y="22065"/>
                    </a:cubicBezTo>
                    <a:cubicBezTo>
                      <a:pt x="8208" y="24452"/>
                      <a:pt x="8306" y="26839"/>
                      <a:pt x="8240" y="29225"/>
                    </a:cubicBezTo>
                    <a:cubicBezTo>
                      <a:pt x="8142" y="33215"/>
                      <a:pt x="7685" y="37237"/>
                      <a:pt x="7358" y="41226"/>
                    </a:cubicBezTo>
                    <a:cubicBezTo>
                      <a:pt x="7031" y="45378"/>
                      <a:pt x="5298" y="49269"/>
                      <a:pt x="4349" y="53291"/>
                    </a:cubicBezTo>
                    <a:cubicBezTo>
                      <a:pt x="4310" y="53486"/>
                      <a:pt x="4469" y="53612"/>
                      <a:pt x="4624" y="53612"/>
                    </a:cubicBezTo>
                    <a:cubicBezTo>
                      <a:pt x="4729" y="53612"/>
                      <a:pt x="4833" y="53554"/>
                      <a:pt x="4872" y="53422"/>
                    </a:cubicBezTo>
                    <a:cubicBezTo>
                      <a:pt x="5755" y="49596"/>
                      <a:pt x="7227" y="45934"/>
                      <a:pt x="7783" y="42043"/>
                    </a:cubicBezTo>
                    <a:cubicBezTo>
                      <a:pt x="8371" y="37825"/>
                      <a:pt x="8600" y="33444"/>
                      <a:pt x="8764" y="29225"/>
                    </a:cubicBezTo>
                    <a:cubicBezTo>
                      <a:pt x="8796" y="27885"/>
                      <a:pt x="8796" y="26544"/>
                      <a:pt x="8764" y="25236"/>
                    </a:cubicBezTo>
                    <a:cubicBezTo>
                      <a:pt x="8829" y="25236"/>
                      <a:pt x="8894" y="25171"/>
                      <a:pt x="8927" y="25106"/>
                    </a:cubicBezTo>
                    <a:lnTo>
                      <a:pt x="8927" y="25073"/>
                    </a:lnTo>
                    <a:cubicBezTo>
                      <a:pt x="9777" y="24517"/>
                      <a:pt x="10431" y="23667"/>
                      <a:pt x="11216" y="23046"/>
                    </a:cubicBezTo>
                    <a:cubicBezTo>
                      <a:pt x="11870" y="22490"/>
                      <a:pt x="12687" y="21770"/>
                      <a:pt x="12687" y="20855"/>
                    </a:cubicBezTo>
                    <a:cubicBezTo>
                      <a:pt x="12687" y="20724"/>
                      <a:pt x="12589" y="20626"/>
                      <a:pt x="12458" y="20626"/>
                    </a:cubicBezTo>
                    <a:cubicBezTo>
                      <a:pt x="12295" y="20588"/>
                      <a:pt x="12138" y="20570"/>
                      <a:pt x="11987" y="20570"/>
                    </a:cubicBezTo>
                    <a:cubicBezTo>
                      <a:pt x="10314" y="20570"/>
                      <a:pt x="9325" y="22754"/>
                      <a:pt x="8665" y="24223"/>
                    </a:cubicBezTo>
                    <a:cubicBezTo>
                      <a:pt x="8567" y="22784"/>
                      <a:pt x="8437" y="21313"/>
                      <a:pt x="8240" y="19874"/>
                    </a:cubicBezTo>
                    <a:cubicBezTo>
                      <a:pt x="8306" y="19874"/>
                      <a:pt x="8371" y="19841"/>
                      <a:pt x="8404" y="19808"/>
                    </a:cubicBezTo>
                    <a:cubicBezTo>
                      <a:pt x="9352" y="18729"/>
                      <a:pt x="10791" y="17389"/>
                      <a:pt x="10824" y="15852"/>
                    </a:cubicBezTo>
                    <a:cubicBezTo>
                      <a:pt x="10824" y="15721"/>
                      <a:pt x="10725" y="15590"/>
                      <a:pt x="10562" y="15590"/>
                    </a:cubicBezTo>
                    <a:cubicBezTo>
                      <a:pt x="9123" y="15688"/>
                      <a:pt x="8469" y="17291"/>
                      <a:pt x="8077" y="18631"/>
                    </a:cubicBezTo>
                    <a:cubicBezTo>
                      <a:pt x="7848" y="17323"/>
                      <a:pt x="7619" y="16015"/>
                      <a:pt x="7325" y="14707"/>
                    </a:cubicBezTo>
                    <a:lnTo>
                      <a:pt x="7325" y="14707"/>
                    </a:lnTo>
                    <a:cubicBezTo>
                      <a:pt x="7351" y="14716"/>
                      <a:pt x="7377" y="14720"/>
                      <a:pt x="7403" y="14720"/>
                    </a:cubicBezTo>
                    <a:cubicBezTo>
                      <a:pt x="7473" y="14720"/>
                      <a:pt x="7539" y="14690"/>
                      <a:pt x="7586" y="14642"/>
                    </a:cubicBezTo>
                    <a:cubicBezTo>
                      <a:pt x="7979" y="14217"/>
                      <a:pt x="11510" y="9737"/>
                      <a:pt x="9712" y="9443"/>
                    </a:cubicBezTo>
                    <a:cubicBezTo>
                      <a:pt x="9683" y="9438"/>
                      <a:pt x="9653" y="9436"/>
                      <a:pt x="9625" y="9436"/>
                    </a:cubicBezTo>
                    <a:cubicBezTo>
                      <a:pt x="9045" y="9436"/>
                      <a:pt x="8588" y="10344"/>
                      <a:pt x="8338" y="10718"/>
                    </a:cubicBezTo>
                    <a:cubicBezTo>
                      <a:pt x="7815" y="11667"/>
                      <a:pt x="7390" y="12680"/>
                      <a:pt x="7129" y="13759"/>
                    </a:cubicBezTo>
                    <a:cubicBezTo>
                      <a:pt x="6834" y="12451"/>
                      <a:pt x="6507" y="11143"/>
                      <a:pt x="6115" y="9868"/>
                    </a:cubicBezTo>
                    <a:cubicBezTo>
                      <a:pt x="6867" y="9018"/>
                      <a:pt x="7227" y="7808"/>
                      <a:pt x="7750" y="6827"/>
                    </a:cubicBezTo>
                    <a:cubicBezTo>
                      <a:pt x="8208" y="6010"/>
                      <a:pt x="8731" y="4996"/>
                      <a:pt x="8502" y="4015"/>
                    </a:cubicBezTo>
                    <a:cubicBezTo>
                      <a:pt x="8455" y="3921"/>
                      <a:pt x="8358" y="3845"/>
                      <a:pt x="8246" y="3845"/>
                    </a:cubicBezTo>
                    <a:cubicBezTo>
                      <a:pt x="8202" y="3845"/>
                      <a:pt x="8156" y="3857"/>
                      <a:pt x="8110" y="3884"/>
                    </a:cubicBezTo>
                    <a:cubicBezTo>
                      <a:pt x="6638" y="4538"/>
                      <a:pt x="5788" y="6566"/>
                      <a:pt x="5690" y="8266"/>
                    </a:cubicBezTo>
                    <a:cubicBezTo>
                      <a:pt x="5363" y="7187"/>
                      <a:pt x="5036" y="6141"/>
                      <a:pt x="4676" y="5062"/>
                    </a:cubicBezTo>
                    <a:lnTo>
                      <a:pt x="4676" y="5029"/>
                    </a:lnTo>
                    <a:cubicBezTo>
                      <a:pt x="4584" y="4019"/>
                      <a:pt x="4120" y="0"/>
                      <a:pt x="2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9" name="Google Shape;939;p44"/>
              <p:cNvGrpSpPr/>
              <p:nvPr/>
            </p:nvGrpSpPr>
            <p:grpSpPr>
              <a:xfrm rot="787396">
                <a:off x="4236594" y="2500648"/>
                <a:ext cx="1594312" cy="1706557"/>
                <a:chOff x="6116785" y="2780818"/>
                <a:chExt cx="837925" cy="930000"/>
              </a:xfrm>
            </p:grpSpPr>
            <p:sp>
              <p:nvSpPr>
                <p:cNvPr id="940" name="Google Shape;940;p44"/>
                <p:cNvSpPr/>
                <p:nvPr/>
              </p:nvSpPr>
              <p:spPr>
                <a:xfrm>
                  <a:off x="6116785" y="2780818"/>
                  <a:ext cx="837925" cy="93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17" h="37200" extrusionOk="0">
                      <a:moveTo>
                        <a:pt x="2277" y="1"/>
                      </a:moveTo>
                      <a:cubicBezTo>
                        <a:pt x="1494" y="1"/>
                        <a:pt x="733" y="50"/>
                        <a:pt x="1" y="153"/>
                      </a:cubicBezTo>
                      <a:cubicBezTo>
                        <a:pt x="1" y="9864"/>
                        <a:pt x="4546" y="33930"/>
                        <a:pt x="32176" y="37200"/>
                      </a:cubicBezTo>
                      <a:cubicBezTo>
                        <a:pt x="33516" y="30399"/>
                        <a:pt x="32176" y="21668"/>
                        <a:pt x="29167" y="15390"/>
                      </a:cubicBezTo>
                      <a:cubicBezTo>
                        <a:pt x="25143" y="7584"/>
                        <a:pt x="11991" y="1"/>
                        <a:pt x="22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44"/>
                <p:cNvSpPr/>
                <p:nvPr/>
              </p:nvSpPr>
              <p:spPr>
                <a:xfrm>
                  <a:off x="6245310" y="2866418"/>
                  <a:ext cx="677700" cy="8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08" h="33231" extrusionOk="0">
                      <a:moveTo>
                        <a:pt x="360" y="0"/>
                      </a:moveTo>
                      <a:cubicBezTo>
                        <a:pt x="191" y="0"/>
                        <a:pt x="1" y="188"/>
                        <a:pt x="91" y="391"/>
                      </a:cubicBezTo>
                      <a:cubicBezTo>
                        <a:pt x="1072" y="2549"/>
                        <a:pt x="3132" y="3988"/>
                        <a:pt x="4636" y="5721"/>
                      </a:cubicBezTo>
                      <a:cubicBezTo>
                        <a:pt x="6500" y="7879"/>
                        <a:pt x="8298" y="10037"/>
                        <a:pt x="10097" y="12260"/>
                      </a:cubicBezTo>
                      <a:cubicBezTo>
                        <a:pt x="13661" y="16707"/>
                        <a:pt x="17552" y="20860"/>
                        <a:pt x="21018" y="25340"/>
                      </a:cubicBezTo>
                      <a:cubicBezTo>
                        <a:pt x="22947" y="27858"/>
                        <a:pt x="24811" y="30441"/>
                        <a:pt x="26544" y="33122"/>
                      </a:cubicBezTo>
                      <a:cubicBezTo>
                        <a:pt x="26592" y="33199"/>
                        <a:pt x="26665" y="33230"/>
                        <a:pt x="26740" y="33230"/>
                      </a:cubicBezTo>
                      <a:cubicBezTo>
                        <a:pt x="26920" y="33230"/>
                        <a:pt x="27108" y="33045"/>
                        <a:pt x="26969" y="32860"/>
                      </a:cubicBezTo>
                      <a:lnTo>
                        <a:pt x="26969" y="32828"/>
                      </a:lnTo>
                      <a:cubicBezTo>
                        <a:pt x="23896" y="28119"/>
                        <a:pt x="20495" y="23639"/>
                        <a:pt x="16833" y="19389"/>
                      </a:cubicBezTo>
                      <a:cubicBezTo>
                        <a:pt x="15002" y="17231"/>
                        <a:pt x="13072" y="15138"/>
                        <a:pt x="11307" y="12914"/>
                      </a:cubicBezTo>
                      <a:cubicBezTo>
                        <a:pt x="9508" y="10724"/>
                        <a:pt x="7775" y="8467"/>
                        <a:pt x="5879" y="6375"/>
                      </a:cubicBezTo>
                      <a:cubicBezTo>
                        <a:pt x="4963" y="5328"/>
                        <a:pt x="4048" y="4347"/>
                        <a:pt x="3067" y="3367"/>
                      </a:cubicBezTo>
                      <a:cubicBezTo>
                        <a:pt x="2119" y="2418"/>
                        <a:pt x="1105" y="1405"/>
                        <a:pt x="549" y="129"/>
                      </a:cubicBezTo>
                      <a:cubicBezTo>
                        <a:pt x="508" y="38"/>
                        <a:pt x="437" y="0"/>
                        <a:pt x="36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44"/>
                <p:cNvSpPr/>
                <p:nvPr/>
              </p:nvSpPr>
              <p:spPr>
                <a:xfrm>
                  <a:off x="6209660" y="2867393"/>
                  <a:ext cx="206350" cy="18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4" h="7552" extrusionOk="0">
                      <a:moveTo>
                        <a:pt x="8008" y="0"/>
                      </a:moveTo>
                      <a:cubicBezTo>
                        <a:pt x="7893" y="0"/>
                        <a:pt x="7779" y="74"/>
                        <a:pt x="7763" y="221"/>
                      </a:cubicBezTo>
                      <a:lnTo>
                        <a:pt x="7763" y="6990"/>
                      </a:lnTo>
                      <a:lnTo>
                        <a:pt x="7763" y="6990"/>
                      </a:lnTo>
                      <a:cubicBezTo>
                        <a:pt x="5340" y="6458"/>
                        <a:pt x="2889" y="5954"/>
                        <a:pt x="438" y="5420"/>
                      </a:cubicBezTo>
                      <a:cubicBezTo>
                        <a:pt x="418" y="5416"/>
                        <a:pt x="398" y="5414"/>
                        <a:pt x="379" y="5414"/>
                      </a:cubicBezTo>
                      <a:cubicBezTo>
                        <a:pt x="97" y="5414"/>
                        <a:pt x="1" y="5849"/>
                        <a:pt x="307" y="5911"/>
                      </a:cubicBezTo>
                      <a:cubicBezTo>
                        <a:pt x="2858" y="6467"/>
                        <a:pt x="5408" y="6990"/>
                        <a:pt x="7926" y="7546"/>
                      </a:cubicBezTo>
                      <a:cubicBezTo>
                        <a:pt x="7947" y="7550"/>
                        <a:pt x="7968" y="7552"/>
                        <a:pt x="7989" y="7552"/>
                      </a:cubicBezTo>
                      <a:cubicBezTo>
                        <a:pt x="8129" y="7552"/>
                        <a:pt x="8253" y="7459"/>
                        <a:pt x="8253" y="7317"/>
                      </a:cubicBezTo>
                      <a:lnTo>
                        <a:pt x="8253" y="221"/>
                      </a:lnTo>
                      <a:cubicBezTo>
                        <a:pt x="8237" y="74"/>
                        <a:pt x="8122" y="0"/>
                        <a:pt x="80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44"/>
                <p:cNvSpPr/>
                <p:nvPr/>
              </p:nvSpPr>
              <p:spPr>
                <a:xfrm>
                  <a:off x="6257835" y="2975493"/>
                  <a:ext cx="322075" cy="24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3" h="9770" extrusionOk="0">
                      <a:moveTo>
                        <a:pt x="12645" y="1"/>
                      </a:moveTo>
                      <a:cubicBezTo>
                        <a:pt x="12522" y="1"/>
                        <a:pt x="12392" y="83"/>
                        <a:pt x="12375" y="246"/>
                      </a:cubicBezTo>
                      <a:cubicBezTo>
                        <a:pt x="12089" y="3265"/>
                        <a:pt x="11587" y="6222"/>
                        <a:pt x="11049" y="9208"/>
                      </a:cubicBezTo>
                      <a:lnTo>
                        <a:pt x="11049" y="9208"/>
                      </a:lnTo>
                      <a:cubicBezTo>
                        <a:pt x="7542" y="8426"/>
                        <a:pt x="3976" y="7916"/>
                        <a:pt x="440" y="7374"/>
                      </a:cubicBezTo>
                      <a:cubicBezTo>
                        <a:pt x="420" y="7370"/>
                        <a:pt x="400" y="7368"/>
                        <a:pt x="382" y="7368"/>
                      </a:cubicBezTo>
                      <a:cubicBezTo>
                        <a:pt x="99" y="7368"/>
                        <a:pt x="1" y="7803"/>
                        <a:pt x="277" y="7865"/>
                      </a:cubicBezTo>
                      <a:cubicBezTo>
                        <a:pt x="3939" y="8421"/>
                        <a:pt x="7601" y="8944"/>
                        <a:pt x="11198" y="9761"/>
                      </a:cubicBezTo>
                      <a:cubicBezTo>
                        <a:pt x="11221" y="9767"/>
                        <a:pt x="11243" y="9770"/>
                        <a:pt x="11265" y="9770"/>
                      </a:cubicBezTo>
                      <a:cubicBezTo>
                        <a:pt x="11371" y="9770"/>
                        <a:pt x="11465" y="9706"/>
                        <a:pt x="11492" y="9598"/>
                      </a:cubicBezTo>
                      <a:cubicBezTo>
                        <a:pt x="12081" y="6491"/>
                        <a:pt x="12571" y="3385"/>
                        <a:pt x="12866" y="246"/>
                      </a:cubicBezTo>
                      <a:cubicBezTo>
                        <a:pt x="12882" y="83"/>
                        <a:pt x="12768" y="1"/>
                        <a:pt x="1264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44"/>
                <p:cNvSpPr/>
                <p:nvPr/>
              </p:nvSpPr>
              <p:spPr>
                <a:xfrm>
                  <a:off x="6354660" y="3111768"/>
                  <a:ext cx="383250" cy="27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30" h="11145" extrusionOk="0">
                      <a:moveTo>
                        <a:pt x="15026" y="1"/>
                      </a:moveTo>
                      <a:cubicBezTo>
                        <a:pt x="14923" y="1"/>
                        <a:pt x="14820" y="58"/>
                        <a:pt x="14780" y="190"/>
                      </a:cubicBezTo>
                      <a:cubicBezTo>
                        <a:pt x="13658" y="3556"/>
                        <a:pt x="13165" y="7110"/>
                        <a:pt x="12622" y="10606"/>
                      </a:cubicBezTo>
                      <a:lnTo>
                        <a:pt x="12622" y="10606"/>
                      </a:lnTo>
                      <a:cubicBezTo>
                        <a:pt x="8513" y="10339"/>
                        <a:pt x="4404" y="9804"/>
                        <a:pt x="295" y="9804"/>
                      </a:cubicBezTo>
                      <a:cubicBezTo>
                        <a:pt x="1" y="9836"/>
                        <a:pt x="1" y="10294"/>
                        <a:pt x="295" y="10327"/>
                      </a:cubicBezTo>
                      <a:cubicBezTo>
                        <a:pt x="4480" y="10327"/>
                        <a:pt x="8666" y="10850"/>
                        <a:pt x="12851" y="11144"/>
                      </a:cubicBezTo>
                      <a:cubicBezTo>
                        <a:pt x="12949" y="11144"/>
                        <a:pt x="13047" y="11046"/>
                        <a:pt x="13080" y="10948"/>
                      </a:cubicBezTo>
                      <a:cubicBezTo>
                        <a:pt x="13636" y="7384"/>
                        <a:pt x="14126" y="3754"/>
                        <a:pt x="15271" y="321"/>
                      </a:cubicBezTo>
                      <a:cubicBezTo>
                        <a:pt x="15329" y="126"/>
                        <a:pt x="15179" y="1"/>
                        <a:pt x="150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45" name="Google Shape;945;p44"/>
              <p:cNvGrpSpPr/>
              <p:nvPr/>
            </p:nvGrpSpPr>
            <p:grpSpPr>
              <a:xfrm rot="203786">
                <a:off x="5141855" y="1443647"/>
                <a:ext cx="1091882" cy="2884864"/>
                <a:chOff x="2058600" y="1081575"/>
                <a:chExt cx="596750" cy="1576675"/>
              </a:xfrm>
            </p:grpSpPr>
            <p:sp>
              <p:nvSpPr>
                <p:cNvPr id="946" name="Google Shape;946;p44"/>
                <p:cNvSpPr/>
                <p:nvPr/>
              </p:nvSpPr>
              <p:spPr>
                <a:xfrm>
                  <a:off x="2407000" y="1708025"/>
                  <a:ext cx="44700" cy="2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" h="1089" extrusionOk="0">
                      <a:moveTo>
                        <a:pt x="350" y="1"/>
                      </a:moveTo>
                      <a:cubicBezTo>
                        <a:pt x="95" y="1"/>
                        <a:pt x="0" y="428"/>
                        <a:pt x="320" y="545"/>
                      </a:cubicBezTo>
                      <a:cubicBezTo>
                        <a:pt x="544" y="634"/>
                        <a:pt x="767" y="738"/>
                        <a:pt x="980" y="858"/>
                      </a:cubicBezTo>
                      <a:lnTo>
                        <a:pt x="980" y="858"/>
                      </a:lnTo>
                      <a:cubicBezTo>
                        <a:pt x="1010" y="893"/>
                        <a:pt x="1051" y="921"/>
                        <a:pt x="1105" y="937"/>
                      </a:cubicBezTo>
                      <a:cubicBezTo>
                        <a:pt x="1109" y="937"/>
                        <a:pt x="1112" y="937"/>
                        <a:pt x="1115" y="937"/>
                      </a:cubicBezTo>
                      <a:lnTo>
                        <a:pt x="1115" y="937"/>
                      </a:lnTo>
                      <a:cubicBezTo>
                        <a:pt x="1167" y="969"/>
                        <a:pt x="1218" y="1001"/>
                        <a:pt x="1269" y="1035"/>
                      </a:cubicBezTo>
                      <a:cubicBezTo>
                        <a:pt x="1318" y="1072"/>
                        <a:pt x="1369" y="1088"/>
                        <a:pt x="1417" y="1088"/>
                      </a:cubicBezTo>
                      <a:cubicBezTo>
                        <a:pt x="1624" y="1088"/>
                        <a:pt x="1787" y="795"/>
                        <a:pt x="1628" y="610"/>
                      </a:cubicBezTo>
                      <a:cubicBezTo>
                        <a:pt x="1530" y="512"/>
                        <a:pt x="1399" y="414"/>
                        <a:pt x="1269" y="381"/>
                      </a:cubicBezTo>
                      <a:cubicBezTo>
                        <a:pt x="1266" y="381"/>
                        <a:pt x="1264" y="380"/>
                        <a:pt x="1261" y="380"/>
                      </a:cubicBezTo>
                      <a:lnTo>
                        <a:pt x="1261" y="380"/>
                      </a:lnTo>
                      <a:cubicBezTo>
                        <a:pt x="1000" y="227"/>
                        <a:pt x="734" y="116"/>
                        <a:pt x="451" y="21"/>
                      </a:cubicBezTo>
                      <a:cubicBezTo>
                        <a:pt x="415" y="7"/>
                        <a:pt x="382" y="1"/>
                        <a:pt x="350" y="1"/>
                      </a:cubicBezTo>
                      <a:close/>
                    </a:path>
                  </a:pathLst>
                </a:custGeom>
                <a:solidFill>
                  <a:srgbClr val="004D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44"/>
                <p:cNvSpPr/>
                <p:nvPr/>
              </p:nvSpPr>
              <p:spPr>
                <a:xfrm>
                  <a:off x="2390375" y="1700375"/>
                  <a:ext cx="7370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8" h="1729" extrusionOk="0">
                      <a:moveTo>
                        <a:pt x="1060" y="636"/>
                      </a:moveTo>
                      <a:cubicBezTo>
                        <a:pt x="1306" y="687"/>
                        <a:pt x="1548" y="758"/>
                        <a:pt x="1770" y="851"/>
                      </a:cubicBezTo>
                      <a:cubicBezTo>
                        <a:pt x="1904" y="904"/>
                        <a:pt x="2015" y="1001"/>
                        <a:pt x="2087" y="1141"/>
                      </a:cubicBezTo>
                      <a:lnTo>
                        <a:pt x="2087" y="1141"/>
                      </a:lnTo>
                      <a:cubicBezTo>
                        <a:pt x="1733" y="1016"/>
                        <a:pt x="1379" y="850"/>
                        <a:pt x="1060" y="636"/>
                      </a:cubicBezTo>
                      <a:close/>
                      <a:moveTo>
                        <a:pt x="495" y="0"/>
                      </a:moveTo>
                      <a:cubicBezTo>
                        <a:pt x="369" y="13"/>
                        <a:pt x="292" y="93"/>
                        <a:pt x="263" y="189"/>
                      </a:cubicBezTo>
                      <a:lnTo>
                        <a:pt x="263" y="189"/>
                      </a:lnTo>
                      <a:cubicBezTo>
                        <a:pt x="101" y="267"/>
                        <a:pt x="1" y="487"/>
                        <a:pt x="168" y="654"/>
                      </a:cubicBezTo>
                      <a:lnTo>
                        <a:pt x="168" y="622"/>
                      </a:lnTo>
                      <a:cubicBezTo>
                        <a:pt x="462" y="916"/>
                        <a:pt x="822" y="1145"/>
                        <a:pt x="1182" y="1341"/>
                      </a:cubicBezTo>
                      <a:cubicBezTo>
                        <a:pt x="1438" y="1495"/>
                        <a:pt x="1834" y="1729"/>
                        <a:pt x="2182" y="1729"/>
                      </a:cubicBezTo>
                      <a:cubicBezTo>
                        <a:pt x="2279" y="1729"/>
                        <a:pt x="2372" y="1711"/>
                        <a:pt x="2457" y="1668"/>
                      </a:cubicBezTo>
                      <a:cubicBezTo>
                        <a:pt x="2947" y="1439"/>
                        <a:pt x="2588" y="785"/>
                        <a:pt x="2326" y="556"/>
                      </a:cubicBezTo>
                      <a:cubicBezTo>
                        <a:pt x="1770" y="197"/>
                        <a:pt x="1149" y="0"/>
                        <a:pt x="49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44"/>
                <p:cNvSpPr/>
                <p:nvPr/>
              </p:nvSpPr>
              <p:spPr>
                <a:xfrm>
                  <a:off x="2141150" y="1373050"/>
                  <a:ext cx="114475" cy="4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1601" extrusionOk="0">
                      <a:moveTo>
                        <a:pt x="1787" y="0"/>
                      </a:moveTo>
                      <a:cubicBezTo>
                        <a:pt x="1582" y="0"/>
                        <a:pt x="1379" y="14"/>
                        <a:pt x="1178" y="47"/>
                      </a:cubicBezTo>
                      <a:cubicBezTo>
                        <a:pt x="753" y="112"/>
                        <a:pt x="1" y="668"/>
                        <a:pt x="393" y="1191"/>
                      </a:cubicBezTo>
                      <a:cubicBezTo>
                        <a:pt x="673" y="1542"/>
                        <a:pt x="1220" y="1592"/>
                        <a:pt x="1701" y="1592"/>
                      </a:cubicBezTo>
                      <a:cubicBezTo>
                        <a:pt x="1893" y="1592"/>
                        <a:pt x="2075" y="1584"/>
                        <a:pt x="2224" y="1584"/>
                      </a:cubicBezTo>
                      <a:cubicBezTo>
                        <a:pt x="2349" y="1595"/>
                        <a:pt x="2474" y="1600"/>
                        <a:pt x="2597" y="1600"/>
                      </a:cubicBezTo>
                      <a:cubicBezTo>
                        <a:pt x="3215" y="1600"/>
                        <a:pt x="3810" y="1464"/>
                        <a:pt x="4382" y="1191"/>
                      </a:cubicBezTo>
                      <a:cubicBezTo>
                        <a:pt x="4546" y="1126"/>
                        <a:pt x="4578" y="897"/>
                        <a:pt x="4447" y="799"/>
                      </a:cubicBezTo>
                      <a:cubicBezTo>
                        <a:pt x="4480" y="635"/>
                        <a:pt x="4382" y="505"/>
                        <a:pt x="4251" y="472"/>
                      </a:cubicBezTo>
                      <a:cubicBezTo>
                        <a:pt x="3465" y="236"/>
                        <a:pt x="2615" y="0"/>
                        <a:pt x="17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44"/>
                <p:cNvSpPr/>
                <p:nvPr/>
              </p:nvSpPr>
              <p:spPr>
                <a:xfrm>
                  <a:off x="2258875" y="1336050"/>
                  <a:ext cx="53150" cy="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" h="3752" extrusionOk="0">
                      <a:moveTo>
                        <a:pt x="793" y="0"/>
                      </a:moveTo>
                      <a:cubicBezTo>
                        <a:pt x="704" y="0"/>
                        <a:pt x="617" y="51"/>
                        <a:pt x="556" y="154"/>
                      </a:cubicBezTo>
                      <a:cubicBezTo>
                        <a:pt x="0" y="1167"/>
                        <a:pt x="425" y="2344"/>
                        <a:pt x="621" y="3391"/>
                      </a:cubicBezTo>
                      <a:cubicBezTo>
                        <a:pt x="621" y="3456"/>
                        <a:pt x="654" y="3521"/>
                        <a:pt x="687" y="3554"/>
                      </a:cubicBezTo>
                      <a:cubicBezTo>
                        <a:pt x="704" y="3676"/>
                        <a:pt x="841" y="3751"/>
                        <a:pt x="971" y="3751"/>
                      </a:cubicBezTo>
                      <a:cubicBezTo>
                        <a:pt x="1086" y="3751"/>
                        <a:pt x="1195" y="3692"/>
                        <a:pt x="1210" y="3554"/>
                      </a:cubicBezTo>
                      <a:cubicBezTo>
                        <a:pt x="1439" y="2410"/>
                        <a:pt x="2125" y="906"/>
                        <a:pt x="948" y="55"/>
                      </a:cubicBezTo>
                      <a:cubicBezTo>
                        <a:pt x="899" y="19"/>
                        <a:pt x="846" y="0"/>
                        <a:pt x="7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44"/>
                <p:cNvSpPr/>
                <p:nvPr/>
              </p:nvSpPr>
              <p:spPr>
                <a:xfrm>
                  <a:off x="2269500" y="1230625"/>
                  <a:ext cx="68675" cy="6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7" h="2743" extrusionOk="0">
                      <a:moveTo>
                        <a:pt x="778" y="0"/>
                      </a:moveTo>
                      <a:cubicBezTo>
                        <a:pt x="583" y="0"/>
                        <a:pt x="378" y="66"/>
                        <a:pt x="164" y="218"/>
                      </a:cubicBezTo>
                      <a:cubicBezTo>
                        <a:pt x="66" y="283"/>
                        <a:pt x="0" y="414"/>
                        <a:pt x="33" y="545"/>
                      </a:cubicBezTo>
                      <a:cubicBezTo>
                        <a:pt x="360" y="1493"/>
                        <a:pt x="1308" y="2507"/>
                        <a:pt x="2322" y="2736"/>
                      </a:cubicBezTo>
                      <a:cubicBezTo>
                        <a:pt x="2339" y="2740"/>
                        <a:pt x="2357" y="2742"/>
                        <a:pt x="2375" y="2742"/>
                      </a:cubicBezTo>
                      <a:cubicBezTo>
                        <a:pt x="2493" y="2742"/>
                        <a:pt x="2620" y="2653"/>
                        <a:pt x="2649" y="2539"/>
                      </a:cubicBezTo>
                      <a:cubicBezTo>
                        <a:pt x="2714" y="2474"/>
                        <a:pt x="2747" y="2343"/>
                        <a:pt x="2714" y="2245"/>
                      </a:cubicBezTo>
                      <a:cubicBezTo>
                        <a:pt x="2416" y="1515"/>
                        <a:pt x="1716" y="0"/>
                        <a:pt x="77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44"/>
                <p:cNvSpPr/>
                <p:nvPr/>
              </p:nvSpPr>
              <p:spPr>
                <a:xfrm>
                  <a:off x="2345525" y="1185425"/>
                  <a:ext cx="58050" cy="4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1863" extrusionOk="0">
                      <a:moveTo>
                        <a:pt x="1652" y="1"/>
                      </a:moveTo>
                      <a:cubicBezTo>
                        <a:pt x="1355" y="1"/>
                        <a:pt x="1060" y="230"/>
                        <a:pt x="818" y="424"/>
                      </a:cubicBezTo>
                      <a:cubicBezTo>
                        <a:pt x="458" y="685"/>
                        <a:pt x="196" y="1045"/>
                        <a:pt x="33" y="1437"/>
                      </a:cubicBezTo>
                      <a:cubicBezTo>
                        <a:pt x="0" y="1535"/>
                        <a:pt x="33" y="1666"/>
                        <a:pt x="131" y="1732"/>
                      </a:cubicBezTo>
                      <a:cubicBezTo>
                        <a:pt x="174" y="1819"/>
                        <a:pt x="276" y="1862"/>
                        <a:pt x="378" y="1862"/>
                      </a:cubicBezTo>
                      <a:cubicBezTo>
                        <a:pt x="429" y="1862"/>
                        <a:pt x="480" y="1852"/>
                        <a:pt x="523" y="1830"/>
                      </a:cubicBezTo>
                      <a:cubicBezTo>
                        <a:pt x="1014" y="1699"/>
                        <a:pt x="1472" y="1503"/>
                        <a:pt x="1897" y="1241"/>
                      </a:cubicBezTo>
                      <a:cubicBezTo>
                        <a:pt x="2289" y="980"/>
                        <a:pt x="2322" y="391"/>
                        <a:pt x="1962" y="97"/>
                      </a:cubicBezTo>
                      <a:cubicBezTo>
                        <a:pt x="1860" y="29"/>
                        <a:pt x="1756" y="1"/>
                        <a:pt x="165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44"/>
                <p:cNvSpPr/>
                <p:nvPr/>
              </p:nvSpPr>
              <p:spPr>
                <a:xfrm>
                  <a:off x="2308725" y="1130475"/>
                  <a:ext cx="533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" h="2080" extrusionOk="0">
                      <a:moveTo>
                        <a:pt x="309" y="1"/>
                      </a:moveTo>
                      <a:cubicBezTo>
                        <a:pt x="158" y="1"/>
                        <a:pt x="1" y="124"/>
                        <a:pt x="1" y="300"/>
                      </a:cubicBezTo>
                      <a:cubicBezTo>
                        <a:pt x="66" y="1216"/>
                        <a:pt x="949" y="1739"/>
                        <a:pt x="1701" y="2066"/>
                      </a:cubicBezTo>
                      <a:cubicBezTo>
                        <a:pt x="1732" y="2075"/>
                        <a:pt x="1761" y="2079"/>
                        <a:pt x="1789" y="2079"/>
                      </a:cubicBezTo>
                      <a:cubicBezTo>
                        <a:pt x="2049" y="2079"/>
                        <a:pt x="2134" y="1691"/>
                        <a:pt x="1897" y="1543"/>
                      </a:cubicBezTo>
                      <a:cubicBezTo>
                        <a:pt x="1897" y="1510"/>
                        <a:pt x="1897" y="1445"/>
                        <a:pt x="1864" y="1412"/>
                      </a:cubicBezTo>
                      <a:cubicBezTo>
                        <a:pt x="1603" y="791"/>
                        <a:pt x="1080" y="137"/>
                        <a:pt x="360" y="6"/>
                      </a:cubicBezTo>
                      <a:cubicBezTo>
                        <a:pt x="343" y="3"/>
                        <a:pt x="326" y="1"/>
                        <a:pt x="3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44"/>
                <p:cNvSpPr/>
                <p:nvPr/>
              </p:nvSpPr>
              <p:spPr>
                <a:xfrm>
                  <a:off x="2366775" y="1325200"/>
                  <a:ext cx="35175" cy="6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" h="2705" extrusionOk="0">
                      <a:moveTo>
                        <a:pt x="568" y="1"/>
                      </a:moveTo>
                      <a:cubicBezTo>
                        <a:pt x="449" y="1"/>
                        <a:pt x="331" y="68"/>
                        <a:pt x="295" y="195"/>
                      </a:cubicBezTo>
                      <a:cubicBezTo>
                        <a:pt x="0" y="1013"/>
                        <a:pt x="131" y="1896"/>
                        <a:pt x="622" y="2582"/>
                      </a:cubicBezTo>
                      <a:cubicBezTo>
                        <a:pt x="680" y="2669"/>
                        <a:pt x="764" y="2705"/>
                        <a:pt x="848" y="2705"/>
                      </a:cubicBezTo>
                      <a:cubicBezTo>
                        <a:pt x="1048" y="2705"/>
                        <a:pt x="1250" y="2505"/>
                        <a:pt x="1112" y="2321"/>
                      </a:cubicBezTo>
                      <a:lnTo>
                        <a:pt x="1112" y="2288"/>
                      </a:lnTo>
                      <a:cubicBezTo>
                        <a:pt x="1406" y="1699"/>
                        <a:pt x="1112" y="686"/>
                        <a:pt x="818" y="130"/>
                      </a:cubicBezTo>
                      <a:cubicBezTo>
                        <a:pt x="760" y="43"/>
                        <a:pt x="664" y="1"/>
                        <a:pt x="56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44"/>
                <p:cNvSpPr/>
                <p:nvPr/>
              </p:nvSpPr>
              <p:spPr>
                <a:xfrm>
                  <a:off x="2406000" y="1345600"/>
                  <a:ext cx="73600" cy="4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4" h="1833" extrusionOk="0">
                      <a:moveTo>
                        <a:pt x="491" y="0"/>
                      </a:moveTo>
                      <a:cubicBezTo>
                        <a:pt x="360" y="0"/>
                        <a:pt x="262" y="66"/>
                        <a:pt x="230" y="164"/>
                      </a:cubicBezTo>
                      <a:cubicBezTo>
                        <a:pt x="33" y="262"/>
                        <a:pt x="1" y="491"/>
                        <a:pt x="132" y="622"/>
                      </a:cubicBezTo>
                      <a:cubicBezTo>
                        <a:pt x="466" y="956"/>
                        <a:pt x="1360" y="1833"/>
                        <a:pt x="1996" y="1833"/>
                      </a:cubicBezTo>
                      <a:cubicBezTo>
                        <a:pt x="2229" y="1833"/>
                        <a:pt x="2428" y="1714"/>
                        <a:pt x="2551" y="1406"/>
                      </a:cubicBezTo>
                      <a:cubicBezTo>
                        <a:pt x="2944" y="491"/>
                        <a:pt x="1080" y="0"/>
                        <a:pt x="49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44"/>
                <p:cNvSpPr/>
                <p:nvPr/>
              </p:nvSpPr>
              <p:spPr>
                <a:xfrm>
                  <a:off x="2374950" y="1588375"/>
                  <a:ext cx="49875" cy="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3188" extrusionOk="0">
                      <a:moveTo>
                        <a:pt x="1047" y="1"/>
                      </a:moveTo>
                      <a:cubicBezTo>
                        <a:pt x="973" y="1"/>
                        <a:pt x="899" y="33"/>
                        <a:pt x="850" y="99"/>
                      </a:cubicBezTo>
                      <a:cubicBezTo>
                        <a:pt x="0" y="982"/>
                        <a:pt x="818" y="2159"/>
                        <a:pt x="1243" y="3042"/>
                      </a:cubicBezTo>
                      <a:cubicBezTo>
                        <a:pt x="1300" y="3144"/>
                        <a:pt x="1385" y="3187"/>
                        <a:pt x="1469" y="3187"/>
                      </a:cubicBezTo>
                      <a:cubicBezTo>
                        <a:pt x="1628" y="3187"/>
                        <a:pt x="1787" y="3037"/>
                        <a:pt x="1766" y="2846"/>
                      </a:cubicBezTo>
                      <a:cubicBezTo>
                        <a:pt x="1864" y="2813"/>
                        <a:pt x="1897" y="2715"/>
                        <a:pt x="1929" y="2584"/>
                      </a:cubicBezTo>
                      <a:cubicBezTo>
                        <a:pt x="1995" y="1766"/>
                        <a:pt x="1929" y="687"/>
                        <a:pt x="1243" y="99"/>
                      </a:cubicBezTo>
                      <a:cubicBezTo>
                        <a:pt x="1194" y="33"/>
                        <a:pt x="1120" y="1"/>
                        <a:pt x="10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44"/>
                <p:cNvSpPr/>
                <p:nvPr/>
              </p:nvSpPr>
              <p:spPr>
                <a:xfrm>
                  <a:off x="2439525" y="1596875"/>
                  <a:ext cx="75225" cy="4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" h="1676" extrusionOk="0">
                      <a:moveTo>
                        <a:pt x="801" y="1"/>
                      </a:moveTo>
                      <a:cubicBezTo>
                        <a:pt x="675" y="1"/>
                        <a:pt x="550" y="7"/>
                        <a:pt x="425" y="20"/>
                      </a:cubicBezTo>
                      <a:cubicBezTo>
                        <a:pt x="131" y="86"/>
                        <a:pt x="0" y="511"/>
                        <a:pt x="327" y="576"/>
                      </a:cubicBezTo>
                      <a:cubicBezTo>
                        <a:pt x="360" y="609"/>
                        <a:pt x="425" y="609"/>
                        <a:pt x="458" y="609"/>
                      </a:cubicBezTo>
                      <a:cubicBezTo>
                        <a:pt x="458" y="674"/>
                        <a:pt x="458" y="773"/>
                        <a:pt x="524" y="805"/>
                      </a:cubicBezTo>
                      <a:cubicBezTo>
                        <a:pt x="739" y="1092"/>
                        <a:pt x="1670" y="1676"/>
                        <a:pt x="2296" y="1676"/>
                      </a:cubicBezTo>
                      <a:cubicBezTo>
                        <a:pt x="2526" y="1676"/>
                        <a:pt x="2716" y="1596"/>
                        <a:pt x="2812" y="1394"/>
                      </a:cubicBezTo>
                      <a:cubicBezTo>
                        <a:pt x="3009" y="969"/>
                        <a:pt x="2649" y="511"/>
                        <a:pt x="2289" y="315"/>
                      </a:cubicBezTo>
                      <a:cubicBezTo>
                        <a:pt x="1818" y="105"/>
                        <a:pt x="1306" y="1"/>
                        <a:pt x="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44"/>
                <p:cNvSpPr/>
                <p:nvPr/>
              </p:nvSpPr>
              <p:spPr>
                <a:xfrm>
                  <a:off x="2446050" y="1487450"/>
                  <a:ext cx="41725" cy="7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" h="2935" extrusionOk="0">
                      <a:moveTo>
                        <a:pt x="730" y="1"/>
                      </a:moveTo>
                      <a:cubicBezTo>
                        <a:pt x="639" y="1"/>
                        <a:pt x="549" y="51"/>
                        <a:pt x="491" y="147"/>
                      </a:cubicBezTo>
                      <a:cubicBezTo>
                        <a:pt x="1" y="997"/>
                        <a:pt x="786" y="1814"/>
                        <a:pt x="818" y="2664"/>
                      </a:cubicBezTo>
                      <a:cubicBezTo>
                        <a:pt x="818" y="2844"/>
                        <a:pt x="966" y="2934"/>
                        <a:pt x="1109" y="2934"/>
                      </a:cubicBezTo>
                      <a:cubicBezTo>
                        <a:pt x="1252" y="2934"/>
                        <a:pt x="1391" y="2844"/>
                        <a:pt x="1374" y="2664"/>
                      </a:cubicBezTo>
                      <a:lnTo>
                        <a:pt x="1374" y="2566"/>
                      </a:lnTo>
                      <a:cubicBezTo>
                        <a:pt x="1407" y="2534"/>
                        <a:pt x="1440" y="2501"/>
                        <a:pt x="1440" y="2436"/>
                      </a:cubicBezTo>
                      <a:cubicBezTo>
                        <a:pt x="1669" y="1684"/>
                        <a:pt x="1538" y="604"/>
                        <a:pt x="917" y="81"/>
                      </a:cubicBezTo>
                      <a:cubicBezTo>
                        <a:pt x="862" y="27"/>
                        <a:pt x="79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44"/>
                <p:cNvSpPr/>
                <p:nvPr/>
              </p:nvSpPr>
              <p:spPr>
                <a:xfrm>
                  <a:off x="2170575" y="1515625"/>
                  <a:ext cx="47450" cy="8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8" h="3239" extrusionOk="0">
                      <a:moveTo>
                        <a:pt x="1062" y="1"/>
                      </a:moveTo>
                      <a:cubicBezTo>
                        <a:pt x="1011" y="1"/>
                        <a:pt x="960" y="12"/>
                        <a:pt x="916" y="33"/>
                      </a:cubicBezTo>
                      <a:cubicBezTo>
                        <a:pt x="1" y="589"/>
                        <a:pt x="458" y="1930"/>
                        <a:pt x="491" y="2813"/>
                      </a:cubicBezTo>
                      <a:cubicBezTo>
                        <a:pt x="491" y="2911"/>
                        <a:pt x="557" y="3009"/>
                        <a:pt x="655" y="3074"/>
                      </a:cubicBezTo>
                      <a:cubicBezTo>
                        <a:pt x="708" y="3180"/>
                        <a:pt x="818" y="3239"/>
                        <a:pt x="924" y="3239"/>
                      </a:cubicBezTo>
                      <a:cubicBezTo>
                        <a:pt x="1014" y="3239"/>
                        <a:pt x="1100" y="3197"/>
                        <a:pt x="1145" y="3107"/>
                      </a:cubicBezTo>
                      <a:cubicBezTo>
                        <a:pt x="1701" y="2322"/>
                        <a:pt x="1897" y="949"/>
                        <a:pt x="1309" y="131"/>
                      </a:cubicBezTo>
                      <a:cubicBezTo>
                        <a:pt x="1265" y="44"/>
                        <a:pt x="1163" y="1"/>
                        <a:pt x="10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44"/>
                <p:cNvSpPr/>
                <p:nvPr/>
              </p:nvSpPr>
              <p:spPr>
                <a:xfrm>
                  <a:off x="2124800" y="1608175"/>
                  <a:ext cx="95675" cy="3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1308" extrusionOk="0">
                      <a:moveTo>
                        <a:pt x="1412" y="1"/>
                      </a:moveTo>
                      <a:cubicBezTo>
                        <a:pt x="1244" y="1"/>
                        <a:pt x="1078" y="27"/>
                        <a:pt x="916" y="92"/>
                      </a:cubicBezTo>
                      <a:cubicBezTo>
                        <a:pt x="556" y="255"/>
                        <a:pt x="1" y="713"/>
                        <a:pt x="458" y="1073"/>
                      </a:cubicBezTo>
                      <a:cubicBezTo>
                        <a:pt x="730" y="1276"/>
                        <a:pt x="1143" y="1308"/>
                        <a:pt x="1523" y="1308"/>
                      </a:cubicBezTo>
                      <a:cubicBezTo>
                        <a:pt x="1692" y="1308"/>
                        <a:pt x="1854" y="1301"/>
                        <a:pt x="1995" y="1301"/>
                      </a:cubicBezTo>
                      <a:cubicBezTo>
                        <a:pt x="2453" y="1301"/>
                        <a:pt x="2976" y="1269"/>
                        <a:pt x="3499" y="1269"/>
                      </a:cubicBezTo>
                      <a:cubicBezTo>
                        <a:pt x="3695" y="1236"/>
                        <a:pt x="3794" y="1040"/>
                        <a:pt x="3761" y="876"/>
                      </a:cubicBezTo>
                      <a:cubicBezTo>
                        <a:pt x="3826" y="680"/>
                        <a:pt x="3695" y="484"/>
                        <a:pt x="3499" y="484"/>
                      </a:cubicBezTo>
                      <a:cubicBezTo>
                        <a:pt x="2817" y="432"/>
                        <a:pt x="2094" y="1"/>
                        <a:pt x="14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44"/>
                <p:cNvSpPr/>
                <p:nvPr/>
              </p:nvSpPr>
              <p:spPr>
                <a:xfrm>
                  <a:off x="2240875" y="1597875"/>
                  <a:ext cx="51525" cy="8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3245" extrusionOk="0">
                      <a:moveTo>
                        <a:pt x="1161" y="0"/>
                      </a:moveTo>
                      <a:cubicBezTo>
                        <a:pt x="1109" y="0"/>
                        <a:pt x="1058" y="16"/>
                        <a:pt x="1014" y="46"/>
                      </a:cubicBezTo>
                      <a:cubicBezTo>
                        <a:pt x="1" y="602"/>
                        <a:pt x="262" y="1844"/>
                        <a:pt x="295" y="2825"/>
                      </a:cubicBezTo>
                      <a:cubicBezTo>
                        <a:pt x="262" y="2923"/>
                        <a:pt x="360" y="3021"/>
                        <a:pt x="458" y="3054"/>
                      </a:cubicBezTo>
                      <a:cubicBezTo>
                        <a:pt x="498" y="3174"/>
                        <a:pt x="599" y="3245"/>
                        <a:pt x="709" y="3245"/>
                      </a:cubicBezTo>
                      <a:cubicBezTo>
                        <a:pt x="779" y="3245"/>
                        <a:pt x="853" y="3216"/>
                        <a:pt x="916" y="3152"/>
                      </a:cubicBezTo>
                      <a:cubicBezTo>
                        <a:pt x="1570" y="2367"/>
                        <a:pt x="2061" y="1027"/>
                        <a:pt x="1341" y="79"/>
                      </a:cubicBezTo>
                      <a:cubicBezTo>
                        <a:pt x="1287" y="25"/>
                        <a:pt x="1223" y="0"/>
                        <a:pt x="11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44"/>
                <p:cNvSpPr/>
                <p:nvPr/>
              </p:nvSpPr>
              <p:spPr>
                <a:xfrm>
                  <a:off x="2226175" y="1704700"/>
                  <a:ext cx="76050" cy="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715" extrusionOk="0">
                      <a:moveTo>
                        <a:pt x="2128" y="0"/>
                      </a:moveTo>
                      <a:cubicBezTo>
                        <a:pt x="1643" y="0"/>
                        <a:pt x="1173" y="117"/>
                        <a:pt x="752" y="351"/>
                      </a:cubicBezTo>
                      <a:cubicBezTo>
                        <a:pt x="425" y="514"/>
                        <a:pt x="0" y="1201"/>
                        <a:pt x="360" y="1560"/>
                      </a:cubicBezTo>
                      <a:cubicBezTo>
                        <a:pt x="482" y="1673"/>
                        <a:pt x="621" y="1715"/>
                        <a:pt x="763" y="1715"/>
                      </a:cubicBezTo>
                      <a:cubicBezTo>
                        <a:pt x="1077" y="1715"/>
                        <a:pt x="1410" y="1509"/>
                        <a:pt x="1635" y="1397"/>
                      </a:cubicBezTo>
                      <a:cubicBezTo>
                        <a:pt x="2060" y="1233"/>
                        <a:pt x="2453" y="1005"/>
                        <a:pt x="2845" y="743"/>
                      </a:cubicBezTo>
                      <a:cubicBezTo>
                        <a:pt x="3041" y="547"/>
                        <a:pt x="2976" y="187"/>
                        <a:pt x="2714" y="89"/>
                      </a:cubicBezTo>
                      <a:lnTo>
                        <a:pt x="2714" y="56"/>
                      </a:lnTo>
                      <a:cubicBezTo>
                        <a:pt x="2518" y="19"/>
                        <a:pt x="2322" y="0"/>
                        <a:pt x="212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44"/>
                <p:cNvSpPr/>
                <p:nvPr/>
              </p:nvSpPr>
              <p:spPr>
                <a:xfrm>
                  <a:off x="2421550" y="1915500"/>
                  <a:ext cx="40875" cy="8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3476" extrusionOk="0">
                      <a:moveTo>
                        <a:pt x="664" y="0"/>
                      </a:moveTo>
                      <a:cubicBezTo>
                        <a:pt x="545" y="0"/>
                        <a:pt x="432" y="71"/>
                        <a:pt x="392" y="191"/>
                      </a:cubicBezTo>
                      <a:cubicBezTo>
                        <a:pt x="0" y="1303"/>
                        <a:pt x="589" y="2349"/>
                        <a:pt x="1014" y="3330"/>
                      </a:cubicBezTo>
                      <a:cubicBezTo>
                        <a:pt x="1059" y="3433"/>
                        <a:pt x="1141" y="3476"/>
                        <a:pt x="1226" y="3476"/>
                      </a:cubicBezTo>
                      <a:cubicBezTo>
                        <a:pt x="1385" y="3476"/>
                        <a:pt x="1558" y="3326"/>
                        <a:pt x="1537" y="3134"/>
                      </a:cubicBezTo>
                      <a:cubicBezTo>
                        <a:pt x="1537" y="3101"/>
                        <a:pt x="1537" y="3069"/>
                        <a:pt x="1537" y="3036"/>
                      </a:cubicBezTo>
                      <a:cubicBezTo>
                        <a:pt x="1635" y="2055"/>
                        <a:pt x="1635" y="845"/>
                        <a:pt x="883" y="93"/>
                      </a:cubicBezTo>
                      <a:cubicBezTo>
                        <a:pt x="819" y="29"/>
                        <a:pt x="741" y="0"/>
                        <a:pt x="6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44"/>
                <p:cNvSpPr/>
                <p:nvPr/>
              </p:nvSpPr>
              <p:spPr>
                <a:xfrm>
                  <a:off x="2491850" y="1934175"/>
                  <a:ext cx="76050" cy="4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783" extrusionOk="0">
                      <a:moveTo>
                        <a:pt x="392" y="0"/>
                      </a:moveTo>
                      <a:cubicBezTo>
                        <a:pt x="229" y="0"/>
                        <a:pt x="131" y="98"/>
                        <a:pt x="98" y="262"/>
                      </a:cubicBezTo>
                      <a:cubicBezTo>
                        <a:pt x="0" y="327"/>
                        <a:pt x="0" y="523"/>
                        <a:pt x="98" y="621"/>
                      </a:cubicBezTo>
                      <a:cubicBezTo>
                        <a:pt x="589" y="1046"/>
                        <a:pt x="1145" y="1406"/>
                        <a:pt x="1733" y="1700"/>
                      </a:cubicBezTo>
                      <a:cubicBezTo>
                        <a:pt x="1884" y="1751"/>
                        <a:pt x="2059" y="1782"/>
                        <a:pt x="2230" y="1782"/>
                      </a:cubicBezTo>
                      <a:cubicBezTo>
                        <a:pt x="2617" y="1782"/>
                        <a:pt x="2986" y="1620"/>
                        <a:pt x="3008" y="1144"/>
                      </a:cubicBezTo>
                      <a:cubicBezTo>
                        <a:pt x="3041" y="164"/>
                        <a:pt x="1046" y="0"/>
                        <a:pt x="39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44"/>
                <p:cNvSpPr/>
                <p:nvPr/>
              </p:nvSpPr>
              <p:spPr>
                <a:xfrm>
                  <a:off x="2485300" y="1819900"/>
                  <a:ext cx="440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3" h="2773" extrusionOk="0">
                      <a:moveTo>
                        <a:pt x="486" y="1"/>
                      </a:moveTo>
                      <a:cubicBezTo>
                        <a:pt x="374" y="1"/>
                        <a:pt x="270" y="80"/>
                        <a:pt x="229" y="222"/>
                      </a:cubicBezTo>
                      <a:cubicBezTo>
                        <a:pt x="0" y="1072"/>
                        <a:pt x="491" y="1988"/>
                        <a:pt x="1047" y="2675"/>
                      </a:cubicBezTo>
                      <a:cubicBezTo>
                        <a:pt x="1096" y="2740"/>
                        <a:pt x="1169" y="2773"/>
                        <a:pt x="1243" y="2773"/>
                      </a:cubicBezTo>
                      <a:cubicBezTo>
                        <a:pt x="1317" y="2773"/>
                        <a:pt x="1390" y="2740"/>
                        <a:pt x="1439" y="2675"/>
                      </a:cubicBezTo>
                      <a:cubicBezTo>
                        <a:pt x="1456" y="2678"/>
                        <a:pt x="1473" y="2680"/>
                        <a:pt x="1490" y="2680"/>
                      </a:cubicBezTo>
                      <a:cubicBezTo>
                        <a:pt x="1635" y="2680"/>
                        <a:pt x="1763" y="2559"/>
                        <a:pt x="1733" y="2413"/>
                      </a:cubicBezTo>
                      <a:cubicBezTo>
                        <a:pt x="1733" y="1530"/>
                        <a:pt x="1341" y="680"/>
                        <a:pt x="687" y="91"/>
                      </a:cubicBezTo>
                      <a:cubicBezTo>
                        <a:pt x="625" y="30"/>
                        <a:pt x="554" y="1"/>
                        <a:pt x="4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965;p44"/>
                <p:cNvSpPr/>
                <p:nvPr/>
              </p:nvSpPr>
              <p:spPr>
                <a:xfrm>
                  <a:off x="2527800" y="1836375"/>
                  <a:ext cx="69525" cy="3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1236" extrusionOk="0">
                      <a:moveTo>
                        <a:pt x="1760" y="0"/>
                      </a:moveTo>
                      <a:cubicBezTo>
                        <a:pt x="1633" y="0"/>
                        <a:pt x="1510" y="11"/>
                        <a:pt x="1407" y="21"/>
                      </a:cubicBezTo>
                      <a:cubicBezTo>
                        <a:pt x="1014" y="21"/>
                        <a:pt x="655" y="119"/>
                        <a:pt x="328" y="315"/>
                      </a:cubicBezTo>
                      <a:cubicBezTo>
                        <a:pt x="66" y="315"/>
                        <a:pt x="1" y="740"/>
                        <a:pt x="295" y="871"/>
                      </a:cubicBezTo>
                      <a:cubicBezTo>
                        <a:pt x="736" y="1106"/>
                        <a:pt x="1256" y="1236"/>
                        <a:pt x="1784" y="1236"/>
                      </a:cubicBezTo>
                      <a:cubicBezTo>
                        <a:pt x="1844" y="1236"/>
                        <a:pt x="1903" y="1234"/>
                        <a:pt x="1963" y="1231"/>
                      </a:cubicBezTo>
                      <a:cubicBezTo>
                        <a:pt x="2355" y="1133"/>
                        <a:pt x="2780" y="610"/>
                        <a:pt x="2486" y="250"/>
                      </a:cubicBezTo>
                      <a:cubicBezTo>
                        <a:pt x="2329" y="49"/>
                        <a:pt x="2035" y="0"/>
                        <a:pt x="176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44"/>
                <p:cNvSpPr/>
                <p:nvPr/>
              </p:nvSpPr>
              <p:spPr>
                <a:xfrm>
                  <a:off x="2189375" y="1811300"/>
                  <a:ext cx="38450" cy="7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994" extrusionOk="0">
                      <a:moveTo>
                        <a:pt x="981" y="1"/>
                      </a:moveTo>
                      <a:cubicBezTo>
                        <a:pt x="719" y="1"/>
                        <a:pt x="458" y="347"/>
                        <a:pt x="360" y="566"/>
                      </a:cubicBezTo>
                      <a:cubicBezTo>
                        <a:pt x="1" y="1220"/>
                        <a:pt x="328" y="2136"/>
                        <a:pt x="491" y="2790"/>
                      </a:cubicBezTo>
                      <a:cubicBezTo>
                        <a:pt x="517" y="2933"/>
                        <a:pt x="621" y="2993"/>
                        <a:pt x="730" y="2993"/>
                      </a:cubicBezTo>
                      <a:cubicBezTo>
                        <a:pt x="896" y="2993"/>
                        <a:pt x="1073" y="2856"/>
                        <a:pt x="1014" y="2659"/>
                      </a:cubicBezTo>
                      <a:lnTo>
                        <a:pt x="982" y="2561"/>
                      </a:lnTo>
                      <a:cubicBezTo>
                        <a:pt x="1211" y="2201"/>
                        <a:pt x="1341" y="1776"/>
                        <a:pt x="1374" y="1384"/>
                      </a:cubicBezTo>
                      <a:cubicBezTo>
                        <a:pt x="1439" y="1024"/>
                        <a:pt x="1538" y="435"/>
                        <a:pt x="1243" y="141"/>
                      </a:cubicBezTo>
                      <a:cubicBezTo>
                        <a:pt x="1160" y="41"/>
                        <a:pt x="1070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44"/>
                <p:cNvSpPr/>
                <p:nvPr/>
              </p:nvSpPr>
              <p:spPr>
                <a:xfrm>
                  <a:off x="2170575" y="1912800"/>
                  <a:ext cx="72775" cy="3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1" h="1563" extrusionOk="0">
                      <a:moveTo>
                        <a:pt x="1676" y="0"/>
                      </a:moveTo>
                      <a:cubicBezTo>
                        <a:pt x="1410" y="0"/>
                        <a:pt x="1145" y="29"/>
                        <a:pt x="916" y="136"/>
                      </a:cubicBezTo>
                      <a:cubicBezTo>
                        <a:pt x="622" y="299"/>
                        <a:pt x="1" y="659"/>
                        <a:pt x="131" y="1084"/>
                      </a:cubicBezTo>
                      <a:cubicBezTo>
                        <a:pt x="228" y="1420"/>
                        <a:pt x="570" y="1562"/>
                        <a:pt x="901" y="1562"/>
                      </a:cubicBezTo>
                      <a:cubicBezTo>
                        <a:pt x="1021" y="1562"/>
                        <a:pt x="1139" y="1544"/>
                        <a:pt x="1243" y="1509"/>
                      </a:cubicBezTo>
                      <a:cubicBezTo>
                        <a:pt x="1701" y="1346"/>
                        <a:pt x="2093" y="1084"/>
                        <a:pt x="2486" y="790"/>
                      </a:cubicBezTo>
                      <a:cubicBezTo>
                        <a:pt x="2518" y="724"/>
                        <a:pt x="2584" y="659"/>
                        <a:pt x="2584" y="593"/>
                      </a:cubicBezTo>
                      <a:cubicBezTo>
                        <a:pt x="2911" y="528"/>
                        <a:pt x="2878" y="38"/>
                        <a:pt x="2551" y="38"/>
                      </a:cubicBezTo>
                      <a:cubicBezTo>
                        <a:pt x="2290" y="38"/>
                        <a:pt x="1981" y="0"/>
                        <a:pt x="16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44"/>
                <p:cNvSpPr/>
                <p:nvPr/>
              </p:nvSpPr>
              <p:spPr>
                <a:xfrm>
                  <a:off x="2262950" y="1892900"/>
                  <a:ext cx="36800" cy="6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2722" extrusionOk="0">
                      <a:moveTo>
                        <a:pt x="652" y="1"/>
                      </a:moveTo>
                      <a:cubicBezTo>
                        <a:pt x="552" y="1"/>
                        <a:pt x="450" y="52"/>
                        <a:pt x="393" y="147"/>
                      </a:cubicBezTo>
                      <a:cubicBezTo>
                        <a:pt x="1" y="899"/>
                        <a:pt x="33" y="1782"/>
                        <a:pt x="458" y="2534"/>
                      </a:cubicBezTo>
                      <a:cubicBezTo>
                        <a:pt x="491" y="2567"/>
                        <a:pt x="524" y="2599"/>
                        <a:pt x="556" y="2599"/>
                      </a:cubicBezTo>
                      <a:cubicBezTo>
                        <a:pt x="622" y="2681"/>
                        <a:pt x="712" y="2722"/>
                        <a:pt x="798" y="2722"/>
                      </a:cubicBezTo>
                      <a:cubicBezTo>
                        <a:pt x="883" y="2722"/>
                        <a:pt x="965" y="2681"/>
                        <a:pt x="1014" y="2599"/>
                      </a:cubicBezTo>
                      <a:cubicBezTo>
                        <a:pt x="1472" y="1782"/>
                        <a:pt x="1374" y="801"/>
                        <a:pt x="851" y="82"/>
                      </a:cubicBezTo>
                      <a:cubicBezTo>
                        <a:pt x="796" y="27"/>
                        <a:pt x="724" y="1"/>
                        <a:pt x="65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969;p44"/>
                <p:cNvSpPr/>
                <p:nvPr/>
              </p:nvSpPr>
              <p:spPr>
                <a:xfrm>
                  <a:off x="2249875" y="1994400"/>
                  <a:ext cx="77750" cy="3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0" h="1485" extrusionOk="0">
                      <a:moveTo>
                        <a:pt x="1400" y="0"/>
                      </a:moveTo>
                      <a:cubicBezTo>
                        <a:pt x="1153" y="0"/>
                        <a:pt x="909" y="37"/>
                        <a:pt x="687" y="142"/>
                      </a:cubicBezTo>
                      <a:cubicBezTo>
                        <a:pt x="327" y="338"/>
                        <a:pt x="0" y="926"/>
                        <a:pt x="327" y="1286"/>
                      </a:cubicBezTo>
                      <a:cubicBezTo>
                        <a:pt x="451" y="1434"/>
                        <a:pt x="616" y="1484"/>
                        <a:pt x="791" y="1484"/>
                      </a:cubicBezTo>
                      <a:cubicBezTo>
                        <a:pt x="1081" y="1484"/>
                        <a:pt x="1399" y="1347"/>
                        <a:pt x="1603" y="1286"/>
                      </a:cubicBezTo>
                      <a:cubicBezTo>
                        <a:pt x="2060" y="1155"/>
                        <a:pt x="2485" y="992"/>
                        <a:pt x="2845" y="730"/>
                      </a:cubicBezTo>
                      <a:cubicBezTo>
                        <a:pt x="3110" y="554"/>
                        <a:pt x="2951" y="192"/>
                        <a:pt x="2727" y="192"/>
                      </a:cubicBezTo>
                      <a:cubicBezTo>
                        <a:pt x="2702" y="192"/>
                        <a:pt x="2675" y="197"/>
                        <a:pt x="2649" y="207"/>
                      </a:cubicBezTo>
                      <a:cubicBezTo>
                        <a:pt x="2616" y="174"/>
                        <a:pt x="2551" y="142"/>
                        <a:pt x="2485" y="142"/>
                      </a:cubicBezTo>
                      <a:cubicBezTo>
                        <a:pt x="2152" y="83"/>
                        <a:pt x="1771" y="0"/>
                        <a:pt x="14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0" name="Google Shape;970;p44"/>
                <p:cNvSpPr/>
                <p:nvPr/>
              </p:nvSpPr>
              <p:spPr>
                <a:xfrm>
                  <a:off x="2339800" y="1977550"/>
                  <a:ext cx="28625" cy="5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" h="2334" extrusionOk="0">
                      <a:moveTo>
                        <a:pt x="372" y="0"/>
                      </a:moveTo>
                      <a:cubicBezTo>
                        <a:pt x="252" y="0"/>
                        <a:pt x="135" y="67"/>
                        <a:pt x="98" y="194"/>
                      </a:cubicBezTo>
                      <a:cubicBezTo>
                        <a:pt x="0" y="816"/>
                        <a:pt x="66" y="1437"/>
                        <a:pt x="327" y="1993"/>
                      </a:cubicBezTo>
                      <a:cubicBezTo>
                        <a:pt x="360" y="2091"/>
                        <a:pt x="458" y="2156"/>
                        <a:pt x="589" y="2156"/>
                      </a:cubicBezTo>
                      <a:cubicBezTo>
                        <a:pt x="630" y="2279"/>
                        <a:pt x="723" y="2334"/>
                        <a:pt x="819" y="2334"/>
                      </a:cubicBezTo>
                      <a:cubicBezTo>
                        <a:pt x="952" y="2334"/>
                        <a:pt x="1093" y="2229"/>
                        <a:pt x="1112" y="2058"/>
                      </a:cubicBezTo>
                      <a:cubicBezTo>
                        <a:pt x="1145" y="1371"/>
                        <a:pt x="981" y="717"/>
                        <a:pt x="621" y="129"/>
                      </a:cubicBezTo>
                      <a:cubicBezTo>
                        <a:pt x="564" y="42"/>
                        <a:pt x="467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1" name="Google Shape;971;p44"/>
                <p:cNvSpPr/>
                <p:nvPr/>
              </p:nvSpPr>
              <p:spPr>
                <a:xfrm>
                  <a:off x="2072000" y="2140525"/>
                  <a:ext cx="90950" cy="3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8" h="1579" extrusionOk="0">
                      <a:moveTo>
                        <a:pt x="2203" y="1"/>
                      </a:moveTo>
                      <a:cubicBezTo>
                        <a:pt x="1255" y="1"/>
                        <a:pt x="1" y="210"/>
                        <a:pt x="510" y="1228"/>
                      </a:cubicBezTo>
                      <a:cubicBezTo>
                        <a:pt x="623" y="1481"/>
                        <a:pt x="872" y="1579"/>
                        <a:pt x="1182" y="1579"/>
                      </a:cubicBezTo>
                      <a:cubicBezTo>
                        <a:pt x="1952" y="1579"/>
                        <a:pt x="3094" y="976"/>
                        <a:pt x="3420" y="673"/>
                      </a:cubicBezTo>
                      <a:cubicBezTo>
                        <a:pt x="3638" y="487"/>
                        <a:pt x="3443" y="212"/>
                        <a:pt x="3227" y="212"/>
                      </a:cubicBezTo>
                      <a:cubicBezTo>
                        <a:pt x="3215" y="212"/>
                        <a:pt x="3203" y="213"/>
                        <a:pt x="3192" y="215"/>
                      </a:cubicBezTo>
                      <a:cubicBezTo>
                        <a:pt x="3159" y="117"/>
                        <a:pt x="3094" y="51"/>
                        <a:pt x="2995" y="51"/>
                      </a:cubicBezTo>
                      <a:cubicBezTo>
                        <a:pt x="2827" y="26"/>
                        <a:pt x="2533" y="1"/>
                        <a:pt x="22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972;p44"/>
                <p:cNvSpPr/>
                <p:nvPr/>
              </p:nvSpPr>
              <p:spPr>
                <a:xfrm>
                  <a:off x="2178750" y="2111650"/>
                  <a:ext cx="39275" cy="7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" h="2979" extrusionOk="0">
                      <a:moveTo>
                        <a:pt x="845" y="0"/>
                      </a:moveTo>
                      <a:cubicBezTo>
                        <a:pt x="767" y="0"/>
                        <a:pt x="684" y="33"/>
                        <a:pt x="622" y="95"/>
                      </a:cubicBezTo>
                      <a:cubicBezTo>
                        <a:pt x="1" y="814"/>
                        <a:pt x="131" y="2024"/>
                        <a:pt x="589" y="2809"/>
                      </a:cubicBezTo>
                      <a:cubicBezTo>
                        <a:pt x="645" y="2920"/>
                        <a:pt x="753" y="2979"/>
                        <a:pt x="867" y="2979"/>
                      </a:cubicBezTo>
                      <a:cubicBezTo>
                        <a:pt x="953" y="2979"/>
                        <a:pt x="1042" y="2945"/>
                        <a:pt x="1112" y="2874"/>
                      </a:cubicBezTo>
                      <a:cubicBezTo>
                        <a:pt x="1570" y="2024"/>
                        <a:pt x="1537" y="977"/>
                        <a:pt x="1047" y="127"/>
                      </a:cubicBezTo>
                      <a:cubicBezTo>
                        <a:pt x="1012" y="41"/>
                        <a:pt x="932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973;p44"/>
                <p:cNvSpPr/>
                <p:nvPr/>
              </p:nvSpPr>
              <p:spPr>
                <a:xfrm>
                  <a:off x="2172225" y="2223100"/>
                  <a:ext cx="82575" cy="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3" h="1483" extrusionOk="0">
                      <a:moveTo>
                        <a:pt x="1759" y="0"/>
                      </a:moveTo>
                      <a:cubicBezTo>
                        <a:pt x="1352" y="0"/>
                        <a:pt x="944" y="32"/>
                        <a:pt x="589" y="182"/>
                      </a:cubicBezTo>
                      <a:cubicBezTo>
                        <a:pt x="164" y="345"/>
                        <a:pt x="0" y="868"/>
                        <a:pt x="262" y="1261"/>
                      </a:cubicBezTo>
                      <a:cubicBezTo>
                        <a:pt x="399" y="1428"/>
                        <a:pt x="621" y="1482"/>
                        <a:pt x="859" y="1482"/>
                      </a:cubicBezTo>
                      <a:cubicBezTo>
                        <a:pt x="1132" y="1482"/>
                        <a:pt x="1425" y="1411"/>
                        <a:pt x="1635" y="1359"/>
                      </a:cubicBezTo>
                      <a:cubicBezTo>
                        <a:pt x="2027" y="1293"/>
                        <a:pt x="2387" y="1130"/>
                        <a:pt x="2747" y="966"/>
                      </a:cubicBezTo>
                      <a:cubicBezTo>
                        <a:pt x="2812" y="934"/>
                        <a:pt x="2910" y="901"/>
                        <a:pt x="2943" y="803"/>
                      </a:cubicBezTo>
                      <a:cubicBezTo>
                        <a:pt x="3008" y="770"/>
                        <a:pt x="3074" y="705"/>
                        <a:pt x="3139" y="672"/>
                      </a:cubicBezTo>
                      <a:cubicBezTo>
                        <a:pt x="3303" y="476"/>
                        <a:pt x="3172" y="182"/>
                        <a:pt x="2943" y="182"/>
                      </a:cubicBezTo>
                      <a:lnTo>
                        <a:pt x="2878" y="182"/>
                      </a:lnTo>
                      <a:cubicBezTo>
                        <a:pt x="2845" y="84"/>
                        <a:pt x="2747" y="18"/>
                        <a:pt x="2649" y="18"/>
                      </a:cubicBezTo>
                      <a:cubicBezTo>
                        <a:pt x="2368" y="18"/>
                        <a:pt x="2064" y="0"/>
                        <a:pt x="17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4" name="Google Shape;974;p44"/>
                <p:cNvSpPr/>
                <p:nvPr/>
              </p:nvSpPr>
              <p:spPr>
                <a:xfrm>
                  <a:off x="2263675" y="2194975"/>
                  <a:ext cx="51625" cy="7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5" h="2845" extrusionOk="0">
                      <a:moveTo>
                        <a:pt x="989" y="0"/>
                      </a:moveTo>
                      <a:cubicBezTo>
                        <a:pt x="1" y="0"/>
                        <a:pt x="442" y="2095"/>
                        <a:pt x="626" y="2615"/>
                      </a:cubicBezTo>
                      <a:cubicBezTo>
                        <a:pt x="680" y="2751"/>
                        <a:pt x="803" y="2819"/>
                        <a:pt x="937" y="2819"/>
                      </a:cubicBezTo>
                      <a:cubicBezTo>
                        <a:pt x="963" y="2819"/>
                        <a:pt x="991" y="2816"/>
                        <a:pt x="1018" y="2811"/>
                      </a:cubicBezTo>
                      <a:cubicBezTo>
                        <a:pt x="1053" y="2834"/>
                        <a:pt x="1092" y="2845"/>
                        <a:pt x="1130" y="2845"/>
                      </a:cubicBezTo>
                      <a:cubicBezTo>
                        <a:pt x="1200" y="2845"/>
                        <a:pt x="1270" y="2809"/>
                        <a:pt x="1312" y="2745"/>
                      </a:cubicBezTo>
                      <a:cubicBezTo>
                        <a:pt x="1770" y="2255"/>
                        <a:pt x="2064" y="293"/>
                        <a:pt x="1214" y="31"/>
                      </a:cubicBezTo>
                      <a:cubicBezTo>
                        <a:pt x="1132" y="10"/>
                        <a:pt x="1057" y="0"/>
                        <a:pt x="9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975;p44"/>
                <p:cNvSpPr/>
                <p:nvPr/>
              </p:nvSpPr>
              <p:spPr>
                <a:xfrm>
                  <a:off x="2274400" y="2311825"/>
                  <a:ext cx="70325" cy="4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3" h="1773" extrusionOk="0">
                      <a:moveTo>
                        <a:pt x="2257" y="1"/>
                      </a:moveTo>
                      <a:cubicBezTo>
                        <a:pt x="1570" y="1"/>
                        <a:pt x="883" y="66"/>
                        <a:pt x="360" y="556"/>
                      </a:cubicBezTo>
                      <a:cubicBezTo>
                        <a:pt x="0" y="818"/>
                        <a:pt x="0" y="1341"/>
                        <a:pt x="360" y="1603"/>
                      </a:cubicBezTo>
                      <a:cubicBezTo>
                        <a:pt x="583" y="1714"/>
                        <a:pt x="827" y="1773"/>
                        <a:pt x="1074" y="1773"/>
                      </a:cubicBezTo>
                      <a:cubicBezTo>
                        <a:pt x="1262" y="1773"/>
                        <a:pt x="1452" y="1739"/>
                        <a:pt x="1635" y="1668"/>
                      </a:cubicBezTo>
                      <a:cubicBezTo>
                        <a:pt x="2158" y="1505"/>
                        <a:pt x="2551" y="1112"/>
                        <a:pt x="2747" y="589"/>
                      </a:cubicBezTo>
                      <a:cubicBezTo>
                        <a:pt x="2812" y="426"/>
                        <a:pt x="2682" y="262"/>
                        <a:pt x="2518" y="262"/>
                      </a:cubicBezTo>
                      <a:cubicBezTo>
                        <a:pt x="2518" y="99"/>
                        <a:pt x="2387" y="1"/>
                        <a:pt x="22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976;p44"/>
                <p:cNvSpPr/>
                <p:nvPr/>
              </p:nvSpPr>
              <p:spPr>
                <a:xfrm>
                  <a:off x="2349600" y="2278025"/>
                  <a:ext cx="3110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2797" extrusionOk="0">
                      <a:moveTo>
                        <a:pt x="575" y="0"/>
                      </a:moveTo>
                      <a:cubicBezTo>
                        <a:pt x="487" y="0"/>
                        <a:pt x="402" y="44"/>
                        <a:pt x="360" y="143"/>
                      </a:cubicBezTo>
                      <a:cubicBezTo>
                        <a:pt x="33" y="797"/>
                        <a:pt x="1" y="1549"/>
                        <a:pt x="197" y="2268"/>
                      </a:cubicBezTo>
                      <a:cubicBezTo>
                        <a:pt x="164" y="2334"/>
                        <a:pt x="164" y="2432"/>
                        <a:pt x="229" y="2497"/>
                      </a:cubicBezTo>
                      <a:lnTo>
                        <a:pt x="229" y="2595"/>
                      </a:lnTo>
                      <a:cubicBezTo>
                        <a:pt x="255" y="2736"/>
                        <a:pt x="351" y="2797"/>
                        <a:pt x="454" y="2797"/>
                      </a:cubicBezTo>
                      <a:cubicBezTo>
                        <a:pt x="614" y="2797"/>
                        <a:pt x="792" y="2650"/>
                        <a:pt x="753" y="2432"/>
                      </a:cubicBezTo>
                      <a:cubicBezTo>
                        <a:pt x="1243" y="1974"/>
                        <a:pt x="1047" y="666"/>
                        <a:pt x="851" y="208"/>
                      </a:cubicBezTo>
                      <a:cubicBezTo>
                        <a:pt x="813" y="78"/>
                        <a:pt x="691" y="0"/>
                        <a:pt x="5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44"/>
                <p:cNvSpPr/>
                <p:nvPr/>
              </p:nvSpPr>
              <p:spPr>
                <a:xfrm>
                  <a:off x="2443600" y="2279575"/>
                  <a:ext cx="39275" cy="7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" h="3029" extrusionOk="0">
                      <a:moveTo>
                        <a:pt x="906" y="0"/>
                      </a:moveTo>
                      <a:cubicBezTo>
                        <a:pt x="841" y="0"/>
                        <a:pt x="775" y="26"/>
                        <a:pt x="720" y="81"/>
                      </a:cubicBezTo>
                      <a:cubicBezTo>
                        <a:pt x="1" y="702"/>
                        <a:pt x="328" y="2043"/>
                        <a:pt x="491" y="2827"/>
                      </a:cubicBezTo>
                      <a:cubicBezTo>
                        <a:pt x="517" y="2968"/>
                        <a:pt x="618" y="3029"/>
                        <a:pt x="725" y="3029"/>
                      </a:cubicBezTo>
                      <a:cubicBezTo>
                        <a:pt x="892" y="3029"/>
                        <a:pt x="1074" y="2883"/>
                        <a:pt x="1015" y="2664"/>
                      </a:cubicBezTo>
                      <a:cubicBezTo>
                        <a:pt x="1015" y="2664"/>
                        <a:pt x="1015" y="2664"/>
                        <a:pt x="1015" y="2631"/>
                      </a:cubicBezTo>
                      <a:cubicBezTo>
                        <a:pt x="1080" y="2598"/>
                        <a:pt x="1113" y="2566"/>
                        <a:pt x="1145" y="2533"/>
                      </a:cubicBezTo>
                      <a:cubicBezTo>
                        <a:pt x="1570" y="1781"/>
                        <a:pt x="1570" y="865"/>
                        <a:pt x="1145" y="146"/>
                      </a:cubicBezTo>
                      <a:cubicBezTo>
                        <a:pt x="1088" y="51"/>
                        <a:pt x="998" y="0"/>
                        <a:pt x="9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44"/>
                <p:cNvSpPr/>
                <p:nvPr/>
              </p:nvSpPr>
              <p:spPr>
                <a:xfrm>
                  <a:off x="2500825" y="2309375"/>
                  <a:ext cx="67075" cy="4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1761" extrusionOk="0">
                      <a:moveTo>
                        <a:pt x="328" y="0"/>
                      </a:moveTo>
                      <a:cubicBezTo>
                        <a:pt x="1" y="0"/>
                        <a:pt x="1" y="491"/>
                        <a:pt x="262" y="556"/>
                      </a:cubicBezTo>
                      <a:cubicBezTo>
                        <a:pt x="557" y="851"/>
                        <a:pt x="851" y="1145"/>
                        <a:pt x="1178" y="1374"/>
                      </a:cubicBezTo>
                      <a:cubicBezTo>
                        <a:pt x="1367" y="1516"/>
                        <a:pt x="1694" y="1761"/>
                        <a:pt x="1984" y="1761"/>
                      </a:cubicBezTo>
                      <a:cubicBezTo>
                        <a:pt x="2094" y="1761"/>
                        <a:pt x="2200" y="1725"/>
                        <a:pt x="2290" y="1635"/>
                      </a:cubicBezTo>
                      <a:cubicBezTo>
                        <a:pt x="2682" y="1210"/>
                        <a:pt x="2126" y="720"/>
                        <a:pt x="1799" y="524"/>
                      </a:cubicBezTo>
                      <a:cubicBezTo>
                        <a:pt x="1407" y="295"/>
                        <a:pt x="982" y="131"/>
                        <a:pt x="524" y="33"/>
                      </a:cubicBezTo>
                      <a:cubicBezTo>
                        <a:pt x="491" y="0"/>
                        <a:pt x="393" y="0"/>
                        <a:pt x="32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44"/>
                <p:cNvSpPr/>
                <p:nvPr/>
              </p:nvSpPr>
              <p:spPr>
                <a:xfrm>
                  <a:off x="2509000" y="2214175"/>
                  <a:ext cx="37625" cy="7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3091" extrusionOk="0">
                      <a:moveTo>
                        <a:pt x="951" y="0"/>
                      </a:moveTo>
                      <a:cubicBezTo>
                        <a:pt x="879" y="0"/>
                        <a:pt x="807" y="26"/>
                        <a:pt x="753" y="81"/>
                      </a:cubicBezTo>
                      <a:cubicBezTo>
                        <a:pt x="1" y="768"/>
                        <a:pt x="459" y="2174"/>
                        <a:pt x="785" y="2926"/>
                      </a:cubicBezTo>
                      <a:cubicBezTo>
                        <a:pt x="839" y="3043"/>
                        <a:pt x="923" y="3090"/>
                        <a:pt x="1008" y="3090"/>
                      </a:cubicBezTo>
                      <a:cubicBezTo>
                        <a:pt x="1185" y="3090"/>
                        <a:pt x="1364" y="2885"/>
                        <a:pt x="1276" y="2664"/>
                      </a:cubicBezTo>
                      <a:lnTo>
                        <a:pt x="1276" y="2599"/>
                      </a:lnTo>
                      <a:cubicBezTo>
                        <a:pt x="1276" y="2566"/>
                        <a:pt x="1309" y="2566"/>
                        <a:pt x="1309" y="2533"/>
                      </a:cubicBezTo>
                      <a:cubicBezTo>
                        <a:pt x="1505" y="1716"/>
                        <a:pt x="1439" y="898"/>
                        <a:pt x="1211" y="146"/>
                      </a:cubicBezTo>
                      <a:cubicBezTo>
                        <a:pt x="1153" y="51"/>
                        <a:pt x="1052" y="0"/>
                        <a:pt x="95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44"/>
                <p:cNvSpPr/>
                <p:nvPr/>
              </p:nvSpPr>
              <p:spPr>
                <a:xfrm>
                  <a:off x="2564950" y="2247125"/>
                  <a:ext cx="61550" cy="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2" h="1482" extrusionOk="0">
                      <a:moveTo>
                        <a:pt x="802" y="0"/>
                      </a:moveTo>
                      <a:cubicBezTo>
                        <a:pt x="665" y="0"/>
                        <a:pt x="532" y="13"/>
                        <a:pt x="411" y="38"/>
                      </a:cubicBezTo>
                      <a:cubicBezTo>
                        <a:pt x="388" y="32"/>
                        <a:pt x="366" y="30"/>
                        <a:pt x="344" y="30"/>
                      </a:cubicBezTo>
                      <a:cubicBezTo>
                        <a:pt x="123" y="30"/>
                        <a:pt x="1" y="317"/>
                        <a:pt x="150" y="496"/>
                      </a:cubicBezTo>
                      <a:cubicBezTo>
                        <a:pt x="673" y="1019"/>
                        <a:pt x="1360" y="1346"/>
                        <a:pt x="2079" y="1477"/>
                      </a:cubicBezTo>
                      <a:cubicBezTo>
                        <a:pt x="2096" y="1480"/>
                        <a:pt x="2113" y="1482"/>
                        <a:pt x="2130" y="1482"/>
                      </a:cubicBezTo>
                      <a:cubicBezTo>
                        <a:pt x="2275" y="1482"/>
                        <a:pt x="2406" y="1362"/>
                        <a:pt x="2406" y="1215"/>
                      </a:cubicBezTo>
                      <a:cubicBezTo>
                        <a:pt x="2461" y="385"/>
                        <a:pt x="1557" y="0"/>
                        <a:pt x="80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44"/>
                <p:cNvSpPr/>
                <p:nvPr/>
              </p:nvSpPr>
              <p:spPr>
                <a:xfrm>
                  <a:off x="2321000" y="1101225"/>
                  <a:ext cx="103025" cy="15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1" h="62281" extrusionOk="0">
                      <a:moveTo>
                        <a:pt x="2437" y="1"/>
                      </a:moveTo>
                      <a:cubicBezTo>
                        <a:pt x="2366" y="1"/>
                        <a:pt x="2297" y="38"/>
                        <a:pt x="2256" y="130"/>
                      </a:cubicBezTo>
                      <a:cubicBezTo>
                        <a:pt x="687" y="3596"/>
                        <a:pt x="196" y="7421"/>
                        <a:pt x="98" y="11181"/>
                      </a:cubicBezTo>
                      <a:cubicBezTo>
                        <a:pt x="0" y="15203"/>
                        <a:pt x="196" y="19258"/>
                        <a:pt x="720" y="23280"/>
                      </a:cubicBezTo>
                      <a:cubicBezTo>
                        <a:pt x="1275" y="27465"/>
                        <a:pt x="2027" y="31618"/>
                        <a:pt x="2681" y="35770"/>
                      </a:cubicBezTo>
                      <a:cubicBezTo>
                        <a:pt x="3008" y="37928"/>
                        <a:pt x="3335" y="40119"/>
                        <a:pt x="3499" y="42310"/>
                      </a:cubicBezTo>
                      <a:cubicBezTo>
                        <a:pt x="3630" y="44435"/>
                        <a:pt x="3630" y="46593"/>
                        <a:pt x="3532" y="48719"/>
                      </a:cubicBezTo>
                      <a:cubicBezTo>
                        <a:pt x="3499" y="49929"/>
                        <a:pt x="3401" y="51138"/>
                        <a:pt x="3270" y="52316"/>
                      </a:cubicBezTo>
                      <a:cubicBezTo>
                        <a:pt x="3106" y="53395"/>
                        <a:pt x="2845" y="54441"/>
                        <a:pt x="2649" y="55487"/>
                      </a:cubicBezTo>
                      <a:cubicBezTo>
                        <a:pt x="2158" y="57645"/>
                        <a:pt x="1668" y="59836"/>
                        <a:pt x="1668" y="62060"/>
                      </a:cubicBezTo>
                      <a:cubicBezTo>
                        <a:pt x="1684" y="62207"/>
                        <a:pt x="1799" y="62280"/>
                        <a:pt x="1917" y="62280"/>
                      </a:cubicBezTo>
                      <a:cubicBezTo>
                        <a:pt x="2036" y="62280"/>
                        <a:pt x="2158" y="62207"/>
                        <a:pt x="2191" y="62060"/>
                      </a:cubicBezTo>
                      <a:lnTo>
                        <a:pt x="2158" y="62060"/>
                      </a:lnTo>
                      <a:cubicBezTo>
                        <a:pt x="2191" y="58136"/>
                        <a:pt x="3695" y="54408"/>
                        <a:pt x="3924" y="50517"/>
                      </a:cubicBezTo>
                      <a:cubicBezTo>
                        <a:pt x="4055" y="48392"/>
                        <a:pt x="4120" y="46299"/>
                        <a:pt x="4087" y="44174"/>
                      </a:cubicBezTo>
                      <a:cubicBezTo>
                        <a:pt x="3989" y="42114"/>
                        <a:pt x="3826" y="40054"/>
                        <a:pt x="3532" y="38027"/>
                      </a:cubicBezTo>
                      <a:cubicBezTo>
                        <a:pt x="2943" y="33809"/>
                        <a:pt x="2158" y="29656"/>
                        <a:pt x="1537" y="25471"/>
                      </a:cubicBezTo>
                      <a:cubicBezTo>
                        <a:pt x="916" y="21383"/>
                        <a:pt x="621" y="17263"/>
                        <a:pt x="589" y="13143"/>
                      </a:cubicBezTo>
                      <a:cubicBezTo>
                        <a:pt x="589" y="8827"/>
                        <a:pt x="916" y="4380"/>
                        <a:pt x="2681" y="391"/>
                      </a:cubicBezTo>
                      <a:cubicBezTo>
                        <a:pt x="2772" y="188"/>
                        <a:pt x="2597" y="1"/>
                        <a:pt x="24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44"/>
                <p:cNvSpPr/>
                <p:nvPr/>
              </p:nvSpPr>
              <p:spPr>
                <a:xfrm>
                  <a:off x="2181400" y="1282700"/>
                  <a:ext cx="300950" cy="22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8" h="9146" extrusionOk="0">
                      <a:moveTo>
                        <a:pt x="335" y="1"/>
                      </a:moveTo>
                      <a:cubicBezTo>
                        <a:pt x="175" y="1"/>
                        <a:pt x="1" y="188"/>
                        <a:pt x="91" y="391"/>
                      </a:cubicBezTo>
                      <a:cubicBezTo>
                        <a:pt x="1530" y="3530"/>
                        <a:pt x="3917" y="6048"/>
                        <a:pt x="5617" y="9023"/>
                      </a:cubicBezTo>
                      <a:cubicBezTo>
                        <a:pt x="5666" y="9105"/>
                        <a:pt x="5748" y="9146"/>
                        <a:pt x="5833" y="9146"/>
                      </a:cubicBezTo>
                      <a:cubicBezTo>
                        <a:pt x="5919" y="9146"/>
                        <a:pt x="6009" y="9105"/>
                        <a:pt x="6075" y="9023"/>
                      </a:cubicBezTo>
                      <a:cubicBezTo>
                        <a:pt x="7611" y="6015"/>
                        <a:pt x="9148" y="2909"/>
                        <a:pt x="11830" y="718"/>
                      </a:cubicBezTo>
                      <a:cubicBezTo>
                        <a:pt x="12038" y="562"/>
                        <a:pt x="11852" y="302"/>
                        <a:pt x="11635" y="302"/>
                      </a:cubicBezTo>
                      <a:cubicBezTo>
                        <a:pt x="11580" y="302"/>
                        <a:pt x="11523" y="319"/>
                        <a:pt x="11470" y="358"/>
                      </a:cubicBezTo>
                      <a:cubicBezTo>
                        <a:pt x="8878" y="2482"/>
                        <a:pt x="7330" y="5440"/>
                        <a:pt x="5829" y="8378"/>
                      </a:cubicBezTo>
                      <a:lnTo>
                        <a:pt x="5829" y="8378"/>
                      </a:lnTo>
                      <a:cubicBezTo>
                        <a:pt x="4125" y="5551"/>
                        <a:pt x="1919" y="3123"/>
                        <a:pt x="516" y="130"/>
                      </a:cubicBezTo>
                      <a:cubicBezTo>
                        <a:pt x="475" y="38"/>
                        <a:pt x="407" y="1"/>
                        <a:pt x="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44"/>
                <p:cNvSpPr/>
                <p:nvPr/>
              </p:nvSpPr>
              <p:spPr>
                <a:xfrm>
                  <a:off x="2106500" y="1491975"/>
                  <a:ext cx="416550" cy="29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2" h="11958" extrusionOk="0">
                      <a:moveTo>
                        <a:pt x="16309" y="0"/>
                      </a:moveTo>
                      <a:cubicBezTo>
                        <a:pt x="16230" y="0"/>
                        <a:pt x="16151" y="38"/>
                        <a:pt x="16101" y="129"/>
                      </a:cubicBezTo>
                      <a:cubicBezTo>
                        <a:pt x="13854" y="3706"/>
                        <a:pt x="11668" y="7313"/>
                        <a:pt x="9899" y="11188"/>
                      </a:cubicBezTo>
                      <a:lnTo>
                        <a:pt x="9899" y="11188"/>
                      </a:lnTo>
                      <a:cubicBezTo>
                        <a:pt x="8634" y="9329"/>
                        <a:pt x="6874" y="7965"/>
                        <a:pt x="5343" y="6342"/>
                      </a:cubicBezTo>
                      <a:cubicBezTo>
                        <a:pt x="3643" y="4511"/>
                        <a:pt x="2564" y="2222"/>
                        <a:pt x="569" y="620"/>
                      </a:cubicBezTo>
                      <a:cubicBezTo>
                        <a:pt x="516" y="580"/>
                        <a:pt x="459" y="563"/>
                        <a:pt x="404" y="563"/>
                      </a:cubicBezTo>
                      <a:cubicBezTo>
                        <a:pt x="187" y="563"/>
                        <a:pt x="1" y="823"/>
                        <a:pt x="209" y="979"/>
                      </a:cubicBezTo>
                      <a:lnTo>
                        <a:pt x="209" y="1012"/>
                      </a:lnTo>
                      <a:cubicBezTo>
                        <a:pt x="2171" y="2549"/>
                        <a:pt x="3218" y="4772"/>
                        <a:pt x="4885" y="6603"/>
                      </a:cubicBezTo>
                      <a:cubicBezTo>
                        <a:pt x="6553" y="8402"/>
                        <a:pt x="8449" y="9808"/>
                        <a:pt x="9725" y="11835"/>
                      </a:cubicBezTo>
                      <a:cubicBezTo>
                        <a:pt x="9774" y="11917"/>
                        <a:pt x="9855" y="11958"/>
                        <a:pt x="9937" y="11958"/>
                      </a:cubicBezTo>
                      <a:cubicBezTo>
                        <a:pt x="10019" y="11958"/>
                        <a:pt x="10101" y="11917"/>
                        <a:pt x="10150" y="11835"/>
                      </a:cubicBezTo>
                      <a:cubicBezTo>
                        <a:pt x="11948" y="7813"/>
                        <a:pt x="14204" y="4086"/>
                        <a:pt x="16526" y="391"/>
                      </a:cubicBezTo>
                      <a:cubicBezTo>
                        <a:pt x="16661" y="188"/>
                        <a:pt x="16485" y="0"/>
                        <a:pt x="163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44"/>
                <p:cNvSpPr/>
                <p:nvPr/>
              </p:nvSpPr>
              <p:spPr>
                <a:xfrm>
                  <a:off x="2127875" y="1784750"/>
                  <a:ext cx="435275" cy="29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1" h="11799" extrusionOk="0">
                      <a:moveTo>
                        <a:pt x="17103" y="0"/>
                      </a:moveTo>
                      <a:cubicBezTo>
                        <a:pt x="17003" y="0"/>
                        <a:pt x="16907" y="58"/>
                        <a:pt x="16881" y="190"/>
                      </a:cubicBezTo>
                      <a:cubicBezTo>
                        <a:pt x="16325" y="2249"/>
                        <a:pt x="15442" y="4244"/>
                        <a:pt x="14330" y="6075"/>
                      </a:cubicBezTo>
                      <a:cubicBezTo>
                        <a:pt x="13332" y="7821"/>
                        <a:pt x="12216" y="9508"/>
                        <a:pt x="11093" y="11192"/>
                      </a:cubicBezTo>
                      <a:lnTo>
                        <a:pt x="11093" y="11192"/>
                      </a:lnTo>
                      <a:cubicBezTo>
                        <a:pt x="9078" y="9659"/>
                        <a:pt x="7244" y="7945"/>
                        <a:pt x="5502" y="6108"/>
                      </a:cubicBezTo>
                      <a:cubicBezTo>
                        <a:pt x="3736" y="4244"/>
                        <a:pt x="2068" y="2249"/>
                        <a:pt x="564" y="124"/>
                      </a:cubicBezTo>
                      <a:cubicBezTo>
                        <a:pt x="507" y="47"/>
                        <a:pt x="430" y="16"/>
                        <a:pt x="354" y="16"/>
                      </a:cubicBezTo>
                      <a:cubicBezTo>
                        <a:pt x="172" y="16"/>
                        <a:pt x="0" y="201"/>
                        <a:pt x="139" y="386"/>
                      </a:cubicBezTo>
                      <a:cubicBezTo>
                        <a:pt x="1676" y="2544"/>
                        <a:pt x="3344" y="4571"/>
                        <a:pt x="5175" y="6468"/>
                      </a:cubicBezTo>
                      <a:cubicBezTo>
                        <a:pt x="6973" y="8397"/>
                        <a:pt x="8935" y="10162"/>
                        <a:pt x="11028" y="11765"/>
                      </a:cubicBezTo>
                      <a:cubicBezTo>
                        <a:pt x="11074" y="11788"/>
                        <a:pt x="11124" y="11799"/>
                        <a:pt x="11173" y="11799"/>
                      </a:cubicBezTo>
                      <a:cubicBezTo>
                        <a:pt x="11262" y="11799"/>
                        <a:pt x="11345" y="11763"/>
                        <a:pt x="11387" y="11699"/>
                      </a:cubicBezTo>
                      <a:cubicBezTo>
                        <a:pt x="12597" y="9868"/>
                        <a:pt x="13807" y="8070"/>
                        <a:pt x="14886" y="6173"/>
                      </a:cubicBezTo>
                      <a:cubicBezTo>
                        <a:pt x="15965" y="4342"/>
                        <a:pt x="16815" y="2380"/>
                        <a:pt x="17371" y="320"/>
                      </a:cubicBezTo>
                      <a:cubicBezTo>
                        <a:pt x="17410" y="125"/>
                        <a:pt x="17251" y="0"/>
                        <a:pt x="17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44"/>
                <p:cNvSpPr/>
                <p:nvPr/>
              </p:nvSpPr>
              <p:spPr>
                <a:xfrm>
                  <a:off x="2083700" y="2074125"/>
                  <a:ext cx="546750" cy="3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0" h="13514" extrusionOk="0">
                      <a:moveTo>
                        <a:pt x="351" y="1"/>
                      </a:moveTo>
                      <a:cubicBezTo>
                        <a:pt x="163" y="1"/>
                        <a:pt x="0" y="254"/>
                        <a:pt x="173" y="451"/>
                      </a:cubicBezTo>
                      <a:cubicBezTo>
                        <a:pt x="4228" y="4964"/>
                        <a:pt x="9231" y="8495"/>
                        <a:pt x="12860" y="13367"/>
                      </a:cubicBezTo>
                      <a:cubicBezTo>
                        <a:pt x="12898" y="13462"/>
                        <a:pt x="12992" y="13513"/>
                        <a:pt x="13083" y="13513"/>
                      </a:cubicBezTo>
                      <a:cubicBezTo>
                        <a:pt x="13148" y="13513"/>
                        <a:pt x="13211" y="13487"/>
                        <a:pt x="13252" y="13432"/>
                      </a:cubicBezTo>
                      <a:cubicBezTo>
                        <a:pt x="15836" y="10424"/>
                        <a:pt x="19204" y="8233"/>
                        <a:pt x="21721" y="5192"/>
                      </a:cubicBezTo>
                      <a:cubicBezTo>
                        <a:pt x="21869" y="4995"/>
                        <a:pt x="21701" y="4742"/>
                        <a:pt x="21525" y="4742"/>
                      </a:cubicBezTo>
                      <a:cubicBezTo>
                        <a:pt x="21468" y="4742"/>
                        <a:pt x="21410" y="4769"/>
                        <a:pt x="21362" y="4833"/>
                      </a:cubicBezTo>
                      <a:cubicBezTo>
                        <a:pt x="18913" y="7790"/>
                        <a:pt x="15660" y="9943"/>
                        <a:pt x="13107" y="12827"/>
                      </a:cubicBezTo>
                      <a:lnTo>
                        <a:pt x="13107" y="12827"/>
                      </a:lnTo>
                      <a:cubicBezTo>
                        <a:pt x="9464" y="8063"/>
                        <a:pt x="4542" y="4518"/>
                        <a:pt x="533" y="92"/>
                      </a:cubicBezTo>
                      <a:cubicBezTo>
                        <a:pt x="477" y="27"/>
                        <a:pt x="413" y="1"/>
                        <a:pt x="3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44"/>
                <p:cNvSpPr/>
                <p:nvPr/>
              </p:nvSpPr>
              <p:spPr>
                <a:xfrm>
                  <a:off x="2349600" y="1081575"/>
                  <a:ext cx="67050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2" h="2093" extrusionOk="0">
                      <a:moveTo>
                        <a:pt x="1341" y="0"/>
                      </a:moveTo>
                      <a:cubicBezTo>
                        <a:pt x="1" y="0"/>
                        <a:pt x="1" y="2093"/>
                        <a:pt x="1341" y="2093"/>
                      </a:cubicBezTo>
                      <a:cubicBezTo>
                        <a:pt x="2682" y="2093"/>
                        <a:pt x="2682" y="0"/>
                        <a:pt x="134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44"/>
                <p:cNvSpPr/>
                <p:nvPr/>
              </p:nvSpPr>
              <p:spPr>
                <a:xfrm>
                  <a:off x="2165675" y="1266300"/>
                  <a:ext cx="67050" cy="5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2" h="2094" extrusionOk="0">
                      <a:moveTo>
                        <a:pt x="1341" y="1"/>
                      </a:moveTo>
                      <a:cubicBezTo>
                        <a:pt x="0" y="1"/>
                        <a:pt x="0" y="2093"/>
                        <a:pt x="1341" y="2093"/>
                      </a:cubicBezTo>
                      <a:cubicBezTo>
                        <a:pt x="2682" y="2093"/>
                        <a:pt x="2682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44"/>
                <p:cNvSpPr/>
                <p:nvPr/>
              </p:nvSpPr>
              <p:spPr>
                <a:xfrm>
                  <a:off x="2449325" y="1263025"/>
                  <a:ext cx="67875" cy="5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5" h="2094" extrusionOk="0">
                      <a:moveTo>
                        <a:pt x="1341" y="1"/>
                      </a:moveTo>
                      <a:cubicBezTo>
                        <a:pt x="1" y="1"/>
                        <a:pt x="1" y="2094"/>
                        <a:pt x="1341" y="2094"/>
                      </a:cubicBezTo>
                      <a:cubicBezTo>
                        <a:pt x="2682" y="2094"/>
                        <a:pt x="2715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44"/>
                <p:cNvSpPr/>
                <p:nvPr/>
              </p:nvSpPr>
              <p:spPr>
                <a:xfrm>
                  <a:off x="2066750" y="1487375"/>
                  <a:ext cx="67075" cy="5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2341" extrusionOk="0">
                      <a:moveTo>
                        <a:pt x="1400" y="1"/>
                      </a:moveTo>
                      <a:cubicBezTo>
                        <a:pt x="994" y="1"/>
                        <a:pt x="593" y="208"/>
                        <a:pt x="393" y="607"/>
                      </a:cubicBezTo>
                      <a:cubicBezTo>
                        <a:pt x="1" y="1360"/>
                        <a:pt x="459" y="2242"/>
                        <a:pt x="1276" y="2340"/>
                      </a:cubicBezTo>
                      <a:cubicBezTo>
                        <a:pt x="1669" y="2308"/>
                        <a:pt x="2028" y="2177"/>
                        <a:pt x="2290" y="1883"/>
                      </a:cubicBezTo>
                      <a:cubicBezTo>
                        <a:pt x="2682" y="1458"/>
                        <a:pt x="2682" y="804"/>
                        <a:pt x="2290" y="411"/>
                      </a:cubicBezTo>
                      <a:cubicBezTo>
                        <a:pt x="2057" y="135"/>
                        <a:pt x="1727" y="1"/>
                        <a:pt x="14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44"/>
                <p:cNvSpPr/>
                <p:nvPr/>
              </p:nvSpPr>
              <p:spPr>
                <a:xfrm>
                  <a:off x="2491025" y="1461675"/>
                  <a:ext cx="67050" cy="5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2" h="2094" extrusionOk="0">
                      <a:moveTo>
                        <a:pt x="1341" y="1"/>
                      </a:moveTo>
                      <a:cubicBezTo>
                        <a:pt x="0" y="1"/>
                        <a:pt x="0" y="2093"/>
                        <a:pt x="1341" y="2093"/>
                      </a:cubicBezTo>
                      <a:cubicBezTo>
                        <a:pt x="2682" y="2093"/>
                        <a:pt x="2682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44"/>
                <p:cNvSpPr/>
                <p:nvPr/>
              </p:nvSpPr>
              <p:spPr>
                <a:xfrm>
                  <a:off x="2106825" y="1764950"/>
                  <a:ext cx="67050" cy="5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2" h="2094" extrusionOk="0">
                      <a:moveTo>
                        <a:pt x="1341" y="1"/>
                      </a:moveTo>
                      <a:cubicBezTo>
                        <a:pt x="0" y="1"/>
                        <a:pt x="0" y="2093"/>
                        <a:pt x="1341" y="2093"/>
                      </a:cubicBezTo>
                      <a:cubicBezTo>
                        <a:pt x="2681" y="2093"/>
                        <a:pt x="2681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44"/>
                <p:cNvSpPr/>
                <p:nvPr/>
              </p:nvSpPr>
              <p:spPr>
                <a:xfrm>
                  <a:off x="2518825" y="1764950"/>
                  <a:ext cx="67050" cy="5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2" h="2094" extrusionOk="0">
                      <a:moveTo>
                        <a:pt x="1341" y="1"/>
                      </a:moveTo>
                      <a:cubicBezTo>
                        <a:pt x="0" y="1"/>
                        <a:pt x="0" y="2093"/>
                        <a:pt x="1341" y="2093"/>
                      </a:cubicBezTo>
                      <a:cubicBezTo>
                        <a:pt x="2681" y="2093"/>
                        <a:pt x="2681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44"/>
                <p:cNvSpPr/>
                <p:nvPr/>
              </p:nvSpPr>
              <p:spPr>
                <a:xfrm>
                  <a:off x="2058600" y="2047800"/>
                  <a:ext cx="67050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2" h="2093" extrusionOk="0">
                      <a:moveTo>
                        <a:pt x="1341" y="0"/>
                      </a:moveTo>
                      <a:cubicBezTo>
                        <a:pt x="0" y="0"/>
                        <a:pt x="0" y="2093"/>
                        <a:pt x="1341" y="2093"/>
                      </a:cubicBezTo>
                      <a:cubicBezTo>
                        <a:pt x="2681" y="2093"/>
                        <a:pt x="2681" y="0"/>
                        <a:pt x="134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44"/>
                <p:cNvSpPr/>
                <p:nvPr/>
              </p:nvSpPr>
              <p:spPr>
                <a:xfrm>
                  <a:off x="2588300" y="2173675"/>
                  <a:ext cx="67050" cy="5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2" h="2094" extrusionOk="0">
                      <a:moveTo>
                        <a:pt x="1341" y="1"/>
                      </a:moveTo>
                      <a:cubicBezTo>
                        <a:pt x="0" y="1"/>
                        <a:pt x="0" y="2093"/>
                        <a:pt x="1341" y="2093"/>
                      </a:cubicBezTo>
                      <a:cubicBezTo>
                        <a:pt x="2682" y="2093"/>
                        <a:pt x="2682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5" name="Google Shape;995;p44"/>
              <p:cNvSpPr/>
              <p:nvPr/>
            </p:nvSpPr>
            <p:spPr>
              <a:xfrm rot="368941">
                <a:off x="4560306" y="3592559"/>
                <a:ext cx="2000996" cy="1108278"/>
              </a:xfrm>
              <a:custGeom>
                <a:avLst/>
                <a:gdLst/>
                <a:ahLst/>
                <a:cxnLst/>
                <a:rect l="l" t="t" r="r" b="b"/>
                <a:pathLst>
                  <a:path w="42803" h="23707" extrusionOk="0">
                    <a:moveTo>
                      <a:pt x="20993" y="0"/>
                    </a:moveTo>
                    <a:cubicBezTo>
                      <a:pt x="16088" y="262"/>
                      <a:pt x="18802" y="10627"/>
                      <a:pt x="18246" y="13341"/>
                    </a:cubicBezTo>
                    <a:cubicBezTo>
                      <a:pt x="16258" y="12423"/>
                      <a:pt x="9510" y="9330"/>
                      <a:pt x="4929" y="9330"/>
                    </a:cubicBezTo>
                    <a:cubicBezTo>
                      <a:pt x="2655" y="9330"/>
                      <a:pt x="915" y="10092"/>
                      <a:pt x="557" y="12262"/>
                    </a:cubicBezTo>
                    <a:cubicBezTo>
                      <a:pt x="1" y="16611"/>
                      <a:pt x="10072" y="22889"/>
                      <a:pt x="13636" y="23706"/>
                    </a:cubicBezTo>
                    <a:lnTo>
                      <a:pt x="35969" y="21254"/>
                    </a:lnTo>
                    <a:cubicBezTo>
                      <a:pt x="38421" y="17690"/>
                      <a:pt x="42803" y="7619"/>
                      <a:pt x="40056" y="3270"/>
                    </a:cubicBezTo>
                    <a:cubicBezTo>
                      <a:pt x="39023" y="1646"/>
                      <a:pt x="37834" y="993"/>
                      <a:pt x="36604" y="993"/>
                    </a:cubicBezTo>
                    <a:cubicBezTo>
                      <a:pt x="32660" y="993"/>
                      <a:pt x="28293" y="7711"/>
                      <a:pt x="27271" y="10627"/>
                    </a:cubicBezTo>
                    <a:cubicBezTo>
                      <a:pt x="25342" y="8698"/>
                      <a:pt x="24263" y="0"/>
                      <a:pt x="209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4"/>
              <p:cNvSpPr/>
              <p:nvPr/>
            </p:nvSpPr>
            <p:spPr>
              <a:xfrm rot="369003">
                <a:off x="5077981" y="3927983"/>
                <a:ext cx="1367400" cy="757293"/>
              </a:xfrm>
              <a:custGeom>
                <a:avLst/>
                <a:gdLst/>
                <a:ahLst/>
                <a:cxnLst/>
                <a:rect l="l" t="t" r="r" b="b"/>
                <a:pathLst>
                  <a:path w="42803" h="23707" extrusionOk="0">
                    <a:moveTo>
                      <a:pt x="20993" y="0"/>
                    </a:moveTo>
                    <a:cubicBezTo>
                      <a:pt x="16088" y="262"/>
                      <a:pt x="18802" y="10627"/>
                      <a:pt x="18246" y="13341"/>
                    </a:cubicBezTo>
                    <a:cubicBezTo>
                      <a:pt x="16258" y="12423"/>
                      <a:pt x="9510" y="9330"/>
                      <a:pt x="4929" y="9330"/>
                    </a:cubicBezTo>
                    <a:cubicBezTo>
                      <a:pt x="2655" y="9330"/>
                      <a:pt x="915" y="10092"/>
                      <a:pt x="557" y="12262"/>
                    </a:cubicBezTo>
                    <a:cubicBezTo>
                      <a:pt x="1" y="16611"/>
                      <a:pt x="10072" y="22889"/>
                      <a:pt x="13636" y="23706"/>
                    </a:cubicBezTo>
                    <a:lnTo>
                      <a:pt x="35969" y="21254"/>
                    </a:lnTo>
                    <a:cubicBezTo>
                      <a:pt x="38421" y="17690"/>
                      <a:pt x="42803" y="7619"/>
                      <a:pt x="40056" y="3270"/>
                    </a:cubicBezTo>
                    <a:cubicBezTo>
                      <a:pt x="39023" y="1646"/>
                      <a:pt x="37834" y="993"/>
                      <a:pt x="36604" y="993"/>
                    </a:cubicBezTo>
                    <a:cubicBezTo>
                      <a:pt x="32660" y="993"/>
                      <a:pt x="28293" y="7711"/>
                      <a:pt x="27271" y="10627"/>
                    </a:cubicBezTo>
                    <a:cubicBezTo>
                      <a:pt x="25342" y="8698"/>
                      <a:pt x="24263" y="0"/>
                      <a:pt x="209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7" name="Google Shape;997;p44"/>
            <p:cNvGrpSpPr/>
            <p:nvPr/>
          </p:nvGrpSpPr>
          <p:grpSpPr>
            <a:xfrm>
              <a:off x="5269300" y="1548900"/>
              <a:ext cx="113650" cy="99750"/>
              <a:chOff x="5118200" y="1179575"/>
              <a:chExt cx="113650" cy="99750"/>
            </a:xfrm>
          </p:grpSpPr>
          <p:sp>
            <p:nvSpPr>
              <p:cNvPr id="998" name="Google Shape;998;p44"/>
              <p:cNvSpPr/>
              <p:nvPr/>
            </p:nvSpPr>
            <p:spPr>
              <a:xfrm>
                <a:off x="5118200" y="11942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4"/>
              <p:cNvSpPr/>
              <p:nvPr/>
            </p:nvSpPr>
            <p:spPr>
              <a:xfrm>
                <a:off x="5186850" y="11795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4"/>
              <p:cNvSpPr/>
              <p:nvPr/>
            </p:nvSpPr>
            <p:spPr>
              <a:xfrm>
                <a:off x="5162350" y="12433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44"/>
            <p:cNvGrpSpPr/>
            <p:nvPr/>
          </p:nvGrpSpPr>
          <p:grpSpPr>
            <a:xfrm>
              <a:off x="6069447" y="1463645"/>
              <a:ext cx="362897" cy="342428"/>
              <a:chOff x="5429807" y="1996886"/>
              <a:chExt cx="235525" cy="216275"/>
            </a:xfrm>
          </p:grpSpPr>
          <p:sp>
            <p:nvSpPr>
              <p:cNvPr id="1002" name="Google Shape;1002;p44"/>
              <p:cNvSpPr/>
              <p:nvPr/>
            </p:nvSpPr>
            <p:spPr>
              <a:xfrm>
                <a:off x="5497732" y="1996886"/>
                <a:ext cx="167600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6918" extrusionOk="0">
                    <a:moveTo>
                      <a:pt x="3037" y="0"/>
                    </a:moveTo>
                    <a:cubicBezTo>
                      <a:pt x="843" y="0"/>
                      <a:pt x="29" y="5117"/>
                      <a:pt x="1" y="6675"/>
                    </a:cubicBezTo>
                    <a:cubicBezTo>
                      <a:pt x="1" y="6741"/>
                      <a:pt x="33" y="6806"/>
                      <a:pt x="99" y="6871"/>
                    </a:cubicBezTo>
                    <a:cubicBezTo>
                      <a:pt x="122" y="6895"/>
                      <a:pt x="178" y="6918"/>
                      <a:pt x="232" y="6918"/>
                    </a:cubicBezTo>
                    <a:cubicBezTo>
                      <a:pt x="254" y="6918"/>
                      <a:pt x="276" y="6914"/>
                      <a:pt x="295" y="6904"/>
                    </a:cubicBezTo>
                    <a:cubicBezTo>
                      <a:pt x="2028" y="6512"/>
                      <a:pt x="6704" y="2130"/>
                      <a:pt x="4153" y="397"/>
                    </a:cubicBezTo>
                    <a:cubicBezTo>
                      <a:pt x="3747" y="122"/>
                      <a:pt x="3376" y="0"/>
                      <a:pt x="30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4"/>
              <p:cNvSpPr/>
              <p:nvPr/>
            </p:nvSpPr>
            <p:spPr>
              <a:xfrm>
                <a:off x="5429807" y="2031686"/>
                <a:ext cx="15342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6137" h="7259" extrusionOk="0">
                    <a:moveTo>
                      <a:pt x="5875" y="0"/>
                    </a:moveTo>
                    <a:cubicBezTo>
                      <a:pt x="5766" y="0"/>
                      <a:pt x="5657" y="68"/>
                      <a:pt x="5628" y="215"/>
                    </a:cubicBezTo>
                    <a:cubicBezTo>
                      <a:pt x="5203" y="2896"/>
                      <a:pt x="2849" y="5774"/>
                      <a:pt x="298" y="6755"/>
                    </a:cubicBezTo>
                    <a:cubicBezTo>
                      <a:pt x="1" y="6844"/>
                      <a:pt x="109" y="7258"/>
                      <a:pt x="377" y="7258"/>
                    </a:cubicBezTo>
                    <a:cubicBezTo>
                      <a:pt x="404" y="7258"/>
                      <a:pt x="432" y="7254"/>
                      <a:pt x="462" y="7245"/>
                    </a:cubicBezTo>
                    <a:cubicBezTo>
                      <a:pt x="3208" y="6199"/>
                      <a:pt x="5661" y="3158"/>
                      <a:pt x="6118" y="280"/>
                    </a:cubicBezTo>
                    <a:cubicBezTo>
                      <a:pt x="6136" y="101"/>
                      <a:pt x="6006" y="0"/>
                      <a:pt x="58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4" name="Google Shape;1004;p44"/>
            <p:cNvGrpSpPr/>
            <p:nvPr/>
          </p:nvGrpSpPr>
          <p:grpSpPr>
            <a:xfrm>
              <a:off x="4449650" y="1766450"/>
              <a:ext cx="113650" cy="99750"/>
              <a:chOff x="4813400" y="798575"/>
              <a:chExt cx="113650" cy="99750"/>
            </a:xfrm>
          </p:grpSpPr>
          <p:sp>
            <p:nvSpPr>
              <p:cNvPr id="1005" name="Google Shape;1005;p44"/>
              <p:cNvSpPr/>
              <p:nvPr/>
            </p:nvSpPr>
            <p:spPr>
              <a:xfrm>
                <a:off x="4813400" y="8132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4"/>
              <p:cNvSpPr/>
              <p:nvPr/>
            </p:nvSpPr>
            <p:spPr>
              <a:xfrm>
                <a:off x="4882050" y="7985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4"/>
              <p:cNvSpPr/>
              <p:nvPr/>
            </p:nvSpPr>
            <p:spPr>
              <a:xfrm>
                <a:off x="4857550" y="8623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8" name="Google Shape;1008;p44"/>
            <p:cNvGrpSpPr/>
            <p:nvPr/>
          </p:nvGrpSpPr>
          <p:grpSpPr>
            <a:xfrm>
              <a:off x="7118150" y="2697725"/>
              <a:ext cx="113650" cy="99750"/>
              <a:chOff x="5042000" y="1255775"/>
              <a:chExt cx="113650" cy="99750"/>
            </a:xfrm>
          </p:grpSpPr>
          <p:sp>
            <p:nvSpPr>
              <p:cNvPr id="1009" name="Google Shape;1009;p44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4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4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2" name="Google Shape;1012;p44"/>
            <p:cNvGrpSpPr/>
            <p:nvPr/>
          </p:nvGrpSpPr>
          <p:grpSpPr>
            <a:xfrm rot="-5400000">
              <a:off x="4792797" y="1337595"/>
              <a:ext cx="362897" cy="342428"/>
              <a:chOff x="6221084" y="2622541"/>
              <a:chExt cx="235525" cy="216275"/>
            </a:xfrm>
          </p:grpSpPr>
          <p:sp>
            <p:nvSpPr>
              <p:cNvPr id="1013" name="Google Shape;1013;p44"/>
              <p:cNvSpPr/>
              <p:nvPr/>
            </p:nvSpPr>
            <p:spPr>
              <a:xfrm>
                <a:off x="6289009" y="2622541"/>
                <a:ext cx="167600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6918" extrusionOk="0">
                    <a:moveTo>
                      <a:pt x="3037" y="0"/>
                    </a:moveTo>
                    <a:cubicBezTo>
                      <a:pt x="843" y="0"/>
                      <a:pt x="29" y="5117"/>
                      <a:pt x="1" y="6675"/>
                    </a:cubicBezTo>
                    <a:cubicBezTo>
                      <a:pt x="1" y="6741"/>
                      <a:pt x="33" y="6806"/>
                      <a:pt x="99" y="6871"/>
                    </a:cubicBezTo>
                    <a:cubicBezTo>
                      <a:pt x="122" y="6895"/>
                      <a:pt x="178" y="6918"/>
                      <a:pt x="232" y="6918"/>
                    </a:cubicBezTo>
                    <a:cubicBezTo>
                      <a:pt x="254" y="6918"/>
                      <a:pt x="276" y="6914"/>
                      <a:pt x="295" y="6904"/>
                    </a:cubicBezTo>
                    <a:cubicBezTo>
                      <a:pt x="2028" y="6512"/>
                      <a:pt x="6704" y="2130"/>
                      <a:pt x="4153" y="397"/>
                    </a:cubicBezTo>
                    <a:cubicBezTo>
                      <a:pt x="3747" y="122"/>
                      <a:pt x="3376" y="0"/>
                      <a:pt x="30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4"/>
              <p:cNvSpPr/>
              <p:nvPr/>
            </p:nvSpPr>
            <p:spPr>
              <a:xfrm>
                <a:off x="6221084" y="2657341"/>
                <a:ext cx="15342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6137" h="7259" extrusionOk="0">
                    <a:moveTo>
                      <a:pt x="5875" y="0"/>
                    </a:moveTo>
                    <a:cubicBezTo>
                      <a:pt x="5766" y="0"/>
                      <a:pt x="5657" y="68"/>
                      <a:pt x="5628" y="215"/>
                    </a:cubicBezTo>
                    <a:cubicBezTo>
                      <a:pt x="5203" y="2896"/>
                      <a:pt x="2849" y="5774"/>
                      <a:pt x="298" y="6755"/>
                    </a:cubicBezTo>
                    <a:cubicBezTo>
                      <a:pt x="1" y="6844"/>
                      <a:pt x="109" y="7258"/>
                      <a:pt x="377" y="7258"/>
                    </a:cubicBezTo>
                    <a:cubicBezTo>
                      <a:pt x="404" y="7258"/>
                      <a:pt x="432" y="7254"/>
                      <a:pt x="462" y="7245"/>
                    </a:cubicBezTo>
                    <a:cubicBezTo>
                      <a:pt x="3208" y="6199"/>
                      <a:pt x="5661" y="3158"/>
                      <a:pt x="6118" y="280"/>
                    </a:cubicBezTo>
                    <a:cubicBezTo>
                      <a:pt x="6136" y="101"/>
                      <a:pt x="6006" y="0"/>
                      <a:pt x="58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5" name="Google Shape;1015;p44"/>
            <p:cNvGrpSpPr/>
            <p:nvPr/>
          </p:nvGrpSpPr>
          <p:grpSpPr>
            <a:xfrm>
              <a:off x="6082875" y="1992325"/>
              <a:ext cx="113650" cy="99750"/>
              <a:chOff x="5042000" y="1255775"/>
              <a:chExt cx="113650" cy="99750"/>
            </a:xfrm>
          </p:grpSpPr>
          <p:sp>
            <p:nvSpPr>
              <p:cNvPr id="1016" name="Google Shape;1016;p44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4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4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2" name="Google Shape;1022;p44"/>
          <p:cNvSpPr/>
          <p:nvPr/>
        </p:nvSpPr>
        <p:spPr>
          <a:xfrm>
            <a:off x="4154950" y="-188475"/>
            <a:ext cx="898728" cy="850908"/>
          </a:xfrm>
          <a:custGeom>
            <a:avLst/>
            <a:gdLst/>
            <a:ahLst/>
            <a:cxnLst/>
            <a:rect l="l" t="t" r="r" b="b"/>
            <a:pathLst>
              <a:path w="48771" h="46176" extrusionOk="0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4"/>
          <p:cNvSpPr txBox="1">
            <a:spLocks noGrp="1"/>
          </p:cNvSpPr>
          <p:nvPr>
            <p:ph type="title"/>
          </p:nvPr>
        </p:nvSpPr>
        <p:spPr>
          <a:xfrm>
            <a:off x="756560" y="7197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Python Programming Language: Libraries and APIs</a:t>
            </a:r>
            <a:endParaRPr sz="3200" dirty="0"/>
          </a:p>
        </p:txBody>
      </p:sp>
      <p:sp>
        <p:nvSpPr>
          <p:cNvPr id="1029" name="Google Shape;1029;p44"/>
          <p:cNvSpPr txBox="1">
            <a:spLocks noGrp="1"/>
          </p:cNvSpPr>
          <p:nvPr>
            <p:ph type="title" idx="2"/>
          </p:nvPr>
        </p:nvSpPr>
        <p:spPr>
          <a:xfrm>
            <a:off x="695691" y="1421555"/>
            <a:ext cx="29784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Frontend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31" name="Google Shape;1031;p44"/>
          <p:cNvSpPr txBox="1">
            <a:spLocks noGrp="1"/>
          </p:cNvSpPr>
          <p:nvPr>
            <p:ph type="title" idx="6"/>
          </p:nvPr>
        </p:nvSpPr>
        <p:spPr>
          <a:xfrm>
            <a:off x="5501348" y="1429997"/>
            <a:ext cx="29784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Backend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35" name="Google Shape;1035;p44"/>
          <p:cNvGrpSpPr/>
          <p:nvPr/>
        </p:nvGrpSpPr>
        <p:grpSpPr>
          <a:xfrm>
            <a:off x="4325102" y="93272"/>
            <a:ext cx="493797" cy="446228"/>
            <a:chOff x="2679436" y="3270400"/>
            <a:chExt cx="752625" cy="689795"/>
          </a:xfrm>
        </p:grpSpPr>
        <p:sp>
          <p:nvSpPr>
            <p:cNvPr id="1036" name="Google Shape;1036;p44"/>
            <p:cNvSpPr/>
            <p:nvPr/>
          </p:nvSpPr>
          <p:spPr>
            <a:xfrm>
              <a:off x="2722600" y="3270400"/>
              <a:ext cx="689490" cy="689691"/>
            </a:xfrm>
            <a:custGeom>
              <a:avLst/>
              <a:gdLst/>
              <a:ahLst/>
              <a:cxnLst/>
              <a:rect l="l" t="t" r="r" b="b"/>
              <a:pathLst>
                <a:path w="109704" h="109736" extrusionOk="0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2679436" y="3344037"/>
              <a:ext cx="345260" cy="537562"/>
            </a:xfrm>
            <a:custGeom>
              <a:avLst/>
              <a:gdLst/>
              <a:ahLst/>
              <a:cxnLst/>
              <a:rect l="l" t="t" r="r" b="b"/>
              <a:pathLst>
                <a:path w="54934" h="85531" extrusionOk="0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3091326" y="3293626"/>
              <a:ext cx="340735" cy="423301"/>
            </a:xfrm>
            <a:custGeom>
              <a:avLst/>
              <a:gdLst/>
              <a:ahLst/>
              <a:cxnLst/>
              <a:rect l="l" t="t" r="r" b="b"/>
              <a:pathLst>
                <a:path w="54214" h="67351" extrusionOk="0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2973550" y="3693340"/>
              <a:ext cx="344852" cy="266855"/>
            </a:xfrm>
            <a:custGeom>
              <a:avLst/>
              <a:gdLst/>
              <a:ahLst/>
              <a:cxnLst/>
              <a:rect l="l" t="t" r="r" b="b"/>
              <a:pathLst>
                <a:path w="54869" h="42459" extrusionOk="0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0" name="Google Shape;1040;p44"/>
          <p:cNvSpPr/>
          <p:nvPr/>
        </p:nvSpPr>
        <p:spPr>
          <a:xfrm>
            <a:off x="3526212" y="4234701"/>
            <a:ext cx="2091526" cy="507897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76;p58">
            <a:extLst>
              <a:ext uri="{FF2B5EF4-FFF2-40B4-BE49-F238E27FC236}">
                <a16:creationId xmlns:a16="http://schemas.microsoft.com/office/drawing/2014/main" id="{55218A50-07D8-CBD7-BE28-13AA8F1203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6403" y="2185490"/>
            <a:ext cx="2634117" cy="1643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Plotly</a:t>
            </a:r>
            <a:endParaRPr lang="en-US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Pandas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Geopandas</a:t>
            </a:r>
            <a:endParaRPr lang="en-US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Json</a:t>
            </a:r>
            <a:endParaRPr lang="en-US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Open-street-map API</a:t>
            </a:r>
            <a:endParaRPr dirty="0"/>
          </a:p>
        </p:txBody>
      </p:sp>
      <p:sp>
        <p:nvSpPr>
          <p:cNvPr id="18" name="Google Shape;1676;p58">
            <a:extLst>
              <a:ext uri="{FF2B5EF4-FFF2-40B4-BE49-F238E27FC236}">
                <a16:creationId xmlns:a16="http://schemas.microsoft.com/office/drawing/2014/main" id="{F7EDB82C-7913-15F5-53EC-0A3FA7115B9D}"/>
              </a:ext>
            </a:extLst>
          </p:cNvPr>
          <p:cNvSpPr txBox="1">
            <a:spLocks/>
          </p:cNvSpPr>
          <p:nvPr/>
        </p:nvSpPr>
        <p:spPr>
          <a:xfrm>
            <a:off x="6240731" y="2113607"/>
            <a:ext cx="2634117" cy="164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unito"/>
              <a:buNone/>
              <a:defRPr sz="1600" b="0" i="0" u="none" strike="noStrike" cap="non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None/>
              <a:defRPr sz="1600" b="0" i="0" u="none" strike="noStrike" cap="non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None/>
              <a:defRPr sz="1600" b="0" i="0" u="none" strike="noStrike" cap="non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None/>
              <a:defRPr sz="1600" b="0" i="0" u="none" strike="noStrike" cap="non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None/>
              <a:defRPr sz="1600" b="0" i="0" u="none" strike="noStrike" cap="non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None/>
              <a:defRPr sz="1600" b="0" i="0" u="none" strike="noStrike" cap="non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None/>
              <a:defRPr sz="1600" b="0" i="0" u="none" strike="noStrike" cap="non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None/>
              <a:defRPr sz="1600" b="0" i="0" u="none" strike="noStrike" cap="non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None/>
              <a:defRPr sz="1600" b="0" i="0" u="none" strike="noStrike" cap="none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342900" algn="l">
              <a:buFont typeface="+mj-lt"/>
              <a:buAutoNum type="arabicPeriod"/>
            </a:pPr>
            <a:r>
              <a:rPr lang="en-US" dirty="0" err="1"/>
              <a:t>Rasdaman</a:t>
            </a:r>
            <a:endParaRPr lang="en-US" dirty="0"/>
          </a:p>
          <a:p>
            <a:pPr marL="342900" algn="l">
              <a:buFont typeface="+mj-lt"/>
              <a:buAutoNum type="arabicPeriod"/>
            </a:pPr>
            <a:r>
              <a:rPr lang="en-US" dirty="0" err="1"/>
              <a:t>Skleam.cluster</a:t>
            </a:r>
            <a:endParaRPr lang="en-US" dirty="0"/>
          </a:p>
          <a:p>
            <a:pPr marL="342900" algn="l">
              <a:buFont typeface="+mj-lt"/>
              <a:buAutoNum type="arabicPeriod"/>
            </a:pPr>
            <a:r>
              <a:rPr lang="en-US" dirty="0" err="1"/>
              <a:t>Rasterio</a:t>
            </a:r>
            <a:endParaRPr lang="en-US" dirty="0"/>
          </a:p>
          <a:p>
            <a:pPr marL="342900" algn="l">
              <a:buFont typeface="+mj-lt"/>
              <a:buAutoNum type="arabicPeriod"/>
            </a:pPr>
            <a:r>
              <a:rPr lang="en-US" dirty="0"/>
              <a:t>Pandas</a:t>
            </a:r>
          </a:p>
          <a:p>
            <a:pPr marL="342900" algn="l">
              <a:buFont typeface="+mj-lt"/>
              <a:buAutoNum type="arabicPeriod"/>
            </a:pPr>
            <a:r>
              <a:rPr lang="en-US" dirty="0"/>
              <a:t>Matplotlib</a:t>
            </a:r>
          </a:p>
          <a:p>
            <a:pPr marL="342900" algn="l">
              <a:buFont typeface="+mj-lt"/>
              <a:buAutoNum type="arabicPeriod"/>
            </a:pPr>
            <a:r>
              <a:rPr lang="en-US" dirty="0" err="1"/>
              <a:t>Osmnx</a:t>
            </a:r>
            <a:endParaRPr lang="en-US" dirty="0"/>
          </a:p>
          <a:p>
            <a:pPr marL="342900" algn="l">
              <a:buFont typeface="+mj-lt"/>
              <a:buAutoNum type="arabicPeriod"/>
            </a:pPr>
            <a:r>
              <a:rPr lang="en-US" dirty="0" err="1"/>
              <a:t>Networkx</a:t>
            </a:r>
            <a:endParaRPr lang="en-US" dirty="0"/>
          </a:p>
          <a:p>
            <a:pPr marL="342900" algn="l">
              <a:buFont typeface="+mj-lt"/>
              <a:buAutoNum type="arabicPeriod"/>
            </a:pPr>
            <a:r>
              <a:rPr lang="en-US" dirty="0"/>
              <a:t>Flask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ld Environment Day by Slidesgo">
  <a:themeElements>
    <a:clrScheme name="Simple Light">
      <a:dk1>
        <a:srgbClr val="A4DAA1"/>
      </a:dk1>
      <a:lt1>
        <a:srgbClr val="70B16D"/>
      </a:lt1>
      <a:dk2>
        <a:srgbClr val="005C4F"/>
      </a:dk2>
      <a:lt2>
        <a:srgbClr val="E5FFEB"/>
      </a:lt2>
      <a:accent1>
        <a:srgbClr val="992020"/>
      </a:accent1>
      <a:accent2>
        <a:srgbClr val="ED8B85"/>
      </a:accent2>
      <a:accent3>
        <a:srgbClr val="FFAA20"/>
      </a:accent3>
      <a:accent4>
        <a:srgbClr val="FFD966"/>
      </a:accent4>
      <a:accent5>
        <a:srgbClr val="0070A4"/>
      </a:accent5>
      <a:accent6>
        <a:srgbClr val="FFFFFF"/>
      </a:accent6>
      <a:hlink>
        <a:srgbClr val="00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Nunito</vt:lpstr>
      <vt:lpstr>Nanum Pen Script</vt:lpstr>
      <vt:lpstr>World Environment Day by Slidesgo</vt:lpstr>
      <vt:lpstr>Green Logistics Initiave</vt:lpstr>
      <vt:lpstr>Idea</vt:lpstr>
      <vt:lpstr>1. Recognition of unused green areas around a desired zone</vt:lpstr>
      <vt:lpstr>2. Find routes from a chosen start point to each area</vt:lpstr>
      <vt:lpstr>3. Ranking each route based on their carbon footprint</vt:lpstr>
      <vt:lpstr>Used Tech</vt:lpstr>
      <vt:lpstr>Python Programming Language: Libraries and APIs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Logistics Initiave</dc:title>
  <cp:lastModifiedBy>Ian Andrés Morales Sandoval</cp:lastModifiedBy>
  <cp:revision>1</cp:revision>
  <dcterms:modified xsi:type="dcterms:W3CDTF">2022-11-06T09:57:21Z</dcterms:modified>
</cp:coreProperties>
</file>