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ldrich"/>
      <p:regular r:id="rId26"/>
    </p:embeddedFont>
    <p:embeddedFont>
      <p:font typeface="Roboto"/>
      <p:regular r:id="rId27"/>
      <p:bold r:id="rId28"/>
      <p:italic r:id="rId29"/>
      <p:boldItalic r:id="rId30"/>
    </p:embeddedFont>
    <p:embeddedFont>
      <p:font typeface="Bai Jamjuree"/>
      <p:regular r:id="rId31"/>
      <p:bold r:id="rId32"/>
      <p:italic r:id="rId33"/>
      <p:boldItalic r:id="rId34"/>
    </p:embeddedFont>
    <p:embeddedFont>
      <p:font typeface="Helvetica Neue"/>
      <p:regular r:id="rId35"/>
      <p:bold r:id="rId36"/>
      <p:italic r:id="rId37"/>
      <p:boldItalic r:id="rId38"/>
    </p:embeddedFont>
    <p:embeddedFont>
      <p:font typeface="Lexen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351C39-D3C3-43DA-B7DD-F3CF3C7AE2EB}">
  <a:tblStyle styleId="{01351C39-D3C3-43DA-B7DD-F3CF3C7AE2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iJamjuree-regular.fntdata"/><Relationship Id="rId30" Type="http://schemas.openxmlformats.org/officeDocument/2006/relationships/font" Target="fonts/Roboto-boldItalic.fntdata"/><Relationship Id="rId33" Type="http://schemas.openxmlformats.org/officeDocument/2006/relationships/font" Target="fonts/BaiJamjuree-italic.fntdata"/><Relationship Id="rId32" Type="http://schemas.openxmlformats.org/officeDocument/2006/relationships/font" Target="fonts/BaiJamjuree-bold.fntdata"/><Relationship Id="rId35" Type="http://schemas.openxmlformats.org/officeDocument/2006/relationships/font" Target="fonts/HelveticaNeue-regular.fntdata"/><Relationship Id="rId34" Type="http://schemas.openxmlformats.org/officeDocument/2006/relationships/font" Target="fonts/BaiJamjuree-boldItalic.fntdata"/><Relationship Id="rId37" Type="http://schemas.openxmlformats.org/officeDocument/2006/relationships/font" Target="fonts/HelveticaNeue-italic.fntdata"/><Relationship Id="rId36" Type="http://schemas.openxmlformats.org/officeDocument/2006/relationships/font" Target="fonts/HelveticaNeue-bold.fntdata"/><Relationship Id="rId39" Type="http://schemas.openxmlformats.org/officeDocument/2006/relationships/font" Target="fonts/Lexend-regular.fntdata"/><Relationship Id="rId38" Type="http://schemas.openxmlformats.org/officeDocument/2006/relationships/font" Target="fonts/HelveticaNeue-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Aldrich-regular.fntdata"/><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13e9dbca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13e9dbca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8" name="Shape 2948"/>
        <p:cNvGrpSpPr/>
        <p:nvPr/>
      </p:nvGrpSpPr>
      <p:grpSpPr>
        <a:xfrm>
          <a:off x="0" y="0"/>
          <a:ext cx="0" cy="0"/>
          <a:chOff x="0" y="0"/>
          <a:chExt cx="0" cy="0"/>
        </a:xfrm>
      </p:grpSpPr>
      <p:sp>
        <p:nvSpPr>
          <p:cNvPr id="2949" name="Google Shape;2949;g24c24b1bf2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0" name="Google Shape;2950;g24c24b1bf2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9" name="Shape 3009"/>
        <p:cNvGrpSpPr/>
        <p:nvPr/>
      </p:nvGrpSpPr>
      <p:grpSpPr>
        <a:xfrm>
          <a:off x="0" y="0"/>
          <a:ext cx="0" cy="0"/>
          <a:chOff x="0" y="0"/>
          <a:chExt cx="0" cy="0"/>
        </a:xfrm>
      </p:grpSpPr>
      <p:sp>
        <p:nvSpPr>
          <p:cNvPr id="3010" name="Google Shape;3010;g127f379f98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1" name="Google Shape;3011;g127f379f9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4" name="Shape 3024"/>
        <p:cNvGrpSpPr/>
        <p:nvPr/>
      </p:nvGrpSpPr>
      <p:grpSpPr>
        <a:xfrm>
          <a:off x="0" y="0"/>
          <a:ext cx="0" cy="0"/>
          <a:chOff x="0" y="0"/>
          <a:chExt cx="0" cy="0"/>
        </a:xfrm>
      </p:grpSpPr>
      <p:sp>
        <p:nvSpPr>
          <p:cNvPr id="3025" name="Google Shape;3025;g13e437834e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6" name="Google Shape;3026;g13e437834e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1" name="Shape 3071"/>
        <p:cNvGrpSpPr/>
        <p:nvPr/>
      </p:nvGrpSpPr>
      <p:grpSpPr>
        <a:xfrm>
          <a:off x="0" y="0"/>
          <a:ext cx="0" cy="0"/>
          <a:chOff x="0" y="0"/>
          <a:chExt cx="0" cy="0"/>
        </a:xfrm>
      </p:grpSpPr>
      <p:sp>
        <p:nvSpPr>
          <p:cNvPr id="3072" name="Google Shape;3072;g127f379f9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3" name="Google Shape;3073;g127f379f9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1" name="Shape 3111"/>
        <p:cNvGrpSpPr/>
        <p:nvPr/>
      </p:nvGrpSpPr>
      <p:grpSpPr>
        <a:xfrm>
          <a:off x="0" y="0"/>
          <a:ext cx="0" cy="0"/>
          <a:chOff x="0" y="0"/>
          <a:chExt cx="0" cy="0"/>
        </a:xfrm>
      </p:grpSpPr>
      <p:sp>
        <p:nvSpPr>
          <p:cNvPr id="3112" name="Google Shape;3112;g127f379f98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3" name="Google Shape;3113;g127f379f98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3" name="Shape 3133"/>
        <p:cNvGrpSpPr/>
        <p:nvPr/>
      </p:nvGrpSpPr>
      <p:grpSpPr>
        <a:xfrm>
          <a:off x="0" y="0"/>
          <a:ext cx="0" cy="0"/>
          <a:chOff x="0" y="0"/>
          <a:chExt cx="0" cy="0"/>
        </a:xfrm>
      </p:grpSpPr>
      <p:sp>
        <p:nvSpPr>
          <p:cNvPr id="3134" name="Google Shape;3134;g24c24b1bf2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5" name="Google Shape;3135;g24c24b1bf2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4" name="Shape 3154"/>
        <p:cNvGrpSpPr/>
        <p:nvPr/>
      </p:nvGrpSpPr>
      <p:grpSpPr>
        <a:xfrm>
          <a:off x="0" y="0"/>
          <a:ext cx="0" cy="0"/>
          <a:chOff x="0" y="0"/>
          <a:chExt cx="0" cy="0"/>
        </a:xfrm>
      </p:grpSpPr>
      <p:sp>
        <p:nvSpPr>
          <p:cNvPr id="3155" name="Google Shape;3155;g24c24b1bf2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6" name="Google Shape;3156;g24c24b1bf2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g24c24b1bf2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6" name="Google Shape;3196;g24c24b1bf2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9" name="Shape 3239"/>
        <p:cNvGrpSpPr/>
        <p:nvPr/>
      </p:nvGrpSpPr>
      <p:grpSpPr>
        <a:xfrm>
          <a:off x="0" y="0"/>
          <a:ext cx="0" cy="0"/>
          <a:chOff x="0" y="0"/>
          <a:chExt cx="0" cy="0"/>
        </a:xfrm>
      </p:grpSpPr>
      <p:sp>
        <p:nvSpPr>
          <p:cNvPr id="3240" name="Google Shape;3240;g12948bcd1fb_0_26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1" name="Google Shape;3241;g12948bcd1fb_0_26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13e437834e8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13e437834e8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7" name="Shape 3267"/>
        <p:cNvGrpSpPr/>
        <p:nvPr/>
      </p:nvGrpSpPr>
      <p:grpSpPr>
        <a:xfrm>
          <a:off x="0" y="0"/>
          <a:ext cx="0" cy="0"/>
          <a:chOff x="0" y="0"/>
          <a:chExt cx="0" cy="0"/>
        </a:xfrm>
      </p:grpSpPr>
      <p:sp>
        <p:nvSpPr>
          <p:cNvPr id="3268" name="Google Shape;3268;g12948bcd1fb_0_22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9" name="Google Shape;3269;g12948bcd1fb_0_22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2" name="Shape 2652"/>
        <p:cNvGrpSpPr/>
        <p:nvPr/>
      </p:nvGrpSpPr>
      <p:grpSpPr>
        <a:xfrm>
          <a:off x="0" y="0"/>
          <a:ext cx="0" cy="0"/>
          <a:chOff x="0" y="0"/>
          <a:chExt cx="0" cy="0"/>
        </a:xfrm>
      </p:grpSpPr>
      <p:sp>
        <p:nvSpPr>
          <p:cNvPr id="2653" name="Google Shape;2653;g288bfc073c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4" name="Google Shape;2654;g288bfc073c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288bfc073c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288bfc073c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0" name="Shape 2780"/>
        <p:cNvGrpSpPr/>
        <p:nvPr/>
      </p:nvGrpSpPr>
      <p:grpSpPr>
        <a:xfrm>
          <a:off x="0" y="0"/>
          <a:ext cx="0" cy="0"/>
          <a:chOff x="0" y="0"/>
          <a:chExt cx="0" cy="0"/>
        </a:xfrm>
      </p:grpSpPr>
      <p:sp>
        <p:nvSpPr>
          <p:cNvPr id="2781" name="Google Shape;2781;g13e9dbcaf0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2" name="Google Shape;2782;g13e9dbcaf0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g127f379f9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4" name="Google Shape;2824;g127f379f9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8" name="Shape 2838"/>
        <p:cNvGrpSpPr/>
        <p:nvPr/>
      </p:nvGrpSpPr>
      <p:grpSpPr>
        <a:xfrm>
          <a:off x="0" y="0"/>
          <a:ext cx="0" cy="0"/>
          <a:chOff x="0" y="0"/>
          <a:chExt cx="0" cy="0"/>
        </a:xfrm>
      </p:grpSpPr>
      <p:sp>
        <p:nvSpPr>
          <p:cNvPr id="2839" name="Google Shape;2839;g24c24b1bf2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0" name="Google Shape;2840;g24c24b1bf2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7" name="Shape 2857"/>
        <p:cNvGrpSpPr/>
        <p:nvPr/>
      </p:nvGrpSpPr>
      <p:grpSpPr>
        <a:xfrm>
          <a:off x="0" y="0"/>
          <a:ext cx="0" cy="0"/>
          <a:chOff x="0" y="0"/>
          <a:chExt cx="0" cy="0"/>
        </a:xfrm>
      </p:grpSpPr>
      <p:sp>
        <p:nvSpPr>
          <p:cNvPr id="2858" name="Google Shape;2858;g288bfc073c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9" name="Google Shape;2859;g288bfc073c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4" name="Shape 2874"/>
        <p:cNvGrpSpPr/>
        <p:nvPr/>
      </p:nvGrpSpPr>
      <p:grpSpPr>
        <a:xfrm>
          <a:off x="0" y="0"/>
          <a:ext cx="0" cy="0"/>
          <a:chOff x="0" y="0"/>
          <a:chExt cx="0" cy="0"/>
        </a:xfrm>
      </p:grpSpPr>
      <p:sp>
        <p:nvSpPr>
          <p:cNvPr id="2875" name="Google Shape;2875;g24c24b1bf2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6" name="Google Shape;2876;g24c24b1bf2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slide" Target="/ppt/slides/slide1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slide" Target="/ppt/slides/slide1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 Id="rId3" Type="http://schemas.openxmlformats.org/officeDocument/2006/relationships/hyperlink" Target="https://bit.ly/text_sentiment_analysis_based_on_NLP_works_for_businesses" TargetMode="External"/><Relationship Id="rId4" Type="http://schemas.openxmlformats.org/officeDocument/2006/relationships/hyperlink" Target="https://cs229.stanford.edu/proj2011/Jong-%20PredictingRatingwithSentimentAnalysis.pdf#:~:text=The%20results%20proved%20to%20be%20much%20better%20than,provide%20a%20very%20strong%20model%20for%20sentiment%20analysis" TargetMode="External"/><Relationship Id="rId5" Type="http://schemas.openxmlformats.org/officeDocument/2006/relationships/slide" Target="/ppt/slides/slide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slide" Target="/ppt/slides/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slide" Target="/ppt/slid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slide" Target="/ppt/slides/slide14.xml"/><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hyperlink" Target="https://github.com/serhatozar/labs/blob/main/Sentiment%20Analysis%20Model%20%2B%20Product%20Recommendation.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slide" Target="/ppt/slides/slide14.xml"/><Relationship Id="rId4" Type="http://schemas.openxmlformats.org/officeDocument/2006/relationships/image" Target="../media/image17.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slide" Target="/ppt/slid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 Id="rId3" Type="http://schemas.openxmlformats.org/officeDocument/2006/relationships/slide" Target="/ppt/slides/slide14.xml"/><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hyperlink" Target="https://github.com/serhatozar/labs/blob/main/Sentiment%20Analysis%20Model%20%2B%20Product%20Recommendation.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9.xml"/><Relationship Id="rId3" Type="http://schemas.openxmlformats.org/officeDocument/2006/relationships/slide" Target="/ppt/slid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slide" Target="/ppt/slides/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slide" Target="/ppt/slid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slide" Target="/ppt/slid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slide" Target="/ppt/slides/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slide" Target="/ppt/slides/slide1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github.com/serhatozar/labs/blob/main/Sentiment%20Analysis%20Model%20%2B%20Product%20Recommendation.ipynb" TargetMode="External"/><Relationship Id="rId4" Type="http://schemas.openxmlformats.org/officeDocument/2006/relationships/slide" Target="/ppt/slides/slide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slide" Target="/ppt/slides/slide14.xml"/><Relationship Id="rId4" Type="http://schemas.openxmlformats.org/officeDocument/2006/relationships/image" Target="../media/image15.png"/><Relationship Id="rId5"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slide" Target="/ppt/slides/slide1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slide" Target="/ppt/slides/slide14.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3"/>
          <p:cNvSpPr txBox="1"/>
          <p:nvPr>
            <p:ph type="ctrTitle"/>
          </p:nvPr>
        </p:nvSpPr>
        <p:spPr>
          <a:xfrm>
            <a:off x="474100" y="1249050"/>
            <a:ext cx="8259000" cy="22917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5400"/>
              <a:t>SENTIMENT ANALYSIS</a:t>
            </a:r>
            <a:r>
              <a:rPr lang="en" sz="5800"/>
              <a:t> </a:t>
            </a:r>
            <a:r>
              <a:rPr lang="en"/>
              <a:t> </a:t>
            </a:r>
            <a:r>
              <a:rPr lang="en" sz="5050">
                <a:solidFill>
                  <a:schemeClr val="dk2"/>
                </a:solidFill>
              </a:rPr>
              <a:t>&amp; PRODUCT RECOMMENDATION</a:t>
            </a:r>
            <a:endParaRPr sz="5050">
              <a:solidFill>
                <a:schemeClr val="dk2"/>
              </a:solidFill>
            </a:endParaRPr>
          </a:p>
        </p:txBody>
      </p:sp>
      <p:sp>
        <p:nvSpPr>
          <p:cNvPr id="2582" name="Google Shape;2582;p53"/>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3"/>
          <p:cNvSpPr txBox="1"/>
          <p:nvPr>
            <p:ph idx="4294967295" type="subTitle"/>
          </p:nvPr>
        </p:nvSpPr>
        <p:spPr>
          <a:xfrm>
            <a:off x="6469606" y="4315516"/>
            <a:ext cx="2040000" cy="35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by Serhat Tozar</a:t>
            </a:r>
            <a:endParaRPr/>
          </a:p>
        </p:txBody>
      </p:sp>
      <p:sp>
        <p:nvSpPr>
          <p:cNvPr id="2584" name="Google Shape;2584;p5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81"/>
                                        </p:tgtEl>
                                        <p:attrNameLst>
                                          <p:attrName>style.visibility</p:attrName>
                                        </p:attrNameLst>
                                      </p:cBhvr>
                                      <p:to>
                                        <p:strVal val="visible"/>
                                      </p:to>
                                    </p:set>
                                    <p:anim calcmode="lin" valueType="num">
                                      <p:cBhvr additive="base">
                                        <p:cTn dur="1000"/>
                                        <p:tgtEl>
                                          <p:spTgt spid="25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62"/>
          <p:cNvSpPr txBox="1"/>
          <p:nvPr>
            <p:ph type="title"/>
          </p:nvPr>
        </p:nvSpPr>
        <p:spPr>
          <a:xfrm>
            <a:off x="1648350" y="910025"/>
            <a:ext cx="5493900" cy="303300"/>
          </a:xfrm>
          <a:prstGeom prst="rect">
            <a:avLst/>
          </a:prstGeom>
          <a:solidFill>
            <a:schemeClr val="dk2"/>
          </a:solidFill>
        </p:spPr>
        <p:txBody>
          <a:bodyPr anchorCtr="0" anchor="t" bIns="91425" lIns="91425" spcFirstLastPara="1" rIns="91425" wrap="square" tIns="0">
            <a:noAutofit/>
          </a:bodyPr>
          <a:lstStyle/>
          <a:p>
            <a:pPr indent="0" lvl="0" marL="0" rtl="0" algn="ctr">
              <a:spcBef>
                <a:spcPts val="0"/>
              </a:spcBef>
              <a:spcAft>
                <a:spcPts val="0"/>
              </a:spcAft>
              <a:buNone/>
            </a:pPr>
            <a:r>
              <a:rPr lang="en" sz="2000"/>
              <a:t>Information of actions before we start:</a:t>
            </a:r>
            <a:endParaRPr sz="2000"/>
          </a:p>
        </p:txBody>
      </p:sp>
      <p:grpSp>
        <p:nvGrpSpPr>
          <p:cNvPr id="2891" name="Google Shape;2891;p62"/>
          <p:cNvGrpSpPr/>
          <p:nvPr/>
        </p:nvGrpSpPr>
        <p:grpSpPr>
          <a:xfrm>
            <a:off x="5268783" y="-1501970"/>
            <a:ext cx="2795003" cy="2795003"/>
            <a:chOff x="1943325" y="-220375"/>
            <a:chExt cx="1298672" cy="1298672"/>
          </a:xfrm>
        </p:grpSpPr>
        <p:sp>
          <p:nvSpPr>
            <p:cNvPr id="2892" name="Google Shape;2892;p6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6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6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6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6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6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6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6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6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6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6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6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6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6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6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6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6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6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6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6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6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6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6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6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6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6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6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6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6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6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6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6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6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6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6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6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6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6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6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0" name="Google Shape;2940;p62"/>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6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6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62"/>
          <p:cNvSpPr txBox="1"/>
          <p:nvPr>
            <p:ph idx="1" type="subTitle"/>
          </p:nvPr>
        </p:nvSpPr>
        <p:spPr>
          <a:xfrm>
            <a:off x="1513450" y="1428850"/>
            <a:ext cx="6526200" cy="17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Tokenization: </a:t>
            </a:r>
            <a:r>
              <a:rPr b="1" i="1" lang="en" sz="1050">
                <a:solidFill>
                  <a:srgbClr val="000000"/>
                </a:solidFill>
                <a:highlight>
                  <a:srgbClr val="FFFFFF"/>
                </a:highlight>
                <a:latin typeface="Helvetica Neue"/>
                <a:ea typeface="Helvetica Neue"/>
                <a:cs typeface="Helvetica Neue"/>
                <a:sym typeface="Helvetica Neue"/>
              </a:rPr>
              <a:t>Tokenization is a fundamental step in Natural Language Processing (NLP) that influences the performance of high-level tasks such as sentiment analysis, language translation, and topic extraction. It is the process of breaking down text into smaller units, or tokens, such as words or phrases.</a:t>
            </a:r>
            <a:endParaRPr b="1" i="1" sz="1050">
              <a:solidFill>
                <a:srgbClr val="000000"/>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None/>
            </a:pPr>
            <a:r>
              <a:rPr b="1" lang="en"/>
              <a:t>Vectorization : </a:t>
            </a:r>
            <a:r>
              <a:rPr b="1" i="1" lang="en" sz="1050">
                <a:solidFill>
                  <a:srgbClr val="000000"/>
                </a:solidFill>
                <a:highlight>
                  <a:srgbClr val="FFFFFF"/>
                </a:highlight>
                <a:latin typeface="Helvetica Neue"/>
                <a:ea typeface="Helvetica Neue"/>
                <a:cs typeface="Helvetica Neue"/>
                <a:sym typeface="Helvetica Neue"/>
              </a:rPr>
              <a:t>Vectorization is the process of converting words into numbers, it is a methodology in NLP to map words or phrases from vocabulary to a corresponding vector of real numbers which I will use to find word predictions, similarities etc.</a:t>
            </a:r>
            <a:endParaRPr b="1"/>
          </a:p>
          <a:p>
            <a:pPr indent="0" lvl="0" marL="0" rtl="0" algn="l">
              <a:spcBef>
                <a:spcPts val="1200"/>
              </a:spcBef>
              <a:spcAft>
                <a:spcPts val="1200"/>
              </a:spcAft>
              <a:buNone/>
            </a:pPr>
            <a:r>
              <a:t/>
            </a:r>
            <a:endParaRPr b="1" sz="1200"/>
          </a:p>
        </p:txBody>
      </p:sp>
      <p:pic>
        <p:nvPicPr>
          <p:cNvPr id="2947" name="Google Shape;2947;p62"/>
          <p:cNvPicPr preferRelativeResize="0"/>
          <p:nvPr/>
        </p:nvPicPr>
        <p:blipFill>
          <a:blip r:embed="rId4">
            <a:alphaModFix/>
          </a:blip>
          <a:stretch>
            <a:fillRect/>
          </a:stretch>
        </p:blipFill>
        <p:spPr>
          <a:xfrm>
            <a:off x="2821928" y="3186069"/>
            <a:ext cx="3146742" cy="172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890"/>
                                        </p:tgtEl>
                                        <p:attrNameLst>
                                          <p:attrName>style.visibility</p:attrName>
                                        </p:attrNameLst>
                                      </p:cBhvr>
                                      <p:to>
                                        <p:strVal val="visible"/>
                                      </p:to>
                                    </p:set>
                                    <p:anim calcmode="lin" valueType="num">
                                      <p:cBhvr additive="base">
                                        <p:cTn dur="1000"/>
                                        <p:tgtEl>
                                          <p:spTgt spid="2890"/>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2891"/>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2940"/>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941"/>
                                        </p:tgtEl>
                                        <p:attrNameLst>
                                          <p:attrName>style.visibility</p:attrName>
                                        </p:attrNameLst>
                                      </p:cBhvr>
                                      <p:to>
                                        <p:strVal val="visible"/>
                                      </p:to>
                                    </p:set>
                                    <p:animEffect filter="fade" transition="in">
                                      <p:cBhvr>
                                        <p:cTn dur="1000"/>
                                        <p:tgtEl>
                                          <p:spTgt spid="2941"/>
                                        </p:tgtEl>
                                      </p:cBhvr>
                                    </p:animEffect>
                                  </p:childTnLst>
                                </p:cTn>
                              </p:par>
                              <p:par>
                                <p:cTn fill="hold" nodeType="withEffect" presetClass="entr" presetID="10" presetSubtype="0">
                                  <p:stCondLst>
                                    <p:cond delay="0"/>
                                  </p:stCondLst>
                                  <p:childTnLst>
                                    <p:set>
                                      <p:cBhvr>
                                        <p:cTn dur="1" fill="hold">
                                          <p:stCondLst>
                                            <p:cond delay="0"/>
                                          </p:stCondLst>
                                        </p:cTn>
                                        <p:tgtEl>
                                          <p:spTgt spid="2942"/>
                                        </p:tgtEl>
                                        <p:attrNameLst>
                                          <p:attrName>style.visibility</p:attrName>
                                        </p:attrNameLst>
                                      </p:cBhvr>
                                      <p:to>
                                        <p:strVal val="visible"/>
                                      </p:to>
                                    </p:set>
                                    <p:animEffect filter="fade" transition="in">
                                      <p:cBhvr>
                                        <p:cTn dur="1000"/>
                                        <p:tgtEl>
                                          <p:spTgt spid="2942"/>
                                        </p:tgtEl>
                                      </p:cBhvr>
                                    </p:animEffect>
                                  </p:childTnLst>
                                </p:cTn>
                              </p:par>
                              <p:par>
                                <p:cTn fill="hold" nodeType="withEffect" presetClass="entr" presetID="10" presetSubtype="0">
                                  <p:stCondLst>
                                    <p:cond delay="0"/>
                                  </p:stCondLst>
                                  <p:childTnLst>
                                    <p:set>
                                      <p:cBhvr>
                                        <p:cTn dur="1" fill="hold">
                                          <p:stCondLst>
                                            <p:cond delay="0"/>
                                          </p:stCondLst>
                                        </p:cTn>
                                        <p:tgtEl>
                                          <p:spTgt spid="2943"/>
                                        </p:tgtEl>
                                        <p:attrNameLst>
                                          <p:attrName>style.visibility</p:attrName>
                                        </p:attrNameLst>
                                      </p:cBhvr>
                                      <p:to>
                                        <p:strVal val="visible"/>
                                      </p:to>
                                    </p:set>
                                    <p:animEffect filter="fade" transition="in">
                                      <p:cBhvr>
                                        <p:cTn dur="1000"/>
                                        <p:tgtEl>
                                          <p:spTgt spid="2943"/>
                                        </p:tgtEl>
                                      </p:cBhvr>
                                    </p:animEffect>
                                  </p:childTnLst>
                                </p:cTn>
                              </p:par>
                              <p:par>
                                <p:cTn fill="hold" nodeType="withEffect" presetClass="entr" presetID="10" presetSubtype="0">
                                  <p:stCondLst>
                                    <p:cond delay="0"/>
                                  </p:stCondLst>
                                  <p:childTnLst>
                                    <p:set>
                                      <p:cBhvr>
                                        <p:cTn dur="1" fill="hold">
                                          <p:stCondLst>
                                            <p:cond delay="0"/>
                                          </p:stCondLst>
                                        </p:cTn>
                                        <p:tgtEl>
                                          <p:spTgt spid="2944"/>
                                        </p:tgtEl>
                                        <p:attrNameLst>
                                          <p:attrName>style.visibility</p:attrName>
                                        </p:attrNameLst>
                                      </p:cBhvr>
                                      <p:to>
                                        <p:strVal val="visible"/>
                                      </p:to>
                                    </p:set>
                                    <p:animEffect filter="fade" transition="in">
                                      <p:cBhvr>
                                        <p:cTn dur="1000"/>
                                        <p:tgtEl>
                                          <p:spTgt spid="2944"/>
                                        </p:tgtEl>
                                      </p:cBhvr>
                                    </p:animEffect>
                                  </p:childTnLst>
                                </p:cTn>
                              </p:par>
                              <p:par>
                                <p:cTn fill="hold" nodeType="withEffect" presetClass="entr" presetID="10" presetSubtype="0">
                                  <p:stCondLst>
                                    <p:cond delay="0"/>
                                  </p:stCondLst>
                                  <p:childTnLst>
                                    <p:set>
                                      <p:cBhvr>
                                        <p:cTn dur="1" fill="hold">
                                          <p:stCondLst>
                                            <p:cond delay="0"/>
                                          </p:stCondLst>
                                        </p:cTn>
                                        <p:tgtEl>
                                          <p:spTgt spid="2945"/>
                                        </p:tgtEl>
                                        <p:attrNameLst>
                                          <p:attrName>style.visibility</p:attrName>
                                        </p:attrNameLst>
                                      </p:cBhvr>
                                      <p:to>
                                        <p:strVal val="visible"/>
                                      </p:to>
                                    </p:set>
                                    <p:animEffect filter="fade" transition="in">
                                      <p:cBhvr>
                                        <p:cTn dur="1000"/>
                                        <p:tgtEl>
                                          <p:spTgt spid="2945"/>
                                        </p:tgtEl>
                                      </p:cBhvr>
                                    </p:animEffect>
                                  </p:childTnLst>
                                </p:cTn>
                              </p:par>
                              <p:par>
                                <p:cTn fill="hold" nodeType="withEffect" presetClass="entr" presetID="10" presetSubtype="0">
                                  <p:stCondLst>
                                    <p:cond delay="0"/>
                                  </p:stCondLst>
                                  <p:childTnLst>
                                    <p:set>
                                      <p:cBhvr>
                                        <p:cTn dur="1" fill="hold">
                                          <p:stCondLst>
                                            <p:cond delay="0"/>
                                          </p:stCondLst>
                                        </p:cTn>
                                        <p:tgtEl>
                                          <p:spTgt spid="2946"/>
                                        </p:tgtEl>
                                        <p:attrNameLst>
                                          <p:attrName>style.visibility</p:attrName>
                                        </p:attrNameLst>
                                      </p:cBhvr>
                                      <p:to>
                                        <p:strVal val="visible"/>
                                      </p:to>
                                    </p:set>
                                    <p:animEffect filter="fade" transition="in">
                                      <p:cBhvr>
                                        <p:cTn dur="1000"/>
                                        <p:tgtEl>
                                          <p:spTgt spid="29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1" name="Shape 2951"/>
        <p:cNvGrpSpPr/>
        <p:nvPr/>
      </p:nvGrpSpPr>
      <p:grpSpPr>
        <a:xfrm>
          <a:off x="0" y="0"/>
          <a:ext cx="0" cy="0"/>
          <a:chOff x="0" y="0"/>
          <a:chExt cx="0" cy="0"/>
        </a:xfrm>
      </p:grpSpPr>
      <p:grpSp>
        <p:nvGrpSpPr>
          <p:cNvPr id="2952" name="Google Shape;2952;p63"/>
          <p:cNvGrpSpPr/>
          <p:nvPr/>
        </p:nvGrpSpPr>
        <p:grpSpPr>
          <a:xfrm>
            <a:off x="5268783" y="-1501970"/>
            <a:ext cx="2795003" cy="2795003"/>
            <a:chOff x="1943325" y="-220375"/>
            <a:chExt cx="1298672" cy="1298672"/>
          </a:xfrm>
        </p:grpSpPr>
        <p:sp>
          <p:nvSpPr>
            <p:cNvPr id="2953" name="Google Shape;2953;p6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6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6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6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6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6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6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6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6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6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6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6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6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6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6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6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6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6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6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6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6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6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6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6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6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6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6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6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6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6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6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6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6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6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6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6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6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6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6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1" name="Google Shape;3001;p63"/>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6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6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6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6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6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63"/>
          <p:cNvSpPr txBox="1"/>
          <p:nvPr>
            <p:ph idx="1" type="subTitle"/>
          </p:nvPr>
        </p:nvSpPr>
        <p:spPr>
          <a:xfrm>
            <a:off x="1513450" y="1297025"/>
            <a:ext cx="6526200" cy="8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Cosine Similarity : </a:t>
            </a:r>
            <a:r>
              <a:rPr b="1" i="1" lang="en" sz="1050">
                <a:solidFill>
                  <a:srgbClr val="000000"/>
                </a:solidFill>
                <a:highlight>
                  <a:srgbClr val="FFFFFF"/>
                </a:highlight>
                <a:latin typeface="Helvetica Neue"/>
                <a:ea typeface="Helvetica Neue"/>
                <a:cs typeface="Helvetica Neue"/>
                <a:sym typeface="Helvetica Neue"/>
              </a:rPr>
              <a:t>Cosine similarity is widely used in data analysis and data science, particularly in the field of natural language processing. We often use cosine similarity in document retrieval systems where our goal is to find similar documents from a database.</a:t>
            </a:r>
            <a:endParaRPr b="1"/>
          </a:p>
          <a:p>
            <a:pPr indent="0" lvl="0" marL="0" rtl="0" algn="l">
              <a:spcBef>
                <a:spcPts val="1200"/>
              </a:spcBef>
              <a:spcAft>
                <a:spcPts val="1200"/>
              </a:spcAft>
              <a:buNone/>
            </a:pPr>
            <a:r>
              <a:t/>
            </a:r>
            <a:endParaRPr b="1" sz="1200"/>
          </a:p>
        </p:txBody>
      </p:sp>
      <p:pic>
        <p:nvPicPr>
          <p:cNvPr id="3008" name="Google Shape;3008;p63"/>
          <p:cNvPicPr preferRelativeResize="0"/>
          <p:nvPr/>
        </p:nvPicPr>
        <p:blipFill>
          <a:blip r:embed="rId4">
            <a:alphaModFix/>
          </a:blip>
          <a:stretch>
            <a:fillRect/>
          </a:stretch>
        </p:blipFill>
        <p:spPr>
          <a:xfrm>
            <a:off x="3113150" y="2165075"/>
            <a:ext cx="2641701" cy="250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952"/>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001"/>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3002"/>
                                        </p:tgtEl>
                                        <p:attrNameLst>
                                          <p:attrName>style.visibility</p:attrName>
                                        </p:attrNameLst>
                                      </p:cBhvr>
                                      <p:to>
                                        <p:strVal val="visible"/>
                                      </p:to>
                                    </p:set>
                                    <p:animEffect filter="fade" transition="in">
                                      <p:cBhvr>
                                        <p:cTn dur="1000"/>
                                        <p:tgtEl>
                                          <p:spTgt spid="3002"/>
                                        </p:tgtEl>
                                      </p:cBhvr>
                                    </p:animEffect>
                                  </p:childTnLst>
                                </p:cTn>
                              </p:par>
                              <p:par>
                                <p:cTn fill="hold" nodeType="withEffect" presetClass="entr" presetID="10" presetSubtype="0">
                                  <p:stCondLst>
                                    <p:cond delay="0"/>
                                  </p:stCondLst>
                                  <p:childTnLst>
                                    <p:set>
                                      <p:cBhvr>
                                        <p:cTn dur="1" fill="hold">
                                          <p:stCondLst>
                                            <p:cond delay="0"/>
                                          </p:stCondLst>
                                        </p:cTn>
                                        <p:tgtEl>
                                          <p:spTgt spid="3003"/>
                                        </p:tgtEl>
                                        <p:attrNameLst>
                                          <p:attrName>style.visibility</p:attrName>
                                        </p:attrNameLst>
                                      </p:cBhvr>
                                      <p:to>
                                        <p:strVal val="visible"/>
                                      </p:to>
                                    </p:set>
                                    <p:animEffect filter="fade" transition="in">
                                      <p:cBhvr>
                                        <p:cTn dur="1000"/>
                                        <p:tgtEl>
                                          <p:spTgt spid="3003"/>
                                        </p:tgtEl>
                                      </p:cBhvr>
                                    </p:animEffect>
                                  </p:childTnLst>
                                </p:cTn>
                              </p:par>
                              <p:par>
                                <p:cTn fill="hold" nodeType="withEffect" presetClass="entr" presetID="10" presetSubtype="0">
                                  <p:stCondLst>
                                    <p:cond delay="0"/>
                                  </p:stCondLst>
                                  <p:childTnLst>
                                    <p:set>
                                      <p:cBhvr>
                                        <p:cTn dur="1" fill="hold">
                                          <p:stCondLst>
                                            <p:cond delay="0"/>
                                          </p:stCondLst>
                                        </p:cTn>
                                        <p:tgtEl>
                                          <p:spTgt spid="3004"/>
                                        </p:tgtEl>
                                        <p:attrNameLst>
                                          <p:attrName>style.visibility</p:attrName>
                                        </p:attrNameLst>
                                      </p:cBhvr>
                                      <p:to>
                                        <p:strVal val="visible"/>
                                      </p:to>
                                    </p:set>
                                    <p:animEffect filter="fade" transition="in">
                                      <p:cBhvr>
                                        <p:cTn dur="1000"/>
                                        <p:tgtEl>
                                          <p:spTgt spid="3004"/>
                                        </p:tgtEl>
                                      </p:cBhvr>
                                    </p:animEffect>
                                  </p:childTnLst>
                                </p:cTn>
                              </p:par>
                              <p:par>
                                <p:cTn fill="hold" nodeType="withEffect" presetClass="entr" presetID="10" presetSubtype="0">
                                  <p:stCondLst>
                                    <p:cond delay="0"/>
                                  </p:stCondLst>
                                  <p:childTnLst>
                                    <p:set>
                                      <p:cBhvr>
                                        <p:cTn dur="1" fill="hold">
                                          <p:stCondLst>
                                            <p:cond delay="0"/>
                                          </p:stCondLst>
                                        </p:cTn>
                                        <p:tgtEl>
                                          <p:spTgt spid="3005"/>
                                        </p:tgtEl>
                                        <p:attrNameLst>
                                          <p:attrName>style.visibility</p:attrName>
                                        </p:attrNameLst>
                                      </p:cBhvr>
                                      <p:to>
                                        <p:strVal val="visible"/>
                                      </p:to>
                                    </p:set>
                                    <p:animEffect filter="fade" transition="in">
                                      <p:cBhvr>
                                        <p:cTn dur="1000"/>
                                        <p:tgtEl>
                                          <p:spTgt spid="3005"/>
                                        </p:tgtEl>
                                      </p:cBhvr>
                                    </p:animEffect>
                                  </p:childTnLst>
                                </p:cTn>
                              </p:par>
                              <p:par>
                                <p:cTn fill="hold" nodeType="withEffect" presetClass="entr" presetID="10" presetSubtype="0">
                                  <p:stCondLst>
                                    <p:cond delay="0"/>
                                  </p:stCondLst>
                                  <p:childTnLst>
                                    <p:set>
                                      <p:cBhvr>
                                        <p:cTn dur="1" fill="hold">
                                          <p:stCondLst>
                                            <p:cond delay="0"/>
                                          </p:stCondLst>
                                        </p:cTn>
                                        <p:tgtEl>
                                          <p:spTgt spid="3006"/>
                                        </p:tgtEl>
                                        <p:attrNameLst>
                                          <p:attrName>style.visibility</p:attrName>
                                        </p:attrNameLst>
                                      </p:cBhvr>
                                      <p:to>
                                        <p:strVal val="visible"/>
                                      </p:to>
                                    </p:set>
                                    <p:animEffect filter="fade" transition="in">
                                      <p:cBhvr>
                                        <p:cTn dur="1000"/>
                                        <p:tgtEl>
                                          <p:spTgt spid="3006"/>
                                        </p:tgtEl>
                                      </p:cBhvr>
                                    </p:animEffect>
                                  </p:childTnLst>
                                </p:cTn>
                              </p:par>
                              <p:par>
                                <p:cTn fill="hold" nodeType="withEffect" presetClass="entr" presetID="10" presetSubtype="0">
                                  <p:stCondLst>
                                    <p:cond delay="0"/>
                                  </p:stCondLst>
                                  <p:childTnLst>
                                    <p:set>
                                      <p:cBhvr>
                                        <p:cTn dur="1" fill="hold">
                                          <p:stCondLst>
                                            <p:cond delay="0"/>
                                          </p:stCondLst>
                                        </p:cTn>
                                        <p:tgtEl>
                                          <p:spTgt spid="3007"/>
                                        </p:tgtEl>
                                        <p:attrNameLst>
                                          <p:attrName>style.visibility</p:attrName>
                                        </p:attrNameLst>
                                      </p:cBhvr>
                                      <p:to>
                                        <p:strVal val="visible"/>
                                      </p:to>
                                    </p:set>
                                    <p:animEffect filter="fade" transition="in">
                                      <p:cBhvr>
                                        <p:cTn dur="1000"/>
                                        <p:tgtEl>
                                          <p:spTgt spid="30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2" name="Shape 3012"/>
        <p:cNvGrpSpPr/>
        <p:nvPr/>
      </p:nvGrpSpPr>
      <p:grpSpPr>
        <a:xfrm>
          <a:off x="0" y="0"/>
          <a:ext cx="0" cy="0"/>
          <a:chOff x="0" y="0"/>
          <a:chExt cx="0" cy="0"/>
        </a:xfrm>
      </p:grpSpPr>
      <p:sp>
        <p:nvSpPr>
          <p:cNvPr id="3013" name="Google Shape;3013;p64"/>
          <p:cNvSpPr txBox="1"/>
          <p:nvPr>
            <p:ph idx="1" type="subTitle"/>
          </p:nvPr>
        </p:nvSpPr>
        <p:spPr>
          <a:xfrm>
            <a:off x="1226850" y="1138618"/>
            <a:ext cx="6690300" cy="157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Accuracy Treshold of Sentiment Analysis : </a:t>
            </a:r>
            <a:r>
              <a:rPr lang="en" sz="1200">
                <a:solidFill>
                  <a:srgbClr val="000000"/>
                </a:solidFill>
                <a:highlight>
                  <a:srgbClr val="FFFFFF"/>
                </a:highlight>
                <a:latin typeface="Helvetica Neue"/>
                <a:ea typeface="Helvetica Neue"/>
                <a:cs typeface="Helvetica Neue"/>
                <a:sym typeface="Helvetica Neue"/>
              </a:rPr>
              <a:t>The results proved to be much as expected. For opinionated texts, there is usually a 70% agreement between human raters. Thus, my model, which have accuracies around 70%, provide a very strong model for sentiment analysis.</a:t>
            </a:r>
            <a:endParaRPr sz="1200">
              <a:solidFill>
                <a:srgbClr val="000000"/>
              </a:solidFill>
              <a:highlight>
                <a:srgbClr val="FFFFFF"/>
              </a:highlight>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200">
                <a:solidFill>
                  <a:srgbClr val="000000"/>
                </a:solidFill>
                <a:highlight>
                  <a:srgbClr val="FFFFFF"/>
                </a:highlight>
                <a:latin typeface="Helvetica Neue"/>
                <a:ea typeface="Helvetica Neue"/>
                <a:cs typeface="Helvetica Neue"/>
                <a:sym typeface="Helvetica Neue"/>
              </a:rPr>
              <a:t>References:</a:t>
            </a:r>
            <a:endParaRPr sz="1200">
              <a:solidFill>
                <a:srgbClr val="000000"/>
              </a:solidFill>
              <a:highlight>
                <a:srgbClr val="FFFFFF"/>
              </a:highlight>
              <a:latin typeface="Helvetica Neue"/>
              <a:ea typeface="Helvetica Neue"/>
              <a:cs typeface="Helvetica Neue"/>
              <a:sym typeface="Helvetica Neue"/>
            </a:endParaRPr>
          </a:p>
          <a:p>
            <a:pPr indent="0" lvl="0" marL="0" rtl="0" algn="l">
              <a:lnSpc>
                <a:spcPct val="115000"/>
              </a:lnSpc>
              <a:spcBef>
                <a:spcPts val="1100"/>
              </a:spcBef>
              <a:spcAft>
                <a:spcPts val="0"/>
              </a:spcAft>
              <a:buNone/>
            </a:pPr>
            <a:r>
              <a:rPr lang="en" sz="1200">
                <a:solidFill>
                  <a:srgbClr val="000000"/>
                </a:solidFill>
                <a:highlight>
                  <a:srgbClr val="FFFFFF"/>
                </a:highlight>
                <a:latin typeface="Helvetica Neue"/>
                <a:ea typeface="Helvetica Neue"/>
                <a:cs typeface="Helvetica Neue"/>
                <a:sym typeface="Helvetica Neue"/>
              </a:rPr>
              <a:t>Queppelin Tech, NLP Report </a:t>
            </a:r>
            <a:r>
              <a:rPr lang="en" sz="1200" u="sng">
                <a:solidFill>
                  <a:srgbClr val="296EAA"/>
                </a:solidFill>
                <a:highlight>
                  <a:srgbClr val="FFFFFF"/>
                </a:highlight>
                <a:latin typeface="Helvetica Neue"/>
                <a:ea typeface="Helvetica Neue"/>
                <a:cs typeface="Helvetica Neue"/>
                <a:sym typeface="Helvetica Neue"/>
                <a:hlinkClick r:id="rId3">
                  <a:extLst>
                    <a:ext uri="{A12FA001-AC4F-418D-AE19-62706E023703}">
                      <ahyp:hlinkClr val="tx"/>
                    </a:ext>
                  </a:extLst>
                </a:hlinkClick>
              </a:rPr>
              <a:t>https://bit.ly/text_sentiment_analysis_based_on_NLP_works_for_businesses</a:t>
            </a:r>
            <a:endParaRPr sz="1200" u="sng">
              <a:solidFill>
                <a:srgbClr val="296EAA"/>
              </a:solidFill>
              <a:highlight>
                <a:srgbClr val="FFFFFF"/>
              </a:highlight>
              <a:latin typeface="Helvetica Neue"/>
              <a:ea typeface="Helvetica Neue"/>
              <a:cs typeface="Helvetica Neue"/>
              <a:sym typeface="Helvetica Neue"/>
            </a:endParaRPr>
          </a:p>
          <a:p>
            <a:pPr indent="0" lvl="0" marL="0" rtl="0" algn="l">
              <a:lnSpc>
                <a:spcPct val="115000"/>
              </a:lnSpc>
              <a:spcBef>
                <a:spcPts val="1100"/>
              </a:spcBef>
              <a:spcAft>
                <a:spcPts val="0"/>
              </a:spcAft>
              <a:buNone/>
            </a:pPr>
            <a:r>
              <a:rPr lang="en" sz="1200">
                <a:solidFill>
                  <a:srgbClr val="000000"/>
                </a:solidFill>
                <a:highlight>
                  <a:srgbClr val="FFFFFF"/>
                </a:highlight>
                <a:latin typeface="Helvetica Neue"/>
                <a:ea typeface="Helvetica Neue"/>
                <a:cs typeface="Helvetica Neue"/>
                <a:sym typeface="Helvetica Neue"/>
              </a:rPr>
              <a:t>Standard University, Jason Jang </a:t>
            </a:r>
            <a:r>
              <a:rPr lang="en" sz="1200" u="sng">
                <a:solidFill>
                  <a:srgbClr val="296EAA"/>
                </a:solidFill>
                <a:highlight>
                  <a:srgbClr val="FFFFFF"/>
                </a:highlight>
                <a:latin typeface="Helvetica Neue"/>
                <a:ea typeface="Helvetica Neue"/>
                <a:cs typeface="Helvetica Neue"/>
                <a:sym typeface="Helvetica Neue"/>
                <a:hlinkClick r:id="rId4">
                  <a:extLst>
                    <a:ext uri="{A12FA001-AC4F-418D-AE19-62706E023703}">
                      <ahyp:hlinkClr val="tx"/>
                    </a:ext>
                  </a:extLst>
                </a:hlinkClick>
              </a:rPr>
              <a:t>https://cs229.stanford.edu/proj2011/Jong-%20PredictingRatingwithSentimentAnalysis.pdf#:~:text=The%20results%20proved%20to%20be%20much%20better%20than,provide%20a%20very%20strong%20model%20for%20sentiment%20analysis</a:t>
            </a:r>
            <a:r>
              <a:rPr lang="en" sz="1200">
                <a:solidFill>
                  <a:srgbClr val="000000"/>
                </a:solidFill>
                <a:highlight>
                  <a:srgbClr val="FFFFFF"/>
                </a:highlight>
                <a:latin typeface="Helvetica Neue"/>
                <a:ea typeface="Helvetica Neue"/>
                <a:cs typeface="Helvetica Neue"/>
                <a:sym typeface="Helvetica Neue"/>
              </a:rPr>
              <a:t>.</a:t>
            </a:r>
            <a:endParaRPr sz="1200">
              <a:solidFill>
                <a:srgbClr val="000000"/>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p>
          <a:p>
            <a:pPr indent="0" lvl="0" marL="0" rtl="0" algn="ctr">
              <a:spcBef>
                <a:spcPts val="1200"/>
              </a:spcBef>
              <a:spcAft>
                <a:spcPts val="0"/>
              </a:spcAft>
              <a:buClr>
                <a:schemeClr val="dk1"/>
              </a:buClr>
              <a:buSzPts val="1100"/>
              <a:buFont typeface="Arial"/>
              <a:buNone/>
            </a:pPr>
            <a:r>
              <a:t/>
            </a:r>
            <a:endParaRPr/>
          </a:p>
        </p:txBody>
      </p:sp>
      <p:sp>
        <p:nvSpPr>
          <p:cNvPr id="3014" name="Google Shape;3014;p64"/>
          <p:cNvSpPr/>
          <p:nvPr/>
        </p:nvSpPr>
        <p:spPr>
          <a:xfrm>
            <a:off x="166163" y="25717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5" name="Google Shape;3015;p64"/>
          <p:cNvGrpSpPr/>
          <p:nvPr/>
        </p:nvGrpSpPr>
        <p:grpSpPr>
          <a:xfrm>
            <a:off x="6622850" y="-2322879"/>
            <a:ext cx="4000413" cy="3175881"/>
            <a:chOff x="5207925" y="-1994879"/>
            <a:chExt cx="4000413" cy="3175881"/>
          </a:xfrm>
        </p:grpSpPr>
        <p:sp>
          <p:nvSpPr>
            <p:cNvPr id="3016" name="Google Shape;3016;p64"/>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64"/>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64"/>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9" name="Google Shape;3019;p6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6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64">
            <a:hlinkClick action="ppaction://hlinksldjump" r:id="rId5"/>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6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6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013"/>
                                        </p:tgtEl>
                                        <p:attrNameLst>
                                          <p:attrName>style.visibility</p:attrName>
                                        </p:attrNameLst>
                                      </p:cBhvr>
                                      <p:to>
                                        <p:strVal val="visible"/>
                                      </p:to>
                                    </p:set>
                                    <p:anim calcmode="lin" valueType="num">
                                      <p:cBhvr additive="base">
                                        <p:cTn dur="1000"/>
                                        <p:tgtEl>
                                          <p:spTgt spid="301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019"/>
                                        </p:tgtEl>
                                        <p:attrNameLst>
                                          <p:attrName>style.visibility</p:attrName>
                                        </p:attrNameLst>
                                      </p:cBhvr>
                                      <p:to>
                                        <p:strVal val="visible"/>
                                      </p:to>
                                    </p:set>
                                    <p:animEffect filter="fade" transition="in">
                                      <p:cBhvr>
                                        <p:cTn dur="1000"/>
                                        <p:tgtEl>
                                          <p:spTgt spid="3019"/>
                                        </p:tgtEl>
                                      </p:cBhvr>
                                    </p:animEffect>
                                  </p:childTnLst>
                                </p:cTn>
                              </p:par>
                              <p:par>
                                <p:cTn fill="hold" nodeType="withEffect" presetClass="entr" presetID="10" presetSubtype="0">
                                  <p:stCondLst>
                                    <p:cond delay="0"/>
                                  </p:stCondLst>
                                  <p:childTnLst>
                                    <p:set>
                                      <p:cBhvr>
                                        <p:cTn dur="1" fill="hold">
                                          <p:stCondLst>
                                            <p:cond delay="0"/>
                                          </p:stCondLst>
                                        </p:cTn>
                                        <p:tgtEl>
                                          <p:spTgt spid="3020"/>
                                        </p:tgtEl>
                                        <p:attrNameLst>
                                          <p:attrName>style.visibility</p:attrName>
                                        </p:attrNameLst>
                                      </p:cBhvr>
                                      <p:to>
                                        <p:strVal val="visible"/>
                                      </p:to>
                                    </p:set>
                                    <p:animEffect filter="fade" transition="in">
                                      <p:cBhvr>
                                        <p:cTn dur="1000"/>
                                        <p:tgtEl>
                                          <p:spTgt spid="3020"/>
                                        </p:tgtEl>
                                      </p:cBhvr>
                                    </p:animEffect>
                                  </p:childTnLst>
                                </p:cTn>
                              </p:par>
                              <p:par>
                                <p:cTn fill="hold" nodeType="withEffect" presetClass="entr" presetID="10" presetSubtype="0">
                                  <p:stCondLst>
                                    <p:cond delay="0"/>
                                  </p:stCondLst>
                                  <p:childTnLst>
                                    <p:set>
                                      <p:cBhvr>
                                        <p:cTn dur="1" fill="hold">
                                          <p:stCondLst>
                                            <p:cond delay="0"/>
                                          </p:stCondLst>
                                        </p:cTn>
                                        <p:tgtEl>
                                          <p:spTgt spid="3021"/>
                                        </p:tgtEl>
                                        <p:attrNameLst>
                                          <p:attrName>style.visibility</p:attrName>
                                        </p:attrNameLst>
                                      </p:cBhvr>
                                      <p:to>
                                        <p:strVal val="visible"/>
                                      </p:to>
                                    </p:set>
                                    <p:animEffect filter="fade" transition="in">
                                      <p:cBhvr>
                                        <p:cTn dur="1000"/>
                                        <p:tgtEl>
                                          <p:spTgt spid="3021"/>
                                        </p:tgtEl>
                                      </p:cBhvr>
                                    </p:animEffect>
                                  </p:childTnLst>
                                </p:cTn>
                              </p:par>
                              <p:par>
                                <p:cTn fill="hold" nodeType="withEffect" presetClass="entr" presetID="10" presetSubtype="0">
                                  <p:stCondLst>
                                    <p:cond delay="0"/>
                                  </p:stCondLst>
                                  <p:childTnLst>
                                    <p:set>
                                      <p:cBhvr>
                                        <p:cTn dur="1" fill="hold">
                                          <p:stCondLst>
                                            <p:cond delay="0"/>
                                          </p:stCondLst>
                                        </p:cTn>
                                        <p:tgtEl>
                                          <p:spTgt spid="3022"/>
                                        </p:tgtEl>
                                        <p:attrNameLst>
                                          <p:attrName>style.visibility</p:attrName>
                                        </p:attrNameLst>
                                      </p:cBhvr>
                                      <p:to>
                                        <p:strVal val="visible"/>
                                      </p:to>
                                    </p:set>
                                    <p:animEffect filter="fade" transition="in">
                                      <p:cBhvr>
                                        <p:cTn dur="1000"/>
                                        <p:tgtEl>
                                          <p:spTgt spid="3022"/>
                                        </p:tgtEl>
                                      </p:cBhvr>
                                    </p:animEffect>
                                  </p:childTnLst>
                                </p:cTn>
                              </p:par>
                              <p:par>
                                <p:cTn fill="hold" nodeType="withEffect" presetClass="entr" presetID="10" presetSubtype="0">
                                  <p:stCondLst>
                                    <p:cond delay="0"/>
                                  </p:stCondLst>
                                  <p:childTnLst>
                                    <p:set>
                                      <p:cBhvr>
                                        <p:cTn dur="1" fill="hold">
                                          <p:stCondLst>
                                            <p:cond delay="0"/>
                                          </p:stCondLst>
                                        </p:cTn>
                                        <p:tgtEl>
                                          <p:spTgt spid="3023"/>
                                        </p:tgtEl>
                                        <p:attrNameLst>
                                          <p:attrName>style.visibility</p:attrName>
                                        </p:attrNameLst>
                                      </p:cBhvr>
                                      <p:to>
                                        <p:strVal val="visible"/>
                                      </p:to>
                                    </p:set>
                                    <p:animEffect filter="fade" transition="in">
                                      <p:cBhvr>
                                        <p:cTn dur="1000"/>
                                        <p:tgtEl>
                                          <p:spTgt spid="30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7" name="Shape 3027"/>
        <p:cNvGrpSpPr/>
        <p:nvPr/>
      </p:nvGrpSpPr>
      <p:grpSpPr>
        <a:xfrm>
          <a:off x="0" y="0"/>
          <a:ext cx="0" cy="0"/>
          <a:chOff x="0" y="0"/>
          <a:chExt cx="0" cy="0"/>
        </a:xfrm>
      </p:grpSpPr>
      <p:sp>
        <p:nvSpPr>
          <p:cNvPr id="3028" name="Google Shape;3028;p6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PROJECT’S ARCHITECTURE</a:t>
            </a:r>
            <a:endParaRPr/>
          </a:p>
        </p:txBody>
      </p:sp>
      <p:grpSp>
        <p:nvGrpSpPr>
          <p:cNvPr id="3029" name="Google Shape;3029;p65"/>
          <p:cNvGrpSpPr/>
          <p:nvPr/>
        </p:nvGrpSpPr>
        <p:grpSpPr>
          <a:xfrm>
            <a:off x="873150" y="1193139"/>
            <a:ext cx="7287905" cy="3418616"/>
            <a:chOff x="873140" y="1499793"/>
            <a:chExt cx="7287905" cy="2497710"/>
          </a:xfrm>
        </p:grpSpPr>
        <p:sp>
          <p:nvSpPr>
            <p:cNvPr id="3030" name="Google Shape;3030;p65"/>
            <p:cNvSpPr/>
            <p:nvPr/>
          </p:nvSpPr>
          <p:spPr>
            <a:xfrm>
              <a:off x="982950"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Test the Model </a:t>
              </a:r>
              <a:endParaRPr b="1" sz="1800">
                <a:solidFill>
                  <a:srgbClr val="F2F5F4"/>
                </a:solidFill>
                <a:latin typeface="Lexend"/>
                <a:ea typeface="Lexend"/>
                <a:cs typeface="Lexend"/>
                <a:sym typeface="Lexend"/>
              </a:endParaRPr>
            </a:p>
          </p:txBody>
        </p:sp>
        <p:sp>
          <p:nvSpPr>
            <p:cNvPr id="3031" name="Google Shape;3031;p65"/>
            <p:cNvSpPr/>
            <p:nvPr/>
          </p:nvSpPr>
          <p:spPr>
            <a:xfrm>
              <a:off x="873140" y="3424803"/>
              <a:ext cx="24105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ldrich"/>
                  <a:ea typeface="Aldrich"/>
                  <a:cs typeface="Aldrich"/>
                  <a:sym typeface="Aldrich"/>
                </a:rPr>
                <a:t>ApplyingSentiment Model +</a:t>
              </a:r>
              <a:endParaRPr sz="1800">
                <a:solidFill>
                  <a:schemeClr val="lt1"/>
                </a:solidFill>
                <a:latin typeface="Aldrich"/>
                <a:ea typeface="Aldrich"/>
                <a:cs typeface="Aldrich"/>
                <a:sym typeface="Aldrich"/>
              </a:endParaRPr>
            </a:p>
            <a:p>
              <a:pPr indent="0" lvl="0" marL="0" rtl="0" algn="l">
                <a:spcBef>
                  <a:spcPts val="0"/>
                </a:spcBef>
                <a:spcAft>
                  <a:spcPts val="0"/>
                </a:spcAft>
                <a:buNone/>
              </a:pPr>
              <a:r>
                <a:rPr lang="en" sz="1800">
                  <a:solidFill>
                    <a:schemeClr val="lt1"/>
                  </a:solidFill>
                  <a:latin typeface="Aldrich"/>
                  <a:ea typeface="Aldrich"/>
                  <a:cs typeface="Aldrich"/>
                  <a:sym typeface="Aldrich"/>
                </a:rPr>
                <a:t>Cosine Similarity</a:t>
              </a:r>
              <a:endParaRPr sz="1800">
                <a:solidFill>
                  <a:schemeClr val="lt1"/>
                </a:solidFill>
                <a:latin typeface="Aldrich"/>
                <a:ea typeface="Aldrich"/>
                <a:cs typeface="Aldrich"/>
                <a:sym typeface="Aldrich"/>
              </a:endParaRPr>
            </a:p>
          </p:txBody>
        </p:sp>
        <p:sp>
          <p:nvSpPr>
            <p:cNvPr id="3032" name="Google Shape;3032;p65"/>
            <p:cNvSpPr/>
            <p:nvPr/>
          </p:nvSpPr>
          <p:spPr>
            <a:xfrm>
              <a:off x="3427538" y="3424803"/>
              <a:ext cx="22911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Get Recommendation Function</a:t>
              </a:r>
              <a:endParaRPr sz="1800">
                <a:solidFill>
                  <a:schemeClr val="lt1"/>
                </a:solidFill>
                <a:latin typeface="Aldrich"/>
                <a:ea typeface="Aldrich"/>
                <a:cs typeface="Aldrich"/>
                <a:sym typeface="Aldrich"/>
              </a:endParaRPr>
            </a:p>
          </p:txBody>
        </p:sp>
        <p:sp>
          <p:nvSpPr>
            <p:cNvPr id="3033" name="Google Shape;3033;p65"/>
            <p:cNvSpPr/>
            <p:nvPr/>
          </p:nvSpPr>
          <p:spPr>
            <a:xfrm>
              <a:off x="5862604" y="3424803"/>
              <a:ext cx="22902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Test the Model</a:t>
              </a:r>
              <a:endParaRPr sz="1800">
                <a:solidFill>
                  <a:schemeClr val="lt1"/>
                </a:solidFill>
                <a:latin typeface="Aldrich"/>
                <a:ea typeface="Aldrich"/>
                <a:cs typeface="Aldrich"/>
                <a:sym typeface="Aldrich"/>
              </a:endParaRPr>
            </a:p>
          </p:txBody>
        </p:sp>
        <p:sp>
          <p:nvSpPr>
            <p:cNvPr id="3034" name="Google Shape;3034;p65"/>
            <p:cNvSpPr/>
            <p:nvPr/>
          </p:nvSpPr>
          <p:spPr>
            <a:xfrm>
              <a:off x="3426960" y="2466381"/>
              <a:ext cx="2292300" cy="572700"/>
            </a:xfrm>
            <a:prstGeom prst="roundRect">
              <a:avLst>
                <a:gd fmla="val 0" name="adj"/>
              </a:avLst>
            </a:prstGeom>
            <a:noFill/>
            <a:ln cap="flat" cmpd="sng" w="9525">
              <a:solidFill>
                <a:srgbClr val="FFFF00"/>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00FFFF"/>
                  </a:solidFill>
                  <a:latin typeface="Aldrich"/>
                  <a:ea typeface="Aldrich"/>
                  <a:cs typeface="Aldrich"/>
                  <a:sym typeface="Aldrich"/>
                </a:rPr>
                <a:t>Vectorization</a:t>
              </a:r>
              <a:endParaRPr sz="2100">
                <a:solidFill>
                  <a:srgbClr val="00FFFF"/>
                </a:solidFill>
                <a:latin typeface="Aldrich"/>
                <a:ea typeface="Aldrich"/>
                <a:cs typeface="Aldrich"/>
                <a:sym typeface="Aldrich"/>
              </a:endParaRPr>
            </a:p>
          </p:txBody>
        </p:sp>
        <p:sp>
          <p:nvSpPr>
            <p:cNvPr id="3035" name="Google Shape;3035;p65"/>
            <p:cNvSpPr/>
            <p:nvPr/>
          </p:nvSpPr>
          <p:spPr>
            <a:xfrm>
              <a:off x="3419697" y="1499793"/>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Classification Reports</a:t>
              </a:r>
              <a:endParaRPr b="1" sz="1800">
                <a:solidFill>
                  <a:srgbClr val="F2F5F4"/>
                </a:solidFill>
                <a:latin typeface="Lexend"/>
                <a:ea typeface="Lexend"/>
                <a:cs typeface="Lexend"/>
                <a:sym typeface="Lexend"/>
              </a:endParaRPr>
            </a:p>
          </p:txBody>
        </p:sp>
        <p:sp>
          <p:nvSpPr>
            <p:cNvPr id="3036" name="Google Shape;3036;p65"/>
            <p:cNvSpPr/>
            <p:nvPr/>
          </p:nvSpPr>
          <p:spPr>
            <a:xfrm>
              <a:off x="5868744"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Grid Searches</a:t>
              </a:r>
              <a:endParaRPr b="1" sz="1800">
                <a:solidFill>
                  <a:srgbClr val="F2F5F4"/>
                </a:solidFill>
                <a:latin typeface="Lexend"/>
                <a:ea typeface="Lexend"/>
                <a:cs typeface="Lexend"/>
                <a:sym typeface="Lexend"/>
              </a:endParaRPr>
            </a:p>
          </p:txBody>
        </p:sp>
        <p:cxnSp>
          <p:nvCxnSpPr>
            <p:cNvPr id="3037" name="Google Shape;3037;p65"/>
            <p:cNvCxnSpPr/>
            <p:nvPr/>
          </p:nvCxnSpPr>
          <p:spPr>
            <a:xfrm flipH="1" rot="10800000">
              <a:off x="5719268"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3038" name="Google Shape;3038;p65"/>
            <p:cNvCxnSpPr>
              <a:stCxn id="3036" idx="3"/>
              <a:endCxn id="3034" idx="0"/>
            </p:cNvCxnSpPr>
            <p:nvPr/>
          </p:nvCxnSpPr>
          <p:spPr>
            <a:xfrm flipH="1">
              <a:off x="4573044" y="1791075"/>
              <a:ext cx="3588000" cy="675300"/>
            </a:xfrm>
            <a:prstGeom prst="bentConnector4">
              <a:avLst>
                <a:gd fmla="val -6637" name="adj1"/>
                <a:gd fmla="val 71202" name="adj2"/>
              </a:avLst>
            </a:prstGeom>
            <a:noFill/>
            <a:ln cap="flat" cmpd="sng" w="9525">
              <a:solidFill>
                <a:schemeClr val="accent1"/>
              </a:solidFill>
              <a:prstDash val="solid"/>
              <a:round/>
              <a:headEnd len="med" w="med" type="none"/>
              <a:tailEnd len="med" w="med" type="none"/>
            </a:ln>
          </p:spPr>
        </p:cxnSp>
        <p:cxnSp>
          <p:nvCxnSpPr>
            <p:cNvPr id="3039" name="Google Shape;3039;p65"/>
            <p:cNvCxnSpPr>
              <a:stCxn id="3034" idx="2"/>
              <a:endCxn id="3031" idx="1"/>
            </p:cNvCxnSpPr>
            <p:nvPr/>
          </p:nvCxnSpPr>
          <p:spPr>
            <a:xfrm rot="5400000">
              <a:off x="2387160" y="1525131"/>
              <a:ext cx="672000" cy="3699900"/>
            </a:xfrm>
            <a:prstGeom prst="bentConnector4">
              <a:avLst>
                <a:gd fmla="val 28700" name="adj1"/>
                <a:gd fmla="val 106438" name="adj2"/>
              </a:avLst>
            </a:prstGeom>
            <a:noFill/>
            <a:ln cap="flat" cmpd="sng" w="9525">
              <a:solidFill>
                <a:schemeClr val="dk2"/>
              </a:solidFill>
              <a:prstDash val="solid"/>
              <a:round/>
              <a:headEnd len="med" w="med" type="none"/>
              <a:tailEnd len="med" w="med" type="none"/>
            </a:ln>
          </p:spPr>
        </p:cxnSp>
        <p:cxnSp>
          <p:nvCxnSpPr>
            <p:cNvPr id="3040" name="Google Shape;3040;p65"/>
            <p:cNvCxnSpPr/>
            <p:nvPr/>
          </p:nvCxnSpPr>
          <p:spPr>
            <a:xfrm flipH="1" rot="10800000">
              <a:off x="3279972"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3041" name="Google Shape;3041;p65"/>
            <p:cNvCxnSpPr/>
            <p:nvPr/>
          </p:nvCxnSpPr>
          <p:spPr>
            <a:xfrm flipH="1" rot="10800000">
              <a:off x="3275247" y="3709866"/>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3042" name="Google Shape;3042;p65"/>
            <p:cNvCxnSpPr/>
            <p:nvPr/>
          </p:nvCxnSpPr>
          <p:spPr>
            <a:xfrm flipH="1" rot="10800000">
              <a:off x="5711993" y="3713133"/>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grpSp>
      <p:pic>
        <p:nvPicPr>
          <p:cNvPr id="3043" name="Google Shape;3043;p65"/>
          <p:cNvPicPr preferRelativeResize="0"/>
          <p:nvPr/>
        </p:nvPicPr>
        <p:blipFill rotWithShape="1">
          <a:blip r:embed="rId3">
            <a:alphaModFix/>
          </a:blip>
          <a:srcRect b="0" l="-48330" r="48329" t="0"/>
          <a:stretch/>
        </p:blipFill>
        <p:spPr>
          <a:xfrm>
            <a:off x="6616489" y="-1431875"/>
            <a:ext cx="2527512" cy="2681250"/>
          </a:xfrm>
          <a:prstGeom prst="rect">
            <a:avLst/>
          </a:prstGeom>
          <a:noFill/>
          <a:ln>
            <a:noFill/>
          </a:ln>
        </p:spPr>
      </p:pic>
      <p:grpSp>
        <p:nvGrpSpPr>
          <p:cNvPr id="3044" name="Google Shape;3044;p65"/>
          <p:cNvGrpSpPr/>
          <p:nvPr/>
        </p:nvGrpSpPr>
        <p:grpSpPr>
          <a:xfrm flipH="1">
            <a:off x="2827793" y="2811007"/>
            <a:ext cx="564762" cy="182899"/>
            <a:chOff x="2685575" y="2835950"/>
            <a:chExt cx="433000" cy="99825"/>
          </a:xfrm>
        </p:grpSpPr>
        <p:sp>
          <p:nvSpPr>
            <p:cNvPr id="3045" name="Google Shape;3045;p6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6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6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6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9" name="Google Shape;3049;p6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6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65">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6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6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65"/>
          <p:cNvSpPr/>
          <p:nvPr/>
        </p:nvSpPr>
        <p:spPr>
          <a:xfrm>
            <a:off x="637125" y="2240825"/>
            <a:ext cx="2109900" cy="11235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9900"/>
                </a:solidFill>
                <a:latin typeface="Aldrich"/>
                <a:ea typeface="Aldrich"/>
                <a:cs typeface="Aldrich"/>
                <a:sym typeface="Aldrich"/>
              </a:rPr>
              <a:t>Yelp Dataset Preprocessing + Tokenization</a:t>
            </a:r>
            <a:r>
              <a:rPr lang="en" sz="2100">
                <a:solidFill>
                  <a:schemeClr val="lt1"/>
                </a:solidFill>
                <a:latin typeface="Aldrich"/>
                <a:ea typeface="Aldrich"/>
                <a:cs typeface="Aldrich"/>
                <a:sym typeface="Aldrich"/>
              </a:rPr>
              <a:t> </a:t>
            </a:r>
            <a:endParaRPr b="1" sz="1800">
              <a:solidFill>
                <a:srgbClr val="F2F5F4"/>
              </a:solidFill>
              <a:latin typeface="Lexend"/>
              <a:ea typeface="Lexend"/>
              <a:cs typeface="Lexend"/>
              <a:sym typeface="Lexend"/>
            </a:endParaRPr>
          </a:p>
        </p:txBody>
      </p:sp>
      <p:sp>
        <p:nvSpPr>
          <p:cNvPr id="3055" name="Google Shape;3055;p65"/>
          <p:cNvSpPr/>
          <p:nvPr/>
        </p:nvSpPr>
        <p:spPr>
          <a:xfrm>
            <a:off x="6399700" y="2350975"/>
            <a:ext cx="2676600" cy="11235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9900"/>
                </a:solidFill>
                <a:latin typeface="Aldrich"/>
                <a:ea typeface="Aldrich"/>
                <a:cs typeface="Aldrich"/>
                <a:sym typeface="Aldrich"/>
              </a:rPr>
              <a:t>Amazon Dataset Preprocessing</a:t>
            </a:r>
            <a:endParaRPr b="1" sz="1800">
              <a:solidFill>
                <a:srgbClr val="FF9900"/>
              </a:solidFill>
              <a:latin typeface="Lexend"/>
              <a:ea typeface="Lexend"/>
              <a:cs typeface="Lexend"/>
              <a:sym typeface="Lexend"/>
            </a:endParaRPr>
          </a:p>
        </p:txBody>
      </p:sp>
      <p:grpSp>
        <p:nvGrpSpPr>
          <p:cNvPr id="3056" name="Google Shape;3056;p65"/>
          <p:cNvGrpSpPr/>
          <p:nvPr/>
        </p:nvGrpSpPr>
        <p:grpSpPr>
          <a:xfrm flipH="1" rot="10800000">
            <a:off x="5765568" y="2821282"/>
            <a:ext cx="564762" cy="182899"/>
            <a:chOff x="2685575" y="2835950"/>
            <a:chExt cx="433000" cy="99825"/>
          </a:xfrm>
        </p:grpSpPr>
        <p:sp>
          <p:nvSpPr>
            <p:cNvPr id="3057" name="Google Shape;3057;p6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6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6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6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1" name="Google Shape;3061;p65"/>
          <p:cNvGrpSpPr/>
          <p:nvPr/>
        </p:nvGrpSpPr>
        <p:grpSpPr>
          <a:xfrm flipH="1">
            <a:off x="5328143" y="2168082"/>
            <a:ext cx="564762" cy="182899"/>
            <a:chOff x="2685575" y="2835950"/>
            <a:chExt cx="433000" cy="99825"/>
          </a:xfrm>
        </p:grpSpPr>
        <p:sp>
          <p:nvSpPr>
            <p:cNvPr id="3062" name="Google Shape;3062;p6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6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6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6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6" name="Google Shape;3066;p65"/>
          <p:cNvGrpSpPr/>
          <p:nvPr/>
        </p:nvGrpSpPr>
        <p:grpSpPr>
          <a:xfrm flipH="1" rot="10800000">
            <a:off x="2872968" y="3474482"/>
            <a:ext cx="564762" cy="182899"/>
            <a:chOff x="2685575" y="2835950"/>
            <a:chExt cx="433000" cy="99825"/>
          </a:xfrm>
        </p:grpSpPr>
        <p:sp>
          <p:nvSpPr>
            <p:cNvPr id="3067" name="Google Shape;3067;p6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6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6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6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28"/>
                                        </p:tgtEl>
                                        <p:attrNameLst>
                                          <p:attrName>style.visibility</p:attrName>
                                        </p:attrNameLst>
                                      </p:cBhvr>
                                      <p:to>
                                        <p:strVal val="visible"/>
                                      </p:to>
                                    </p:set>
                                    <p:anim calcmode="lin" valueType="num">
                                      <p:cBhvr additive="base">
                                        <p:cTn dur="1000"/>
                                        <p:tgtEl>
                                          <p:spTgt spid="30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44"/>
                                        </p:tgtEl>
                                        <p:attrNameLst>
                                          <p:attrName>style.visibility</p:attrName>
                                        </p:attrNameLst>
                                      </p:cBhvr>
                                      <p:to>
                                        <p:strVal val="visible"/>
                                      </p:to>
                                    </p:set>
                                    <p:anim calcmode="lin" valueType="num">
                                      <p:cBhvr additive="base">
                                        <p:cTn dur="1000"/>
                                        <p:tgtEl>
                                          <p:spTgt spid="304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029"/>
                                        </p:tgtEl>
                                        <p:attrNameLst>
                                          <p:attrName>style.visibility</p:attrName>
                                        </p:attrNameLst>
                                      </p:cBhvr>
                                      <p:to>
                                        <p:strVal val="visible"/>
                                      </p:to>
                                    </p:set>
                                    <p:animEffect filter="fade" transition="in">
                                      <p:cBhvr>
                                        <p:cTn dur="1000"/>
                                        <p:tgtEl>
                                          <p:spTgt spid="3029"/>
                                        </p:tgtEl>
                                      </p:cBhvr>
                                    </p:animEffect>
                                  </p:childTnLst>
                                </p:cTn>
                              </p:par>
                              <p:par>
                                <p:cTn fill="hold" nodeType="withEffect" presetClass="entr" presetID="2" presetSubtype="1">
                                  <p:stCondLst>
                                    <p:cond delay="0"/>
                                  </p:stCondLst>
                                  <p:childTnLst>
                                    <p:set>
                                      <p:cBhvr>
                                        <p:cTn dur="1" fill="hold">
                                          <p:stCondLst>
                                            <p:cond delay="0"/>
                                          </p:stCondLst>
                                        </p:cTn>
                                        <p:tgtEl>
                                          <p:spTgt spid="3043"/>
                                        </p:tgtEl>
                                        <p:attrNameLst>
                                          <p:attrName>style.visibility</p:attrName>
                                        </p:attrNameLst>
                                      </p:cBhvr>
                                      <p:to>
                                        <p:strVal val="visible"/>
                                      </p:to>
                                    </p:set>
                                    <p:anim calcmode="lin" valueType="num">
                                      <p:cBhvr additive="base">
                                        <p:cTn dur="1000"/>
                                        <p:tgtEl>
                                          <p:spTgt spid="304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049"/>
                                        </p:tgtEl>
                                        <p:attrNameLst>
                                          <p:attrName>style.visibility</p:attrName>
                                        </p:attrNameLst>
                                      </p:cBhvr>
                                      <p:to>
                                        <p:strVal val="visible"/>
                                      </p:to>
                                    </p:set>
                                    <p:animEffect filter="fade" transition="in">
                                      <p:cBhvr>
                                        <p:cTn dur="1000"/>
                                        <p:tgtEl>
                                          <p:spTgt spid="3049"/>
                                        </p:tgtEl>
                                      </p:cBhvr>
                                    </p:animEffect>
                                  </p:childTnLst>
                                </p:cTn>
                              </p:par>
                              <p:par>
                                <p:cTn fill="hold" nodeType="withEffect" presetClass="entr" presetID="10" presetSubtype="0">
                                  <p:stCondLst>
                                    <p:cond delay="0"/>
                                  </p:stCondLst>
                                  <p:childTnLst>
                                    <p:set>
                                      <p:cBhvr>
                                        <p:cTn dur="1" fill="hold">
                                          <p:stCondLst>
                                            <p:cond delay="0"/>
                                          </p:stCondLst>
                                        </p:cTn>
                                        <p:tgtEl>
                                          <p:spTgt spid="3050"/>
                                        </p:tgtEl>
                                        <p:attrNameLst>
                                          <p:attrName>style.visibility</p:attrName>
                                        </p:attrNameLst>
                                      </p:cBhvr>
                                      <p:to>
                                        <p:strVal val="visible"/>
                                      </p:to>
                                    </p:set>
                                    <p:animEffect filter="fade" transition="in">
                                      <p:cBhvr>
                                        <p:cTn dur="1000"/>
                                        <p:tgtEl>
                                          <p:spTgt spid="3050"/>
                                        </p:tgtEl>
                                      </p:cBhvr>
                                    </p:animEffect>
                                  </p:childTnLst>
                                </p:cTn>
                              </p:par>
                              <p:par>
                                <p:cTn fill="hold" nodeType="withEffect" presetClass="entr" presetID="10" presetSubtype="0">
                                  <p:stCondLst>
                                    <p:cond delay="0"/>
                                  </p:stCondLst>
                                  <p:childTnLst>
                                    <p:set>
                                      <p:cBhvr>
                                        <p:cTn dur="1" fill="hold">
                                          <p:stCondLst>
                                            <p:cond delay="0"/>
                                          </p:stCondLst>
                                        </p:cTn>
                                        <p:tgtEl>
                                          <p:spTgt spid="3051"/>
                                        </p:tgtEl>
                                        <p:attrNameLst>
                                          <p:attrName>style.visibility</p:attrName>
                                        </p:attrNameLst>
                                      </p:cBhvr>
                                      <p:to>
                                        <p:strVal val="visible"/>
                                      </p:to>
                                    </p:set>
                                    <p:animEffect filter="fade" transition="in">
                                      <p:cBhvr>
                                        <p:cTn dur="1000"/>
                                        <p:tgtEl>
                                          <p:spTgt spid="3051"/>
                                        </p:tgtEl>
                                      </p:cBhvr>
                                    </p:animEffect>
                                  </p:childTnLst>
                                </p:cTn>
                              </p:par>
                              <p:par>
                                <p:cTn fill="hold" nodeType="withEffect" presetClass="entr" presetID="10" presetSubtype="0">
                                  <p:stCondLst>
                                    <p:cond delay="0"/>
                                  </p:stCondLst>
                                  <p:childTnLst>
                                    <p:set>
                                      <p:cBhvr>
                                        <p:cTn dur="1" fill="hold">
                                          <p:stCondLst>
                                            <p:cond delay="0"/>
                                          </p:stCondLst>
                                        </p:cTn>
                                        <p:tgtEl>
                                          <p:spTgt spid="3052"/>
                                        </p:tgtEl>
                                        <p:attrNameLst>
                                          <p:attrName>style.visibility</p:attrName>
                                        </p:attrNameLst>
                                      </p:cBhvr>
                                      <p:to>
                                        <p:strVal val="visible"/>
                                      </p:to>
                                    </p:set>
                                    <p:animEffect filter="fade" transition="in">
                                      <p:cBhvr>
                                        <p:cTn dur="1000"/>
                                        <p:tgtEl>
                                          <p:spTgt spid="3052"/>
                                        </p:tgtEl>
                                      </p:cBhvr>
                                    </p:animEffect>
                                  </p:childTnLst>
                                </p:cTn>
                              </p:par>
                              <p:par>
                                <p:cTn fill="hold" nodeType="withEffect" presetClass="entr" presetID="10" presetSubtype="0">
                                  <p:stCondLst>
                                    <p:cond delay="0"/>
                                  </p:stCondLst>
                                  <p:childTnLst>
                                    <p:set>
                                      <p:cBhvr>
                                        <p:cTn dur="1" fill="hold">
                                          <p:stCondLst>
                                            <p:cond delay="0"/>
                                          </p:stCondLst>
                                        </p:cTn>
                                        <p:tgtEl>
                                          <p:spTgt spid="3053"/>
                                        </p:tgtEl>
                                        <p:attrNameLst>
                                          <p:attrName>style.visibility</p:attrName>
                                        </p:attrNameLst>
                                      </p:cBhvr>
                                      <p:to>
                                        <p:strVal val="visible"/>
                                      </p:to>
                                    </p:set>
                                    <p:animEffect filter="fade" transition="in">
                                      <p:cBhvr>
                                        <p:cTn dur="1000"/>
                                        <p:tgtEl>
                                          <p:spTgt spid="30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4" name="Shape 3074"/>
        <p:cNvGrpSpPr/>
        <p:nvPr/>
      </p:nvGrpSpPr>
      <p:grpSpPr>
        <a:xfrm>
          <a:off x="0" y="0"/>
          <a:ext cx="0" cy="0"/>
          <a:chOff x="0" y="0"/>
          <a:chExt cx="0" cy="0"/>
        </a:xfrm>
      </p:grpSpPr>
      <p:sp>
        <p:nvSpPr>
          <p:cNvPr id="3075" name="Google Shape;3075;p66"/>
          <p:cNvSpPr/>
          <p:nvPr/>
        </p:nvSpPr>
        <p:spPr>
          <a:xfrm>
            <a:off x="951017" y="4023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66"/>
          <p:cNvSpPr/>
          <p:nvPr/>
        </p:nvSpPr>
        <p:spPr>
          <a:xfrm>
            <a:off x="4840804"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66"/>
          <p:cNvSpPr/>
          <p:nvPr/>
        </p:nvSpPr>
        <p:spPr>
          <a:xfrm>
            <a:off x="951017" y="24033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66"/>
          <p:cNvSpPr/>
          <p:nvPr/>
        </p:nvSpPr>
        <p:spPr>
          <a:xfrm>
            <a:off x="4880704" y="149759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66"/>
          <p:cNvSpPr/>
          <p:nvPr/>
        </p:nvSpPr>
        <p:spPr>
          <a:xfrm>
            <a:off x="951017" y="14608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66"/>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Sentiment Analysis Steps</a:t>
            </a:r>
            <a:endParaRPr/>
          </a:p>
        </p:txBody>
      </p:sp>
      <p:sp>
        <p:nvSpPr>
          <p:cNvPr id="3081" name="Google Shape;3081;p66"/>
          <p:cNvSpPr txBox="1"/>
          <p:nvPr>
            <p:ph type="title"/>
          </p:nvPr>
        </p:nvSpPr>
        <p:spPr>
          <a:xfrm>
            <a:off x="817925" y="13826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3082" name="Google Shape;3082;p66"/>
          <p:cNvSpPr txBox="1"/>
          <p:nvPr>
            <p:ph idx="1" type="subTitle"/>
          </p:nvPr>
        </p:nvSpPr>
        <p:spPr>
          <a:xfrm>
            <a:off x="1639675" y="14072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900"/>
              <a:t>Dataset</a:t>
            </a:r>
            <a:endParaRPr sz="1900"/>
          </a:p>
        </p:txBody>
      </p:sp>
      <p:sp>
        <p:nvSpPr>
          <p:cNvPr id="3083" name="Google Shape;3083;p66"/>
          <p:cNvSpPr txBox="1"/>
          <p:nvPr>
            <p:ph idx="2" type="subTitle"/>
          </p:nvPr>
        </p:nvSpPr>
        <p:spPr>
          <a:xfrm>
            <a:off x="1639675" y="176184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b="1" lang="en" sz="1200"/>
              <a:t>Yelp Reviews Dataset</a:t>
            </a:r>
            <a:endParaRPr b="1" sz="1200"/>
          </a:p>
          <a:p>
            <a:pPr indent="0" lvl="0" marL="0" rtl="0" algn="l">
              <a:spcBef>
                <a:spcPts val="0"/>
              </a:spcBef>
              <a:spcAft>
                <a:spcPts val="0"/>
              </a:spcAft>
              <a:buClr>
                <a:schemeClr val="dk1"/>
              </a:buClr>
              <a:buSzPts val="1100"/>
              <a:buFont typeface="Arial"/>
              <a:buNone/>
            </a:pPr>
            <a:r>
              <a:rPr lang="en" sz="1200"/>
              <a:t>Loading the data and adjusting chunk </a:t>
            </a:r>
            <a:endParaRPr sz="1200"/>
          </a:p>
        </p:txBody>
      </p:sp>
      <p:sp>
        <p:nvSpPr>
          <p:cNvPr id="3084" name="Google Shape;3084;p66"/>
          <p:cNvSpPr txBox="1"/>
          <p:nvPr>
            <p:ph idx="3" type="title"/>
          </p:nvPr>
        </p:nvSpPr>
        <p:spPr>
          <a:xfrm>
            <a:off x="817925" y="23186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3085" name="Google Shape;3085;p66"/>
          <p:cNvSpPr txBox="1"/>
          <p:nvPr>
            <p:ph idx="4" type="subTitle"/>
          </p:nvPr>
        </p:nvSpPr>
        <p:spPr>
          <a:xfrm>
            <a:off x="1639675" y="2365138"/>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Data Preprocess</a:t>
            </a:r>
            <a:endParaRPr sz="1800"/>
          </a:p>
        </p:txBody>
      </p:sp>
      <p:sp>
        <p:nvSpPr>
          <p:cNvPr id="3086" name="Google Shape;3086;p66"/>
          <p:cNvSpPr txBox="1"/>
          <p:nvPr>
            <p:ph idx="5" type="subTitle"/>
          </p:nvPr>
        </p:nvSpPr>
        <p:spPr>
          <a:xfrm>
            <a:off x="1505875" y="2646575"/>
            <a:ext cx="3283800" cy="7074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Cleaning the data</a:t>
            </a:r>
            <a:endParaRPr/>
          </a:p>
          <a:p>
            <a:pPr indent="-317500" lvl="0" marL="457200" rtl="0" algn="l">
              <a:spcBef>
                <a:spcPts val="0"/>
              </a:spcBef>
              <a:spcAft>
                <a:spcPts val="0"/>
              </a:spcAft>
              <a:buSzPts val="1400"/>
              <a:buChar char="●"/>
            </a:pPr>
            <a:r>
              <a:rPr lang="en"/>
              <a:t>Defining star ratings as Sentiments</a:t>
            </a:r>
            <a:endParaRPr/>
          </a:p>
          <a:p>
            <a:pPr indent="-317500" lvl="0" marL="457200" rtl="0" algn="l">
              <a:spcBef>
                <a:spcPts val="0"/>
              </a:spcBef>
              <a:spcAft>
                <a:spcPts val="0"/>
              </a:spcAft>
              <a:buSzPts val="1400"/>
              <a:buChar char="●"/>
            </a:pPr>
            <a:r>
              <a:rPr lang="en"/>
              <a:t>Fixing and equalizing the samples</a:t>
            </a:r>
            <a:endParaRPr/>
          </a:p>
          <a:p>
            <a:pPr indent="-317500" lvl="0" marL="457200" rtl="0" algn="l">
              <a:spcBef>
                <a:spcPts val="0"/>
              </a:spcBef>
              <a:spcAft>
                <a:spcPts val="0"/>
              </a:spcAft>
              <a:buSzPts val="1400"/>
              <a:buChar char="●"/>
            </a:pPr>
            <a:r>
              <a:rPr lang="en"/>
              <a:t>Tokenization</a:t>
            </a:r>
            <a:endParaRPr/>
          </a:p>
        </p:txBody>
      </p:sp>
      <p:sp>
        <p:nvSpPr>
          <p:cNvPr id="3087" name="Google Shape;3087;p66"/>
          <p:cNvSpPr txBox="1"/>
          <p:nvPr>
            <p:ph idx="6" type="title"/>
          </p:nvPr>
        </p:nvSpPr>
        <p:spPr>
          <a:xfrm>
            <a:off x="817925" y="3940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3088" name="Google Shape;3088;p66"/>
          <p:cNvSpPr txBox="1"/>
          <p:nvPr>
            <p:ph idx="7" type="subTitle"/>
          </p:nvPr>
        </p:nvSpPr>
        <p:spPr>
          <a:xfrm>
            <a:off x="1639675" y="39686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Splitting Data to Test</a:t>
            </a:r>
            <a:endParaRPr sz="1800"/>
          </a:p>
        </p:txBody>
      </p:sp>
      <p:sp>
        <p:nvSpPr>
          <p:cNvPr id="3089" name="Google Shape;3089;p66"/>
          <p:cNvSpPr txBox="1"/>
          <p:nvPr>
            <p:ph idx="8" type="subTitle"/>
          </p:nvPr>
        </p:nvSpPr>
        <p:spPr>
          <a:xfrm>
            <a:off x="1639675" y="432319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Cleaned Text x Sentiment</a:t>
            </a:r>
            <a:endParaRPr/>
          </a:p>
        </p:txBody>
      </p:sp>
      <p:sp>
        <p:nvSpPr>
          <p:cNvPr id="3090" name="Google Shape;3090;p66"/>
          <p:cNvSpPr txBox="1"/>
          <p:nvPr>
            <p:ph idx="9" type="title"/>
          </p:nvPr>
        </p:nvSpPr>
        <p:spPr>
          <a:xfrm>
            <a:off x="4747613" y="1420266"/>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3091" name="Google Shape;3091;p66"/>
          <p:cNvSpPr txBox="1"/>
          <p:nvPr>
            <p:ph idx="13" type="subTitle"/>
          </p:nvPr>
        </p:nvSpPr>
        <p:spPr>
          <a:xfrm>
            <a:off x="5529413" y="14072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900"/>
              <a:t>Vectorizing</a:t>
            </a:r>
            <a:endParaRPr sz="1900"/>
          </a:p>
          <a:p>
            <a:pPr indent="0" lvl="0" marL="0" rtl="0" algn="l">
              <a:spcBef>
                <a:spcPts val="1200"/>
              </a:spcBef>
              <a:spcAft>
                <a:spcPts val="1200"/>
              </a:spcAft>
              <a:buNone/>
            </a:pPr>
            <a:r>
              <a:t/>
            </a:r>
            <a:endParaRPr/>
          </a:p>
        </p:txBody>
      </p:sp>
      <p:sp>
        <p:nvSpPr>
          <p:cNvPr id="3092" name="Google Shape;3092;p66"/>
          <p:cNvSpPr txBox="1"/>
          <p:nvPr>
            <p:ph idx="14" type="subTitle"/>
          </p:nvPr>
        </p:nvSpPr>
        <p:spPr>
          <a:xfrm>
            <a:off x="5529413" y="176184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sz="1200"/>
              <a:t>Words in Reviews to numerical values</a:t>
            </a:r>
            <a:endParaRPr/>
          </a:p>
        </p:txBody>
      </p:sp>
      <p:sp>
        <p:nvSpPr>
          <p:cNvPr id="3093" name="Google Shape;3093;p66"/>
          <p:cNvSpPr txBox="1"/>
          <p:nvPr>
            <p:ph idx="16" type="subTitle"/>
          </p:nvPr>
        </p:nvSpPr>
        <p:spPr>
          <a:xfrm>
            <a:off x="5529413" y="23626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Grid Search &amp; Classification Reports</a:t>
            </a:r>
            <a:endParaRPr/>
          </a:p>
        </p:txBody>
      </p:sp>
      <p:sp>
        <p:nvSpPr>
          <p:cNvPr id="3094" name="Google Shape;3094;p66"/>
          <p:cNvSpPr txBox="1"/>
          <p:nvPr>
            <p:ph idx="17" type="subTitle"/>
          </p:nvPr>
        </p:nvSpPr>
        <p:spPr>
          <a:xfrm>
            <a:off x="5529413" y="3004415"/>
            <a:ext cx="2349300" cy="5472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Naive Bayes</a:t>
            </a:r>
            <a:endParaRPr/>
          </a:p>
        </p:txBody>
      </p:sp>
      <p:sp>
        <p:nvSpPr>
          <p:cNvPr id="3095" name="Google Shape;3095;p66"/>
          <p:cNvSpPr txBox="1"/>
          <p:nvPr>
            <p:ph idx="18" type="title"/>
          </p:nvPr>
        </p:nvSpPr>
        <p:spPr>
          <a:xfrm>
            <a:off x="4707713"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p:txBody>
      </p:sp>
      <p:sp>
        <p:nvSpPr>
          <p:cNvPr id="3096" name="Google Shape;3096;p66"/>
          <p:cNvSpPr txBox="1"/>
          <p:nvPr>
            <p:ph idx="19" type="subTitle"/>
          </p:nvPr>
        </p:nvSpPr>
        <p:spPr>
          <a:xfrm>
            <a:off x="5529413" y="35114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Test the Model</a:t>
            </a:r>
            <a:endParaRPr sz="1800"/>
          </a:p>
        </p:txBody>
      </p:sp>
      <p:sp>
        <p:nvSpPr>
          <p:cNvPr id="3097" name="Google Shape;3097;p66"/>
          <p:cNvSpPr txBox="1"/>
          <p:nvPr>
            <p:ph idx="20" type="subTitle"/>
          </p:nvPr>
        </p:nvSpPr>
        <p:spPr>
          <a:xfrm>
            <a:off x="5529413" y="386599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Testing model on a different DataFrames and a dataset</a:t>
            </a:r>
            <a:endParaRPr/>
          </a:p>
        </p:txBody>
      </p:sp>
      <p:grpSp>
        <p:nvGrpSpPr>
          <p:cNvPr id="3098" name="Google Shape;3098;p66"/>
          <p:cNvGrpSpPr/>
          <p:nvPr/>
        </p:nvGrpSpPr>
        <p:grpSpPr>
          <a:xfrm>
            <a:off x="7391908" y="722871"/>
            <a:ext cx="793256" cy="182899"/>
            <a:chOff x="2685575" y="2835950"/>
            <a:chExt cx="433000" cy="99825"/>
          </a:xfrm>
        </p:grpSpPr>
        <p:sp>
          <p:nvSpPr>
            <p:cNvPr id="3099" name="Google Shape;3099;p6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6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6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6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3" name="Google Shape;3103;p6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6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6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6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6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66"/>
          <p:cNvSpPr/>
          <p:nvPr/>
        </p:nvSpPr>
        <p:spPr>
          <a:xfrm>
            <a:off x="4880717" y="2217114"/>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66"/>
          <p:cNvSpPr txBox="1"/>
          <p:nvPr>
            <p:ph idx="3" type="title"/>
          </p:nvPr>
        </p:nvSpPr>
        <p:spPr>
          <a:xfrm>
            <a:off x="4747625" y="2142161"/>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3110" name="Google Shape;3110;p6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RandomForestClassifier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82"/>
                                        </p:tgtEl>
                                        <p:attrNameLst>
                                          <p:attrName>style.visibility</p:attrName>
                                        </p:attrNameLst>
                                      </p:cBhvr>
                                      <p:to>
                                        <p:strVal val="visible"/>
                                      </p:to>
                                    </p:set>
                                    <p:animEffect filter="fade" transition="in">
                                      <p:cBhvr>
                                        <p:cTn dur="1000"/>
                                        <p:tgtEl>
                                          <p:spTgt spid="3082"/>
                                        </p:tgtEl>
                                      </p:cBhvr>
                                    </p:animEffect>
                                  </p:childTnLst>
                                </p:cTn>
                              </p:par>
                              <p:par>
                                <p:cTn fill="hold" nodeType="withEffect" presetClass="entr" presetID="10" presetSubtype="0">
                                  <p:stCondLst>
                                    <p:cond delay="0"/>
                                  </p:stCondLst>
                                  <p:childTnLst>
                                    <p:set>
                                      <p:cBhvr>
                                        <p:cTn dur="1" fill="hold">
                                          <p:stCondLst>
                                            <p:cond delay="0"/>
                                          </p:stCondLst>
                                        </p:cTn>
                                        <p:tgtEl>
                                          <p:spTgt spid="3083"/>
                                        </p:tgtEl>
                                        <p:attrNameLst>
                                          <p:attrName>style.visibility</p:attrName>
                                        </p:attrNameLst>
                                      </p:cBhvr>
                                      <p:to>
                                        <p:strVal val="visible"/>
                                      </p:to>
                                    </p:set>
                                    <p:animEffect filter="fade" transition="in">
                                      <p:cBhvr>
                                        <p:cTn dur="1000"/>
                                        <p:tgtEl>
                                          <p:spTgt spid="3083"/>
                                        </p:tgtEl>
                                      </p:cBhvr>
                                    </p:animEffect>
                                  </p:childTnLst>
                                </p:cTn>
                              </p:par>
                              <p:par>
                                <p:cTn fill="hold" nodeType="withEffect" presetClass="entr" presetID="10" presetSubtype="0">
                                  <p:stCondLst>
                                    <p:cond delay="0"/>
                                  </p:stCondLst>
                                  <p:childTnLst>
                                    <p:set>
                                      <p:cBhvr>
                                        <p:cTn dur="1" fill="hold">
                                          <p:stCondLst>
                                            <p:cond delay="0"/>
                                          </p:stCondLst>
                                        </p:cTn>
                                        <p:tgtEl>
                                          <p:spTgt spid="3085"/>
                                        </p:tgtEl>
                                        <p:attrNameLst>
                                          <p:attrName>style.visibility</p:attrName>
                                        </p:attrNameLst>
                                      </p:cBhvr>
                                      <p:to>
                                        <p:strVal val="visible"/>
                                      </p:to>
                                    </p:set>
                                    <p:animEffect filter="fade" transition="in">
                                      <p:cBhvr>
                                        <p:cTn dur="1000"/>
                                        <p:tgtEl>
                                          <p:spTgt spid="3085"/>
                                        </p:tgtEl>
                                      </p:cBhvr>
                                    </p:animEffect>
                                  </p:childTnLst>
                                </p:cTn>
                              </p:par>
                              <p:par>
                                <p:cTn fill="hold" nodeType="withEffect" presetClass="entr" presetID="10" presetSubtype="0">
                                  <p:stCondLst>
                                    <p:cond delay="0"/>
                                  </p:stCondLst>
                                  <p:childTnLst>
                                    <p:set>
                                      <p:cBhvr>
                                        <p:cTn dur="1" fill="hold">
                                          <p:stCondLst>
                                            <p:cond delay="0"/>
                                          </p:stCondLst>
                                        </p:cTn>
                                        <p:tgtEl>
                                          <p:spTgt spid="3086"/>
                                        </p:tgtEl>
                                        <p:attrNameLst>
                                          <p:attrName>style.visibility</p:attrName>
                                        </p:attrNameLst>
                                      </p:cBhvr>
                                      <p:to>
                                        <p:strVal val="visible"/>
                                      </p:to>
                                    </p:set>
                                    <p:animEffect filter="fade" transition="in">
                                      <p:cBhvr>
                                        <p:cTn dur="1000"/>
                                        <p:tgtEl>
                                          <p:spTgt spid="3086"/>
                                        </p:tgtEl>
                                      </p:cBhvr>
                                    </p:animEffect>
                                  </p:childTnLst>
                                </p:cTn>
                              </p:par>
                              <p:par>
                                <p:cTn fill="hold" nodeType="withEffect" presetClass="entr" presetID="10" presetSubtype="0">
                                  <p:stCondLst>
                                    <p:cond delay="0"/>
                                  </p:stCondLst>
                                  <p:childTnLst>
                                    <p:set>
                                      <p:cBhvr>
                                        <p:cTn dur="1" fill="hold">
                                          <p:stCondLst>
                                            <p:cond delay="0"/>
                                          </p:stCondLst>
                                        </p:cTn>
                                        <p:tgtEl>
                                          <p:spTgt spid="3088"/>
                                        </p:tgtEl>
                                        <p:attrNameLst>
                                          <p:attrName>style.visibility</p:attrName>
                                        </p:attrNameLst>
                                      </p:cBhvr>
                                      <p:to>
                                        <p:strVal val="visible"/>
                                      </p:to>
                                    </p:set>
                                    <p:animEffect filter="fade" transition="in">
                                      <p:cBhvr>
                                        <p:cTn dur="1000"/>
                                        <p:tgtEl>
                                          <p:spTgt spid="3088"/>
                                        </p:tgtEl>
                                      </p:cBhvr>
                                    </p:animEffect>
                                  </p:childTnLst>
                                </p:cTn>
                              </p:par>
                              <p:par>
                                <p:cTn fill="hold" nodeType="withEffect" presetClass="entr" presetID="10" presetSubtype="0">
                                  <p:stCondLst>
                                    <p:cond delay="0"/>
                                  </p:stCondLst>
                                  <p:childTnLst>
                                    <p:set>
                                      <p:cBhvr>
                                        <p:cTn dur="1" fill="hold">
                                          <p:stCondLst>
                                            <p:cond delay="0"/>
                                          </p:stCondLst>
                                        </p:cTn>
                                        <p:tgtEl>
                                          <p:spTgt spid="3089"/>
                                        </p:tgtEl>
                                        <p:attrNameLst>
                                          <p:attrName>style.visibility</p:attrName>
                                        </p:attrNameLst>
                                      </p:cBhvr>
                                      <p:to>
                                        <p:strVal val="visible"/>
                                      </p:to>
                                    </p:set>
                                    <p:animEffect filter="fade" transition="in">
                                      <p:cBhvr>
                                        <p:cTn dur="1000"/>
                                        <p:tgtEl>
                                          <p:spTgt spid="3089"/>
                                        </p:tgtEl>
                                      </p:cBhvr>
                                    </p:animEffect>
                                  </p:childTnLst>
                                </p:cTn>
                              </p:par>
                              <p:par>
                                <p:cTn fill="hold" nodeType="withEffect" presetClass="entr" presetID="10" presetSubtype="0">
                                  <p:stCondLst>
                                    <p:cond delay="0"/>
                                  </p:stCondLst>
                                  <p:childTnLst>
                                    <p:set>
                                      <p:cBhvr>
                                        <p:cTn dur="1" fill="hold">
                                          <p:stCondLst>
                                            <p:cond delay="0"/>
                                          </p:stCondLst>
                                        </p:cTn>
                                        <p:tgtEl>
                                          <p:spTgt spid="3091"/>
                                        </p:tgtEl>
                                        <p:attrNameLst>
                                          <p:attrName>style.visibility</p:attrName>
                                        </p:attrNameLst>
                                      </p:cBhvr>
                                      <p:to>
                                        <p:strVal val="visible"/>
                                      </p:to>
                                    </p:set>
                                    <p:animEffect filter="fade" transition="in">
                                      <p:cBhvr>
                                        <p:cTn dur="1000"/>
                                        <p:tgtEl>
                                          <p:spTgt spid="3091"/>
                                        </p:tgtEl>
                                      </p:cBhvr>
                                    </p:animEffect>
                                  </p:childTnLst>
                                </p:cTn>
                              </p:par>
                              <p:par>
                                <p:cTn fill="hold" nodeType="withEffect" presetClass="entr" presetID="10" presetSubtype="0">
                                  <p:stCondLst>
                                    <p:cond delay="0"/>
                                  </p:stCondLst>
                                  <p:childTnLst>
                                    <p:set>
                                      <p:cBhvr>
                                        <p:cTn dur="1" fill="hold">
                                          <p:stCondLst>
                                            <p:cond delay="0"/>
                                          </p:stCondLst>
                                        </p:cTn>
                                        <p:tgtEl>
                                          <p:spTgt spid="3092"/>
                                        </p:tgtEl>
                                        <p:attrNameLst>
                                          <p:attrName>style.visibility</p:attrName>
                                        </p:attrNameLst>
                                      </p:cBhvr>
                                      <p:to>
                                        <p:strVal val="visible"/>
                                      </p:to>
                                    </p:set>
                                    <p:animEffect filter="fade" transition="in">
                                      <p:cBhvr>
                                        <p:cTn dur="1000"/>
                                        <p:tgtEl>
                                          <p:spTgt spid="3092"/>
                                        </p:tgtEl>
                                      </p:cBhvr>
                                    </p:animEffect>
                                  </p:childTnLst>
                                </p:cTn>
                              </p:par>
                              <p:par>
                                <p:cTn fill="hold" nodeType="withEffect" presetClass="entr" presetID="10" presetSubtype="0">
                                  <p:stCondLst>
                                    <p:cond delay="0"/>
                                  </p:stCondLst>
                                  <p:childTnLst>
                                    <p:set>
                                      <p:cBhvr>
                                        <p:cTn dur="1" fill="hold">
                                          <p:stCondLst>
                                            <p:cond delay="0"/>
                                          </p:stCondLst>
                                        </p:cTn>
                                        <p:tgtEl>
                                          <p:spTgt spid="3093"/>
                                        </p:tgtEl>
                                        <p:attrNameLst>
                                          <p:attrName>style.visibility</p:attrName>
                                        </p:attrNameLst>
                                      </p:cBhvr>
                                      <p:to>
                                        <p:strVal val="visible"/>
                                      </p:to>
                                    </p:set>
                                    <p:animEffect filter="fade" transition="in">
                                      <p:cBhvr>
                                        <p:cTn dur="1000"/>
                                        <p:tgtEl>
                                          <p:spTgt spid="3093"/>
                                        </p:tgtEl>
                                      </p:cBhvr>
                                    </p:animEffect>
                                  </p:childTnLst>
                                </p:cTn>
                              </p:par>
                              <p:par>
                                <p:cTn fill="hold" nodeType="withEffect" presetClass="entr" presetID="10" presetSubtype="0">
                                  <p:stCondLst>
                                    <p:cond delay="0"/>
                                  </p:stCondLst>
                                  <p:childTnLst>
                                    <p:set>
                                      <p:cBhvr>
                                        <p:cTn dur="1" fill="hold">
                                          <p:stCondLst>
                                            <p:cond delay="0"/>
                                          </p:stCondLst>
                                        </p:cTn>
                                        <p:tgtEl>
                                          <p:spTgt spid="3094"/>
                                        </p:tgtEl>
                                        <p:attrNameLst>
                                          <p:attrName>style.visibility</p:attrName>
                                        </p:attrNameLst>
                                      </p:cBhvr>
                                      <p:to>
                                        <p:strVal val="visible"/>
                                      </p:to>
                                    </p:set>
                                    <p:animEffect filter="fade" transition="in">
                                      <p:cBhvr>
                                        <p:cTn dur="1000"/>
                                        <p:tgtEl>
                                          <p:spTgt spid="3094"/>
                                        </p:tgtEl>
                                      </p:cBhvr>
                                    </p:animEffect>
                                  </p:childTnLst>
                                </p:cTn>
                              </p:par>
                              <p:par>
                                <p:cTn fill="hold" nodeType="withEffect" presetClass="entr" presetID="10" presetSubtype="0">
                                  <p:stCondLst>
                                    <p:cond delay="0"/>
                                  </p:stCondLst>
                                  <p:childTnLst>
                                    <p:set>
                                      <p:cBhvr>
                                        <p:cTn dur="1" fill="hold">
                                          <p:stCondLst>
                                            <p:cond delay="0"/>
                                          </p:stCondLst>
                                        </p:cTn>
                                        <p:tgtEl>
                                          <p:spTgt spid="3096"/>
                                        </p:tgtEl>
                                        <p:attrNameLst>
                                          <p:attrName>style.visibility</p:attrName>
                                        </p:attrNameLst>
                                      </p:cBhvr>
                                      <p:to>
                                        <p:strVal val="visible"/>
                                      </p:to>
                                    </p:set>
                                    <p:animEffect filter="fade" transition="in">
                                      <p:cBhvr>
                                        <p:cTn dur="1000"/>
                                        <p:tgtEl>
                                          <p:spTgt spid="3096"/>
                                        </p:tgtEl>
                                      </p:cBhvr>
                                    </p:animEffect>
                                  </p:childTnLst>
                                </p:cTn>
                              </p:par>
                              <p:par>
                                <p:cTn fill="hold" nodeType="withEffect" presetClass="entr" presetID="10" presetSubtype="0">
                                  <p:stCondLst>
                                    <p:cond delay="0"/>
                                  </p:stCondLst>
                                  <p:childTnLst>
                                    <p:set>
                                      <p:cBhvr>
                                        <p:cTn dur="1" fill="hold">
                                          <p:stCondLst>
                                            <p:cond delay="0"/>
                                          </p:stCondLst>
                                        </p:cTn>
                                        <p:tgtEl>
                                          <p:spTgt spid="3097"/>
                                        </p:tgtEl>
                                        <p:attrNameLst>
                                          <p:attrName>style.visibility</p:attrName>
                                        </p:attrNameLst>
                                      </p:cBhvr>
                                      <p:to>
                                        <p:strVal val="visible"/>
                                      </p:to>
                                    </p:set>
                                    <p:animEffect filter="fade" transition="in">
                                      <p:cBhvr>
                                        <p:cTn dur="1000"/>
                                        <p:tgtEl>
                                          <p:spTgt spid="3097"/>
                                        </p:tgtEl>
                                      </p:cBhvr>
                                    </p:animEffect>
                                  </p:childTnLst>
                                </p:cTn>
                              </p:par>
                              <p:par>
                                <p:cTn fill="hold" nodeType="withEffect" presetClass="entr" presetID="23" presetSubtype="16">
                                  <p:stCondLst>
                                    <p:cond delay="0"/>
                                  </p:stCondLst>
                                  <p:childTnLst>
                                    <p:set>
                                      <p:cBhvr>
                                        <p:cTn dur="1" fill="hold">
                                          <p:stCondLst>
                                            <p:cond delay="0"/>
                                          </p:stCondLst>
                                        </p:cTn>
                                        <p:tgtEl>
                                          <p:spTgt spid="3075"/>
                                        </p:tgtEl>
                                        <p:attrNameLst>
                                          <p:attrName>style.visibility</p:attrName>
                                        </p:attrNameLst>
                                      </p:cBhvr>
                                      <p:to>
                                        <p:strVal val="visible"/>
                                      </p:to>
                                    </p:set>
                                    <p:anim calcmode="lin" valueType="num">
                                      <p:cBhvr additive="base">
                                        <p:cTn dur="1000"/>
                                        <p:tgtEl>
                                          <p:spTgt spid="3075"/>
                                        </p:tgtEl>
                                        <p:attrNameLst>
                                          <p:attrName>ppt_w</p:attrName>
                                        </p:attrNameLst>
                                      </p:cBhvr>
                                      <p:tavLst>
                                        <p:tav fmla="" tm="0">
                                          <p:val>
                                            <p:strVal val="0"/>
                                          </p:val>
                                        </p:tav>
                                        <p:tav fmla="" tm="100000">
                                          <p:val>
                                            <p:strVal val="#ppt_w"/>
                                          </p:val>
                                        </p:tav>
                                      </p:tavLst>
                                    </p:anim>
                                    <p:anim calcmode="lin" valueType="num">
                                      <p:cBhvr additive="base">
                                        <p:cTn dur="1000"/>
                                        <p:tgtEl>
                                          <p:spTgt spid="307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76"/>
                                        </p:tgtEl>
                                        <p:attrNameLst>
                                          <p:attrName>style.visibility</p:attrName>
                                        </p:attrNameLst>
                                      </p:cBhvr>
                                      <p:to>
                                        <p:strVal val="visible"/>
                                      </p:to>
                                    </p:set>
                                    <p:anim calcmode="lin" valueType="num">
                                      <p:cBhvr additive="base">
                                        <p:cTn dur="1000"/>
                                        <p:tgtEl>
                                          <p:spTgt spid="3076"/>
                                        </p:tgtEl>
                                        <p:attrNameLst>
                                          <p:attrName>ppt_w</p:attrName>
                                        </p:attrNameLst>
                                      </p:cBhvr>
                                      <p:tavLst>
                                        <p:tav fmla="" tm="0">
                                          <p:val>
                                            <p:strVal val="0"/>
                                          </p:val>
                                        </p:tav>
                                        <p:tav fmla="" tm="100000">
                                          <p:val>
                                            <p:strVal val="#ppt_w"/>
                                          </p:val>
                                        </p:tav>
                                      </p:tavLst>
                                    </p:anim>
                                    <p:anim calcmode="lin" valueType="num">
                                      <p:cBhvr additive="base">
                                        <p:cTn dur="1000"/>
                                        <p:tgtEl>
                                          <p:spTgt spid="307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77"/>
                                        </p:tgtEl>
                                        <p:attrNameLst>
                                          <p:attrName>style.visibility</p:attrName>
                                        </p:attrNameLst>
                                      </p:cBhvr>
                                      <p:to>
                                        <p:strVal val="visible"/>
                                      </p:to>
                                    </p:set>
                                    <p:anim calcmode="lin" valueType="num">
                                      <p:cBhvr additive="base">
                                        <p:cTn dur="1000"/>
                                        <p:tgtEl>
                                          <p:spTgt spid="3077"/>
                                        </p:tgtEl>
                                        <p:attrNameLst>
                                          <p:attrName>ppt_w</p:attrName>
                                        </p:attrNameLst>
                                      </p:cBhvr>
                                      <p:tavLst>
                                        <p:tav fmla="" tm="0">
                                          <p:val>
                                            <p:strVal val="0"/>
                                          </p:val>
                                        </p:tav>
                                        <p:tav fmla="" tm="100000">
                                          <p:val>
                                            <p:strVal val="#ppt_w"/>
                                          </p:val>
                                        </p:tav>
                                      </p:tavLst>
                                    </p:anim>
                                    <p:anim calcmode="lin" valueType="num">
                                      <p:cBhvr additive="base">
                                        <p:cTn dur="1000"/>
                                        <p:tgtEl>
                                          <p:spTgt spid="307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79"/>
                                        </p:tgtEl>
                                        <p:attrNameLst>
                                          <p:attrName>style.visibility</p:attrName>
                                        </p:attrNameLst>
                                      </p:cBhvr>
                                      <p:to>
                                        <p:strVal val="visible"/>
                                      </p:to>
                                    </p:set>
                                    <p:anim calcmode="lin" valueType="num">
                                      <p:cBhvr additive="base">
                                        <p:cTn dur="1000"/>
                                        <p:tgtEl>
                                          <p:spTgt spid="3079"/>
                                        </p:tgtEl>
                                        <p:attrNameLst>
                                          <p:attrName>ppt_w</p:attrName>
                                        </p:attrNameLst>
                                      </p:cBhvr>
                                      <p:tavLst>
                                        <p:tav fmla="" tm="0">
                                          <p:val>
                                            <p:strVal val="0"/>
                                          </p:val>
                                        </p:tav>
                                        <p:tav fmla="" tm="100000">
                                          <p:val>
                                            <p:strVal val="#ppt_w"/>
                                          </p:val>
                                        </p:tav>
                                      </p:tavLst>
                                    </p:anim>
                                    <p:anim calcmode="lin" valueType="num">
                                      <p:cBhvr additive="base">
                                        <p:cTn dur="1000"/>
                                        <p:tgtEl>
                                          <p:spTgt spid="307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78"/>
                                        </p:tgtEl>
                                        <p:attrNameLst>
                                          <p:attrName>style.visibility</p:attrName>
                                        </p:attrNameLst>
                                      </p:cBhvr>
                                      <p:to>
                                        <p:strVal val="visible"/>
                                      </p:to>
                                    </p:set>
                                    <p:anim calcmode="lin" valueType="num">
                                      <p:cBhvr additive="base">
                                        <p:cTn dur="1000"/>
                                        <p:tgtEl>
                                          <p:spTgt spid="3078"/>
                                        </p:tgtEl>
                                        <p:attrNameLst>
                                          <p:attrName>ppt_w</p:attrName>
                                        </p:attrNameLst>
                                      </p:cBhvr>
                                      <p:tavLst>
                                        <p:tav fmla="" tm="0">
                                          <p:val>
                                            <p:strVal val="0"/>
                                          </p:val>
                                        </p:tav>
                                        <p:tav fmla="" tm="100000">
                                          <p:val>
                                            <p:strVal val="#ppt_w"/>
                                          </p:val>
                                        </p:tav>
                                      </p:tavLst>
                                    </p:anim>
                                    <p:anim calcmode="lin" valueType="num">
                                      <p:cBhvr additive="base">
                                        <p:cTn dur="1000"/>
                                        <p:tgtEl>
                                          <p:spTgt spid="307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081"/>
                                        </p:tgtEl>
                                        <p:attrNameLst>
                                          <p:attrName>style.visibility</p:attrName>
                                        </p:attrNameLst>
                                      </p:cBhvr>
                                      <p:to>
                                        <p:strVal val="visible"/>
                                      </p:to>
                                    </p:set>
                                    <p:animEffect filter="fade" transition="in">
                                      <p:cBhvr>
                                        <p:cTn dur="1000"/>
                                        <p:tgtEl>
                                          <p:spTgt spid="3081"/>
                                        </p:tgtEl>
                                      </p:cBhvr>
                                    </p:animEffect>
                                  </p:childTnLst>
                                </p:cTn>
                              </p:par>
                              <p:par>
                                <p:cTn fill="hold" nodeType="withEffect" presetClass="entr" presetID="10" presetSubtype="0">
                                  <p:stCondLst>
                                    <p:cond delay="0"/>
                                  </p:stCondLst>
                                  <p:childTnLst>
                                    <p:set>
                                      <p:cBhvr>
                                        <p:cTn dur="1" fill="hold">
                                          <p:stCondLst>
                                            <p:cond delay="0"/>
                                          </p:stCondLst>
                                        </p:cTn>
                                        <p:tgtEl>
                                          <p:spTgt spid="3084"/>
                                        </p:tgtEl>
                                        <p:attrNameLst>
                                          <p:attrName>style.visibility</p:attrName>
                                        </p:attrNameLst>
                                      </p:cBhvr>
                                      <p:to>
                                        <p:strVal val="visible"/>
                                      </p:to>
                                    </p:set>
                                    <p:animEffect filter="fade" transition="in">
                                      <p:cBhvr>
                                        <p:cTn dur="1000"/>
                                        <p:tgtEl>
                                          <p:spTgt spid="3084"/>
                                        </p:tgtEl>
                                      </p:cBhvr>
                                    </p:animEffect>
                                  </p:childTnLst>
                                </p:cTn>
                              </p:par>
                              <p:par>
                                <p:cTn fill="hold" nodeType="withEffect" presetClass="entr" presetID="10" presetSubtype="0">
                                  <p:stCondLst>
                                    <p:cond delay="0"/>
                                  </p:stCondLst>
                                  <p:childTnLst>
                                    <p:set>
                                      <p:cBhvr>
                                        <p:cTn dur="1" fill="hold">
                                          <p:stCondLst>
                                            <p:cond delay="0"/>
                                          </p:stCondLst>
                                        </p:cTn>
                                        <p:tgtEl>
                                          <p:spTgt spid="3087"/>
                                        </p:tgtEl>
                                        <p:attrNameLst>
                                          <p:attrName>style.visibility</p:attrName>
                                        </p:attrNameLst>
                                      </p:cBhvr>
                                      <p:to>
                                        <p:strVal val="visible"/>
                                      </p:to>
                                    </p:set>
                                    <p:animEffect filter="fade" transition="in">
                                      <p:cBhvr>
                                        <p:cTn dur="1000"/>
                                        <p:tgtEl>
                                          <p:spTgt spid="3087"/>
                                        </p:tgtEl>
                                      </p:cBhvr>
                                    </p:animEffect>
                                  </p:childTnLst>
                                </p:cTn>
                              </p:par>
                              <p:par>
                                <p:cTn fill="hold" nodeType="withEffect" presetClass="entr" presetID="10" presetSubtype="0">
                                  <p:stCondLst>
                                    <p:cond delay="0"/>
                                  </p:stCondLst>
                                  <p:childTnLst>
                                    <p:set>
                                      <p:cBhvr>
                                        <p:cTn dur="1" fill="hold">
                                          <p:stCondLst>
                                            <p:cond delay="0"/>
                                          </p:stCondLst>
                                        </p:cTn>
                                        <p:tgtEl>
                                          <p:spTgt spid="3090"/>
                                        </p:tgtEl>
                                        <p:attrNameLst>
                                          <p:attrName>style.visibility</p:attrName>
                                        </p:attrNameLst>
                                      </p:cBhvr>
                                      <p:to>
                                        <p:strVal val="visible"/>
                                      </p:to>
                                    </p:set>
                                    <p:animEffect filter="fade" transition="in">
                                      <p:cBhvr>
                                        <p:cTn dur="1000"/>
                                        <p:tgtEl>
                                          <p:spTgt spid="3090"/>
                                        </p:tgtEl>
                                      </p:cBhvr>
                                    </p:animEffect>
                                  </p:childTnLst>
                                </p:cTn>
                              </p:par>
                              <p:par>
                                <p:cTn fill="hold" nodeType="withEffect" presetClass="entr" presetID="10" presetSubtype="0">
                                  <p:stCondLst>
                                    <p:cond delay="0"/>
                                  </p:stCondLst>
                                  <p:childTnLst>
                                    <p:set>
                                      <p:cBhvr>
                                        <p:cTn dur="1" fill="hold">
                                          <p:stCondLst>
                                            <p:cond delay="0"/>
                                          </p:stCondLst>
                                        </p:cTn>
                                        <p:tgtEl>
                                          <p:spTgt spid="3095"/>
                                        </p:tgtEl>
                                        <p:attrNameLst>
                                          <p:attrName>style.visibility</p:attrName>
                                        </p:attrNameLst>
                                      </p:cBhvr>
                                      <p:to>
                                        <p:strVal val="visible"/>
                                      </p:to>
                                    </p:set>
                                    <p:animEffect filter="fade" transition="in">
                                      <p:cBhvr>
                                        <p:cTn dur="1000"/>
                                        <p:tgtEl>
                                          <p:spTgt spid="3095"/>
                                        </p:tgtEl>
                                      </p:cBhvr>
                                    </p:animEffect>
                                  </p:childTnLst>
                                </p:cTn>
                              </p:par>
                              <p:par>
                                <p:cTn fill="hold" nodeType="withEffect" presetClass="entr" presetID="2" presetSubtype="8">
                                  <p:stCondLst>
                                    <p:cond delay="0"/>
                                  </p:stCondLst>
                                  <p:childTnLst>
                                    <p:set>
                                      <p:cBhvr>
                                        <p:cTn dur="1" fill="hold">
                                          <p:stCondLst>
                                            <p:cond delay="0"/>
                                          </p:stCondLst>
                                        </p:cTn>
                                        <p:tgtEl>
                                          <p:spTgt spid="3080"/>
                                        </p:tgtEl>
                                        <p:attrNameLst>
                                          <p:attrName>style.visibility</p:attrName>
                                        </p:attrNameLst>
                                      </p:cBhvr>
                                      <p:to>
                                        <p:strVal val="visible"/>
                                      </p:to>
                                    </p:set>
                                    <p:anim calcmode="lin" valueType="num">
                                      <p:cBhvr additive="base">
                                        <p:cTn dur="1000"/>
                                        <p:tgtEl>
                                          <p:spTgt spid="308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03"/>
                                        </p:tgtEl>
                                        <p:attrNameLst>
                                          <p:attrName>style.visibility</p:attrName>
                                        </p:attrNameLst>
                                      </p:cBhvr>
                                      <p:to>
                                        <p:strVal val="visible"/>
                                      </p:to>
                                    </p:set>
                                    <p:animEffect filter="fade" transition="in">
                                      <p:cBhvr>
                                        <p:cTn dur="1000"/>
                                        <p:tgtEl>
                                          <p:spTgt spid="3103"/>
                                        </p:tgtEl>
                                      </p:cBhvr>
                                    </p:animEffect>
                                  </p:childTnLst>
                                </p:cTn>
                              </p:par>
                              <p:par>
                                <p:cTn fill="hold" nodeType="withEffect" presetClass="entr" presetID="10" presetSubtype="0">
                                  <p:stCondLst>
                                    <p:cond delay="0"/>
                                  </p:stCondLst>
                                  <p:childTnLst>
                                    <p:set>
                                      <p:cBhvr>
                                        <p:cTn dur="1" fill="hold">
                                          <p:stCondLst>
                                            <p:cond delay="0"/>
                                          </p:stCondLst>
                                        </p:cTn>
                                        <p:tgtEl>
                                          <p:spTgt spid="3104"/>
                                        </p:tgtEl>
                                        <p:attrNameLst>
                                          <p:attrName>style.visibility</p:attrName>
                                        </p:attrNameLst>
                                      </p:cBhvr>
                                      <p:to>
                                        <p:strVal val="visible"/>
                                      </p:to>
                                    </p:set>
                                    <p:animEffect filter="fade" transition="in">
                                      <p:cBhvr>
                                        <p:cTn dur="1000"/>
                                        <p:tgtEl>
                                          <p:spTgt spid="3104"/>
                                        </p:tgtEl>
                                      </p:cBhvr>
                                    </p:animEffect>
                                  </p:childTnLst>
                                </p:cTn>
                              </p:par>
                              <p:par>
                                <p:cTn fill="hold" nodeType="withEffect" presetClass="entr" presetID="10" presetSubtype="0">
                                  <p:stCondLst>
                                    <p:cond delay="0"/>
                                  </p:stCondLst>
                                  <p:childTnLst>
                                    <p:set>
                                      <p:cBhvr>
                                        <p:cTn dur="1" fill="hold">
                                          <p:stCondLst>
                                            <p:cond delay="0"/>
                                          </p:stCondLst>
                                        </p:cTn>
                                        <p:tgtEl>
                                          <p:spTgt spid="3105"/>
                                        </p:tgtEl>
                                        <p:attrNameLst>
                                          <p:attrName>style.visibility</p:attrName>
                                        </p:attrNameLst>
                                      </p:cBhvr>
                                      <p:to>
                                        <p:strVal val="visible"/>
                                      </p:to>
                                    </p:set>
                                    <p:animEffect filter="fade" transition="in">
                                      <p:cBhvr>
                                        <p:cTn dur="1000"/>
                                        <p:tgtEl>
                                          <p:spTgt spid="3105"/>
                                        </p:tgtEl>
                                      </p:cBhvr>
                                    </p:animEffect>
                                  </p:childTnLst>
                                </p:cTn>
                              </p:par>
                              <p:par>
                                <p:cTn fill="hold" nodeType="withEffect" presetClass="entr" presetID="10" presetSubtype="0">
                                  <p:stCondLst>
                                    <p:cond delay="0"/>
                                  </p:stCondLst>
                                  <p:childTnLst>
                                    <p:set>
                                      <p:cBhvr>
                                        <p:cTn dur="1" fill="hold">
                                          <p:stCondLst>
                                            <p:cond delay="0"/>
                                          </p:stCondLst>
                                        </p:cTn>
                                        <p:tgtEl>
                                          <p:spTgt spid="3106"/>
                                        </p:tgtEl>
                                        <p:attrNameLst>
                                          <p:attrName>style.visibility</p:attrName>
                                        </p:attrNameLst>
                                      </p:cBhvr>
                                      <p:to>
                                        <p:strVal val="visible"/>
                                      </p:to>
                                    </p:set>
                                    <p:animEffect filter="fade" transition="in">
                                      <p:cBhvr>
                                        <p:cTn dur="1000"/>
                                        <p:tgtEl>
                                          <p:spTgt spid="3106"/>
                                        </p:tgtEl>
                                      </p:cBhvr>
                                    </p:animEffect>
                                  </p:childTnLst>
                                </p:cTn>
                              </p:par>
                              <p:par>
                                <p:cTn fill="hold" nodeType="withEffect" presetClass="entr" presetID="10" presetSubtype="0">
                                  <p:stCondLst>
                                    <p:cond delay="0"/>
                                  </p:stCondLst>
                                  <p:childTnLst>
                                    <p:set>
                                      <p:cBhvr>
                                        <p:cTn dur="1" fill="hold">
                                          <p:stCondLst>
                                            <p:cond delay="0"/>
                                          </p:stCondLst>
                                        </p:cTn>
                                        <p:tgtEl>
                                          <p:spTgt spid="3107"/>
                                        </p:tgtEl>
                                        <p:attrNameLst>
                                          <p:attrName>style.visibility</p:attrName>
                                        </p:attrNameLst>
                                      </p:cBhvr>
                                      <p:to>
                                        <p:strVal val="visible"/>
                                      </p:to>
                                    </p:set>
                                    <p:animEffect filter="fade" transition="in">
                                      <p:cBhvr>
                                        <p:cTn dur="1000"/>
                                        <p:tgtEl>
                                          <p:spTgt spid="3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4" name="Shape 3114"/>
        <p:cNvGrpSpPr/>
        <p:nvPr/>
      </p:nvGrpSpPr>
      <p:grpSpPr>
        <a:xfrm>
          <a:off x="0" y="0"/>
          <a:ext cx="0" cy="0"/>
          <a:chOff x="0" y="0"/>
          <a:chExt cx="0" cy="0"/>
        </a:xfrm>
      </p:grpSpPr>
      <p:sp>
        <p:nvSpPr>
          <p:cNvPr id="3115" name="Google Shape;3115;p67"/>
          <p:cNvSpPr txBox="1"/>
          <p:nvPr>
            <p:ph type="title"/>
          </p:nvPr>
        </p:nvSpPr>
        <p:spPr>
          <a:xfrm>
            <a:off x="6712950" y="2112450"/>
            <a:ext cx="2190600" cy="6138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1400"/>
              <a:t>Positive Review = 2</a:t>
            </a:r>
            <a:endParaRPr sz="1400"/>
          </a:p>
          <a:p>
            <a:pPr indent="0" lvl="0" marL="0" rtl="0" algn="r">
              <a:spcBef>
                <a:spcPts val="0"/>
              </a:spcBef>
              <a:spcAft>
                <a:spcPts val="0"/>
              </a:spcAft>
              <a:buNone/>
            </a:pPr>
            <a:r>
              <a:rPr lang="en" sz="1400"/>
              <a:t>Neutral Review = 1</a:t>
            </a:r>
            <a:endParaRPr sz="1400"/>
          </a:p>
          <a:p>
            <a:pPr indent="0" lvl="0" marL="0" rtl="0" algn="r">
              <a:spcBef>
                <a:spcPts val="0"/>
              </a:spcBef>
              <a:spcAft>
                <a:spcPts val="0"/>
              </a:spcAft>
              <a:buNone/>
            </a:pPr>
            <a:r>
              <a:rPr lang="en" sz="1400"/>
              <a:t>Negative Review = 0</a:t>
            </a:r>
            <a:endParaRPr sz="1400"/>
          </a:p>
        </p:txBody>
      </p:sp>
      <p:grpSp>
        <p:nvGrpSpPr>
          <p:cNvPr id="3116" name="Google Shape;3116;p67"/>
          <p:cNvGrpSpPr/>
          <p:nvPr/>
        </p:nvGrpSpPr>
        <p:grpSpPr>
          <a:xfrm>
            <a:off x="391864" y="3545270"/>
            <a:ext cx="289170" cy="284718"/>
            <a:chOff x="426000" y="3302025"/>
            <a:chExt cx="220875" cy="217475"/>
          </a:xfrm>
        </p:grpSpPr>
        <p:sp>
          <p:nvSpPr>
            <p:cNvPr id="3117" name="Google Shape;3117;p6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6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9" name="Google Shape;3119;p67"/>
          <p:cNvGrpSpPr/>
          <p:nvPr/>
        </p:nvGrpSpPr>
        <p:grpSpPr>
          <a:xfrm rot="5400000">
            <a:off x="1273912" y="4127100"/>
            <a:ext cx="357454" cy="956304"/>
            <a:chOff x="357713" y="600975"/>
            <a:chExt cx="357454" cy="956304"/>
          </a:xfrm>
        </p:grpSpPr>
        <p:sp>
          <p:nvSpPr>
            <p:cNvPr id="3120" name="Google Shape;3120;p6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6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6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6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4" name="Google Shape;3124;p6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6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6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6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6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67"/>
          <p:cNvSpPr/>
          <p:nvPr/>
        </p:nvSpPr>
        <p:spPr>
          <a:xfrm flipH="1">
            <a:off x="4875712" y="2174550"/>
            <a:ext cx="686793" cy="794397"/>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30" name="Google Shape;3130;p67"/>
          <p:cNvPicPr preferRelativeResize="0"/>
          <p:nvPr/>
        </p:nvPicPr>
        <p:blipFill>
          <a:blip r:embed="rId4">
            <a:alphaModFix/>
          </a:blip>
          <a:stretch>
            <a:fillRect/>
          </a:stretch>
        </p:blipFill>
        <p:spPr>
          <a:xfrm>
            <a:off x="1591591" y="2752773"/>
            <a:ext cx="5172738" cy="1869752"/>
          </a:xfrm>
          <a:prstGeom prst="rect">
            <a:avLst/>
          </a:prstGeom>
          <a:noFill/>
          <a:ln>
            <a:noFill/>
          </a:ln>
        </p:spPr>
      </p:pic>
      <p:pic>
        <p:nvPicPr>
          <p:cNvPr id="3131" name="Google Shape;3131;p67"/>
          <p:cNvPicPr preferRelativeResize="0"/>
          <p:nvPr/>
        </p:nvPicPr>
        <p:blipFill>
          <a:blip r:embed="rId5">
            <a:alphaModFix/>
          </a:blip>
          <a:stretch>
            <a:fillRect/>
          </a:stretch>
        </p:blipFill>
        <p:spPr>
          <a:xfrm>
            <a:off x="1591601" y="499863"/>
            <a:ext cx="5172726" cy="2094587"/>
          </a:xfrm>
          <a:prstGeom prst="rect">
            <a:avLst/>
          </a:prstGeom>
          <a:noFill/>
          <a:ln>
            <a:noFill/>
          </a:ln>
        </p:spPr>
      </p:pic>
      <p:sp>
        <p:nvSpPr>
          <p:cNvPr id="3132" name="Google Shape;3132;p67"/>
          <p:cNvSpPr txBox="1"/>
          <p:nvPr>
            <p:ph type="title"/>
          </p:nvPr>
        </p:nvSpPr>
        <p:spPr>
          <a:xfrm>
            <a:off x="7428250" y="3138050"/>
            <a:ext cx="1115400" cy="284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100" u="sng">
                <a:solidFill>
                  <a:schemeClr val="hlink"/>
                </a:solidFill>
                <a:hlinkClick r:id="rId6"/>
              </a:rPr>
              <a:t>DEMO</a:t>
            </a:r>
            <a:r>
              <a:rPr lang="en" sz="2100"/>
              <a:t> </a:t>
            </a:r>
            <a:r>
              <a:rPr lang="en" sz="1000"/>
              <a:t>Please click on the link to try</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119"/>
                                        </p:tgtEl>
                                        <p:attrNameLst>
                                          <p:attrName>style.visibility</p:attrName>
                                        </p:attrNameLst>
                                      </p:cBhvr>
                                      <p:to>
                                        <p:strVal val="visible"/>
                                      </p:to>
                                    </p:set>
                                    <p:anim calcmode="lin" valueType="num">
                                      <p:cBhvr additive="base">
                                        <p:cTn dur="1000"/>
                                        <p:tgtEl>
                                          <p:spTgt spid="31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116"/>
                                        </p:tgtEl>
                                        <p:attrNameLst>
                                          <p:attrName>style.visibility</p:attrName>
                                        </p:attrNameLst>
                                      </p:cBhvr>
                                      <p:to>
                                        <p:strVal val="visible"/>
                                      </p:to>
                                    </p:set>
                                    <p:anim calcmode="lin" valueType="num">
                                      <p:cBhvr additive="base">
                                        <p:cTn dur="1000"/>
                                        <p:tgtEl>
                                          <p:spTgt spid="31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115"/>
                                        </p:tgtEl>
                                        <p:attrNameLst>
                                          <p:attrName>style.visibility</p:attrName>
                                        </p:attrNameLst>
                                      </p:cBhvr>
                                      <p:to>
                                        <p:strVal val="visible"/>
                                      </p:to>
                                    </p:set>
                                    <p:anim calcmode="lin" valueType="num">
                                      <p:cBhvr additive="base">
                                        <p:cTn dur="1000"/>
                                        <p:tgtEl>
                                          <p:spTgt spid="311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24"/>
                                        </p:tgtEl>
                                        <p:attrNameLst>
                                          <p:attrName>style.visibility</p:attrName>
                                        </p:attrNameLst>
                                      </p:cBhvr>
                                      <p:to>
                                        <p:strVal val="visible"/>
                                      </p:to>
                                    </p:set>
                                    <p:animEffect filter="fade" transition="in">
                                      <p:cBhvr>
                                        <p:cTn dur="1000"/>
                                        <p:tgtEl>
                                          <p:spTgt spid="3124"/>
                                        </p:tgtEl>
                                      </p:cBhvr>
                                    </p:animEffect>
                                  </p:childTnLst>
                                </p:cTn>
                              </p:par>
                              <p:par>
                                <p:cTn fill="hold" nodeType="withEffect" presetClass="entr" presetID="10" presetSubtype="0">
                                  <p:stCondLst>
                                    <p:cond delay="0"/>
                                  </p:stCondLst>
                                  <p:childTnLst>
                                    <p:set>
                                      <p:cBhvr>
                                        <p:cTn dur="1" fill="hold">
                                          <p:stCondLst>
                                            <p:cond delay="0"/>
                                          </p:stCondLst>
                                        </p:cTn>
                                        <p:tgtEl>
                                          <p:spTgt spid="3125"/>
                                        </p:tgtEl>
                                        <p:attrNameLst>
                                          <p:attrName>style.visibility</p:attrName>
                                        </p:attrNameLst>
                                      </p:cBhvr>
                                      <p:to>
                                        <p:strVal val="visible"/>
                                      </p:to>
                                    </p:set>
                                    <p:animEffect filter="fade" transition="in">
                                      <p:cBhvr>
                                        <p:cTn dur="1000"/>
                                        <p:tgtEl>
                                          <p:spTgt spid="3125"/>
                                        </p:tgtEl>
                                      </p:cBhvr>
                                    </p:animEffect>
                                  </p:childTnLst>
                                </p:cTn>
                              </p:par>
                              <p:par>
                                <p:cTn fill="hold" nodeType="withEffect" presetClass="entr" presetID="10" presetSubtype="0">
                                  <p:stCondLst>
                                    <p:cond delay="0"/>
                                  </p:stCondLst>
                                  <p:childTnLst>
                                    <p:set>
                                      <p:cBhvr>
                                        <p:cTn dur="1" fill="hold">
                                          <p:stCondLst>
                                            <p:cond delay="0"/>
                                          </p:stCondLst>
                                        </p:cTn>
                                        <p:tgtEl>
                                          <p:spTgt spid="3126"/>
                                        </p:tgtEl>
                                        <p:attrNameLst>
                                          <p:attrName>style.visibility</p:attrName>
                                        </p:attrNameLst>
                                      </p:cBhvr>
                                      <p:to>
                                        <p:strVal val="visible"/>
                                      </p:to>
                                    </p:set>
                                    <p:animEffect filter="fade" transition="in">
                                      <p:cBhvr>
                                        <p:cTn dur="1000"/>
                                        <p:tgtEl>
                                          <p:spTgt spid="3126"/>
                                        </p:tgtEl>
                                      </p:cBhvr>
                                    </p:animEffect>
                                  </p:childTnLst>
                                </p:cTn>
                              </p:par>
                              <p:par>
                                <p:cTn fill="hold" nodeType="withEffect" presetClass="entr" presetID="10" presetSubtype="0">
                                  <p:stCondLst>
                                    <p:cond delay="0"/>
                                  </p:stCondLst>
                                  <p:childTnLst>
                                    <p:set>
                                      <p:cBhvr>
                                        <p:cTn dur="1" fill="hold">
                                          <p:stCondLst>
                                            <p:cond delay="0"/>
                                          </p:stCondLst>
                                        </p:cTn>
                                        <p:tgtEl>
                                          <p:spTgt spid="3127"/>
                                        </p:tgtEl>
                                        <p:attrNameLst>
                                          <p:attrName>style.visibility</p:attrName>
                                        </p:attrNameLst>
                                      </p:cBhvr>
                                      <p:to>
                                        <p:strVal val="visible"/>
                                      </p:to>
                                    </p:set>
                                    <p:animEffect filter="fade" transition="in">
                                      <p:cBhvr>
                                        <p:cTn dur="1000"/>
                                        <p:tgtEl>
                                          <p:spTgt spid="3127"/>
                                        </p:tgtEl>
                                      </p:cBhvr>
                                    </p:animEffect>
                                  </p:childTnLst>
                                </p:cTn>
                              </p:par>
                              <p:par>
                                <p:cTn fill="hold" nodeType="withEffect" presetClass="entr" presetID="10" presetSubtype="0">
                                  <p:stCondLst>
                                    <p:cond delay="0"/>
                                  </p:stCondLst>
                                  <p:childTnLst>
                                    <p:set>
                                      <p:cBhvr>
                                        <p:cTn dur="1" fill="hold">
                                          <p:stCondLst>
                                            <p:cond delay="0"/>
                                          </p:stCondLst>
                                        </p:cTn>
                                        <p:tgtEl>
                                          <p:spTgt spid="3128"/>
                                        </p:tgtEl>
                                        <p:attrNameLst>
                                          <p:attrName>style.visibility</p:attrName>
                                        </p:attrNameLst>
                                      </p:cBhvr>
                                      <p:to>
                                        <p:strVal val="visible"/>
                                      </p:to>
                                    </p:set>
                                    <p:animEffect filter="fade" transition="in">
                                      <p:cBhvr>
                                        <p:cTn dur="1000"/>
                                        <p:tgtEl>
                                          <p:spTgt spid="3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6" name="Shape 3136"/>
        <p:cNvGrpSpPr/>
        <p:nvPr/>
      </p:nvGrpSpPr>
      <p:grpSpPr>
        <a:xfrm>
          <a:off x="0" y="0"/>
          <a:ext cx="0" cy="0"/>
          <a:chOff x="0" y="0"/>
          <a:chExt cx="0" cy="0"/>
        </a:xfrm>
      </p:grpSpPr>
      <p:sp>
        <p:nvSpPr>
          <p:cNvPr id="3137" name="Google Shape;3137;p68"/>
          <p:cNvSpPr txBox="1"/>
          <p:nvPr>
            <p:ph type="title"/>
          </p:nvPr>
        </p:nvSpPr>
        <p:spPr>
          <a:xfrm>
            <a:off x="6023975" y="1098350"/>
            <a:ext cx="2931000" cy="6138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1400"/>
              <a:t>Positive Review = 2</a:t>
            </a:r>
            <a:endParaRPr sz="1400"/>
          </a:p>
          <a:p>
            <a:pPr indent="0" lvl="0" marL="0" rtl="0" algn="r">
              <a:spcBef>
                <a:spcPts val="0"/>
              </a:spcBef>
              <a:spcAft>
                <a:spcPts val="0"/>
              </a:spcAft>
              <a:buNone/>
            </a:pPr>
            <a:r>
              <a:rPr lang="en" sz="1400"/>
              <a:t>Neutral Review = 1</a:t>
            </a:r>
            <a:endParaRPr sz="1400"/>
          </a:p>
          <a:p>
            <a:pPr indent="0" lvl="0" marL="0" rtl="0" algn="r">
              <a:spcBef>
                <a:spcPts val="0"/>
              </a:spcBef>
              <a:spcAft>
                <a:spcPts val="0"/>
              </a:spcAft>
              <a:buNone/>
            </a:pPr>
            <a:r>
              <a:rPr lang="en" sz="1400"/>
              <a:t>Negative Review = 0</a:t>
            </a:r>
            <a:endParaRPr sz="1400"/>
          </a:p>
        </p:txBody>
      </p:sp>
      <p:grpSp>
        <p:nvGrpSpPr>
          <p:cNvPr id="3138" name="Google Shape;3138;p68"/>
          <p:cNvGrpSpPr/>
          <p:nvPr/>
        </p:nvGrpSpPr>
        <p:grpSpPr>
          <a:xfrm>
            <a:off x="391864" y="3545270"/>
            <a:ext cx="289170" cy="284718"/>
            <a:chOff x="426000" y="3302025"/>
            <a:chExt cx="220875" cy="217475"/>
          </a:xfrm>
        </p:grpSpPr>
        <p:sp>
          <p:nvSpPr>
            <p:cNvPr id="3139" name="Google Shape;3139;p6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6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1" name="Google Shape;3141;p68"/>
          <p:cNvGrpSpPr/>
          <p:nvPr/>
        </p:nvGrpSpPr>
        <p:grpSpPr>
          <a:xfrm rot="5400000">
            <a:off x="1273912" y="4127100"/>
            <a:ext cx="357454" cy="956304"/>
            <a:chOff x="357713" y="600975"/>
            <a:chExt cx="357454" cy="956304"/>
          </a:xfrm>
        </p:grpSpPr>
        <p:sp>
          <p:nvSpPr>
            <p:cNvPr id="3142" name="Google Shape;3142;p6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6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6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6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6" name="Google Shape;3146;p6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6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6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6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6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1" name="Google Shape;3151;p68"/>
          <p:cNvPicPr preferRelativeResize="0"/>
          <p:nvPr/>
        </p:nvPicPr>
        <p:blipFill>
          <a:blip r:embed="rId4">
            <a:alphaModFix/>
          </a:blip>
          <a:stretch>
            <a:fillRect/>
          </a:stretch>
        </p:blipFill>
        <p:spPr>
          <a:xfrm>
            <a:off x="60975" y="1267673"/>
            <a:ext cx="4748299" cy="2779049"/>
          </a:xfrm>
          <a:prstGeom prst="rect">
            <a:avLst/>
          </a:prstGeom>
          <a:noFill/>
          <a:ln>
            <a:noFill/>
          </a:ln>
        </p:spPr>
      </p:pic>
      <p:sp>
        <p:nvSpPr>
          <p:cNvPr id="3152" name="Google Shape;3152;p68"/>
          <p:cNvSpPr/>
          <p:nvPr/>
        </p:nvSpPr>
        <p:spPr>
          <a:xfrm flipH="1">
            <a:off x="4875712" y="2174550"/>
            <a:ext cx="686793" cy="794397"/>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3" name="Google Shape;3153;p68"/>
          <p:cNvPicPr preferRelativeResize="0"/>
          <p:nvPr/>
        </p:nvPicPr>
        <p:blipFill>
          <a:blip r:embed="rId5">
            <a:alphaModFix/>
          </a:blip>
          <a:stretch>
            <a:fillRect/>
          </a:stretch>
        </p:blipFill>
        <p:spPr>
          <a:xfrm>
            <a:off x="5678230" y="1758988"/>
            <a:ext cx="3276693" cy="22253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141"/>
                                        </p:tgtEl>
                                        <p:attrNameLst>
                                          <p:attrName>style.visibility</p:attrName>
                                        </p:attrNameLst>
                                      </p:cBhvr>
                                      <p:to>
                                        <p:strVal val="visible"/>
                                      </p:to>
                                    </p:set>
                                    <p:anim calcmode="lin" valueType="num">
                                      <p:cBhvr additive="base">
                                        <p:cTn dur="1000"/>
                                        <p:tgtEl>
                                          <p:spTgt spid="31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138"/>
                                        </p:tgtEl>
                                        <p:attrNameLst>
                                          <p:attrName>style.visibility</p:attrName>
                                        </p:attrNameLst>
                                      </p:cBhvr>
                                      <p:to>
                                        <p:strVal val="visible"/>
                                      </p:to>
                                    </p:set>
                                    <p:anim calcmode="lin" valueType="num">
                                      <p:cBhvr additive="base">
                                        <p:cTn dur="1000"/>
                                        <p:tgtEl>
                                          <p:spTgt spid="31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137"/>
                                        </p:tgtEl>
                                        <p:attrNameLst>
                                          <p:attrName>style.visibility</p:attrName>
                                        </p:attrNameLst>
                                      </p:cBhvr>
                                      <p:to>
                                        <p:strVal val="visible"/>
                                      </p:to>
                                    </p:set>
                                    <p:anim calcmode="lin" valueType="num">
                                      <p:cBhvr additive="base">
                                        <p:cTn dur="1000"/>
                                        <p:tgtEl>
                                          <p:spTgt spid="313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46"/>
                                        </p:tgtEl>
                                        <p:attrNameLst>
                                          <p:attrName>style.visibility</p:attrName>
                                        </p:attrNameLst>
                                      </p:cBhvr>
                                      <p:to>
                                        <p:strVal val="visible"/>
                                      </p:to>
                                    </p:set>
                                    <p:animEffect filter="fade" transition="in">
                                      <p:cBhvr>
                                        <p:cTn dur="1000"/>
                                        <p:tgtEl>
                                          <p:spTgt spid="3146"/>
                                        </p:tgtEl>
                                      </p:cBhvr>
                                    </p:animEffect>
                                  </p:childTnLst>
                                </p:cTn>
                              </p:par>
                              <p:par>
                                <p:cTn fill="hold" nodeType="withEffect" presetClass="entr" presetID="10" presetSubtype="0">
                                  <p:stCondLst>
                                    <p:cond delay="0"/>
                                  </p:stCondLst>
                                  <p:childTnLst>
                                    <p:set>
                                      <p:cBhvr>
                                        <p:cTn dur="1" fill="hold">
                                          <p:stCondLst>
                                            <p:cond delay="0"/>
                                          </p:stCondLst>
                                        </p:cTn>
                                        <p:tgtEl>
                                          <p:spTgt spid="3147"/>
                                        </p:tgtEl>
                                        <p:attrNameLst>
                                          <p:attrName>style.visibility</p:attrName>
                                        </p:attrNameLst>
                                      </p:cBhvr>
                                      <p:to>
                                        <p:strVal val="visible"/>
                                      </p:to>
                                    </p:set>
                                    <p:animEffect filter="fade" transition="in">
                                      <p:cBhvr>
                                        <p:cTn dur="1000"/>
                                        <p:tgtEl>
                                          <p:spTgt spid="3147"/>
                                        </p:tgtEl>
                                      </p:cBhvr>
                                    </p:animEffect>
                                  </p:childTnLst>
                                </p:cTn>
                              </p:par>
                              <p:par>
                                <p:cTn fill="hold" nodeType="withEffect" presetClass="entr" presetID="10" presetSubtype="0">
                                  <p:stCondLst>
                                    <p:cond delay="0"/>
                                  </p:stCondLst>
                                  <p:childTnLst>
                                    <p:set>
                                      <p:cBhvr>
                                        <p:cTn dur="1" fill="hold">
                                          <p:stCondLst>
                                            <p:cond delay="0"/>
                                          </p:stCondLst>
                                        </p:cTn>
                                        <p:tgtEl>
                                          <p:spTgt spid="3148"/>
                                        </p:tgtEl>
                                        <p:attrNameLst>
                                          <p:attrName>style.visibility</p:attrName>
                                        </p:attrNameLst>
                                      </p:cBhvr>
                                      <p:to>
                                        <p:strVal val="visible"/>
                                      </p:to>
                                    </p:set>
                                    <p:animEffect filter="fade" transition="in">
                                      <p:cBhvr>
                                        <p:cTn dur="1000"/>
                                        <p:tgtEl>
                                          <p:spTgt spid="3148"/>
                                        </p:tgtEl>
                                      </p:cBhvr>
                                    </p:animEffect>
                                  </p:childTnLst>
                                </p:cTn>
                              </p:par>
                              <p:par>
                                <p:cTn fill="hold" nodeType="withEffect" presetClass="entr" presetID="10" presetSubtype="0">
                                  <p:stCondLst>
                                    <p:cond delay="0"/>
                                  </p:stCondLst>
                                  <p:childTnLst>
                                    <p:set>
                                      <p:cBhvr>
                                        <p:cTn dur="1" fill="hold">
                                          <p:stCondLst>
                                            <p:cond delay="0"/>
                                          </p:stCondLst>
                                        </p:cTn>
                                        <p:tgtEl>
                                          <p:spTgt spid="3149"/>
                                        </p:tgtEl>
                                        <p:attrNameLst>
                                          <p:attrName>style.visibility</p:attrName>
                                        </p:attrNameLst>
                                      </p:cBhvr>
                                      <p:to>
                                        <p:strVal val="visible"/>
                                      </p:to>
                                    </p:set>
                                    <p:animEffect filter="fade" transition="in">
                                      <p:cBhvr>
                                        <p:cTn dur="1000"/>
                                        <p:tgtEl>
                                          <p:spTgt spid="3149"/>
                                        </p:tgtEl>
                                      </p:cBhvr>
                                    </p:animEffect>
                                  </p:childTnLst>
                                </p:cTn>
                              </p:par>
                              <p:par>
                                <p:cTn fill="hold" nodeType="withEffect" presetClass="entr" presetID="10" presetSubtype="0">
                                  <p:stCondLst>
                                    <p:cond delay="0"/>
                                  </p:stCondLst>
                                  <p:childTnLst>
                                    <p:set>
                                      <p:cBhvr>
                                        <p:cTn dur="1" fill="hold">
                                          <p:stCondLst>
                                            <p:cond delay="0"/>
                                          </p:stCondLst>
                                        </p:cTn>
                                        <p:tgtEl>
                                          <p:spTgt spid="3150"/>
                                        </p:tgtEl>
                                        <p:attrNameLst>
                                          <p:attrName>style.visibility</p:attrName>
                                        </p:attrNameLst>
                                      </p:cBhvr>
                                      <p:to>
                                        <p:strVal val="visible"/>
                                      </p:to>
                                    </p:set>
                                    <p:animEffect filter="fade" transition="in">
                                      <p:cBhvr>
                                        <p:cTn dur="1000"/>
                                        <p:tgtEl>
                                          <p:spTgt spid="3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7" name="Shape 3157"/>
        <p:cNvGrpSpPr/>
        <p:nvPr/>
      </p:nvGrpSpPr>
      <p:grpSpPr>
        <a:xfrm>
          <a:off x="0" y="0"/>
          <a:ext cx="0" cy="0"/>
          <a:chOff x="0" y="0"/>
          <a:chExt cx="0" cy="0"/>
        </a:xfrm>
      </p:grpSpPr>
      <p:sp>
        <p:nvSpPr>
          <p:cNvPr id="3158" name="Google Shape;3158;p69"/>
          <p:cNvSpPr/>
          <p:nvPr/>
        </p:nvSpPr>
        <p:spPr>
          <a:xfrm>
            <a:off x="951017" y="34135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69"/>
          <p:cNvSpPr/>
          <p:nvPr/>
        </p:nvSpPr>
        <p:spPr>
          <a:xfrm>
            <a:off x="4917004" y="38707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69"/>
          <p:cNvSpPr/>
          <p:nvPr/>
        </p:nvSpPr>
        <p:spPr>
          <a:xfrm>
            <a:off x="951017" y="24033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69"/>
          <p:cNvSpPr/>
          <p:nvPr/>
        </p:nvSpPr>
        <p:spPr>
          <a:xfrm>
            <a:off x="4880704" y="149759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69"/>
          <p:cNvSpPr/>
          <p:nvPr/>
        </p:nvSpPr>
        <p:spPr>
          <a:xfrm>
            <a:off x="951017" y="14608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69"/>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Product Recommendation Steps</a:t>
            </a:r>
            <a:endParaRPr/>
          </a:p>
        </p:txBody>
      </p:sp>
      <p:sp>
        <p:nvSpPr>
          <p:cNvPr id="3164" name="Google Shape;3164;p69"/>
          <p:cNvSpPr txBox="1"/>
          <p:nvPr>
            <p:ph type="title"/>
          </p:nvPr>
        </p:nvSpPr>
        <p:spPr>
          <a:xfrm>
            <a:off x="817925" y="13826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3165" name="Google Shape;3165;p69"/>
          <p:cNvSpPr txBox="1"/>
          <p:nvPr>
            <p:ph idx="1" type="subTitle"/>
          </p:nvPr>
        </p:nvSpPr>
        <p:spPr>
          <a:xfrm>
            <a:off x="1639675" y="14072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900"/>
              <a:t>Dataset</a:t>
            </a:r>
            <a:endParaRPr sz="1900"/>
          </a:p>
        </p:txBody>
      </p:sp>
      <p:sp>
        <p:nvSpPr>
          <p:cNvPr id="3166" name="Google Shape;3166;p69"/>
          <p:cNvSpPr txBox="1"/>
          <p:nvPr>
            <p:ph idx="2" type="subTitle"/>
          </p:nvPr>
        </p:nvSpPr>
        <p:spPr>
          <a:xfrm>
            <a:off x="1639675" y="1761850"/>
            <a:ext cx="26967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b="1" lang="en" sz="1200"/>
              <a:t>Amazon E-Commerse </a:t>
            </a:r>
            <a:r>
              <a:rPr b="1" lang="en" sz="1200"/>
              <a:t>Dataset</a:t>
            </a:r>
            <a:endParaRPr b="1" sz="1200"/>
          </a:p>
          <a:p>
            <a:pPr indent="0" lvl="0" marL="0" rtl="0" algn="l">
              <a:spcBef>
                <a:spcPts val="0"/>
              </a:spcBef>
              <a:spcAft>
                <a:spcPts val="0"/>
              </a:spcAft>
              <a:buClr>
                <a:schemeClr val="dk1"/>
              </a:buClr>
              <a:buSzPts val="1100"/>
              <a:buFont typeface="Arial"/>
              <a:buNone/>
            </a:pPr>
            <a:r>
              <a:rPr lang="en" sz="1200"/>
              <a:t>Loading the new data</a:t>
            </a:r>
            <a:endParaRPr sz="1200"/>
          </a:p>
        </p:txBody>
      </p:sp>
      <p:sp>
        <p:nvSpPr>
          <p:cNvPr id="3167" name="Google Shape;3167;p69"/>
          <p:cNvSpPr txBox="1"/>
          <p:nvPr>
            <p:ph idx="3" type="title"/>
          </p:nvPr>
        </p:nvSpPr>
        <p:spPr>
          <a:xfrm>
            <a:off x="817925" y="23186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3168" name="Google Shape;3168;p69"/>
          <p:cNvSpPr txBox="1"/>
          <p:nvPr>
            <p:ph idx="4" type="subTitle"/>
          </p:nvPr>
        </p:nvSpPr>
        <p:spPr>
          <a:xfrm>
            <a:off x="1639675" y="2365138"/>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Data Preprocess</a:t>
            </a:r>
            <a:endParaRPr sz="1800"/>
          </a:p>
        </p:txBody>
      </p:sp>
      <p:sp>
        <p:nvSpPr>
          <p:cNvPr id="3169" name="Google Shape;3169;p69"/>
          <p:cNvSpPr txBox="1"/>
          <p:nvPr>
            <p:ph idx="5" type="subTitle"/>
          </p:nvPr>
        </p:nvSpPr>
        <p:spPr>
          <a:xfrm>
            <a:off x="1505875" y="2646575"/>
            <a:ext cx="3283800" cy="7074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Cleaning the new data</a:t>
            </a:r>
            <a:endParaRPr/>
          </a:p>
          <a:p>
            <a:pPr indent="-317500" lvl="0" marL="457200" rtl="0" algn="l">
              <a:spcBef>
                <a:spcPts val="0"/>
              </a:spcBef>
              <a:spcAft>
                <a:spcPts val="0"/>
              </a:spcAft>
              <a:buSzPts val="1400"/>
              <a:buChar char="●"/>
            </a:pPr>
            <a:r>
              <a:rPr lang="en"/>
              <a:t>Adjusting the features</a:t>
            </a:r>
            <a:endParaRPr/>
          </a:p>
        </p:txBody>
      </p:sp>
      <p:sp>
        <p:nvSpPr>
          <p:cNvPr id="3170" name="Google Shape;3170;p69"/>
          <p:cNvSpPr txBox="1"/>
          <p:nvPr>
            <p:ph idx="6" type="title"/>
          </p:nvPr>
        </p:nvSpPr>
        <p:spPr>
          <a:xfrm>
            <a:off x="817925" y="33309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3171" name="Google Shape;3171;p69"/>
          <p:cNvSpPr txBox="1"/>
          <p:nvPr>
            <p:ph idx="7" type="subTitle"/>
          </p:nvPr>
        </p:nvSpPr>
        <p:spPr>
          <a:xfrm>
            <a:off x="5605625" y="145887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Applying the model</a:t>
            </a:r>
            <a:endParaRPr sz="1800"/>
          </a:p>
        </p:txBody>
      </p:sp>
      <p:sp>
        <p:nvSpPr>
          <p:cNvPr id="3172" name="Google Shape;3172;p69"/>
          <p:cNvSpPr txBox="1"/>
          <p:nvPr>
            <p:ph idx="8" type="subTitle"/>
          </p:nvPr>
        </p:nvSpPr>
        <p:spPr>
          <a:xfrm>
            <a:off x="5605625" y="1813475"/>
            <a:ext cx="2806800" cy="864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Checking the  value types and applying the sentiment analysis model to the new dataset</a:t>
            </a:r>
            <a:endParaRPr/>
          </a:p>
        </p:txBody>
      </p:sp>
      <p:sp>
        <p:nvSpPr>
          <p:cNvPr id="3173" name="Google Shape;3173;p69"/>
          <p:cNvSpPr txBox="1"/>
          <p:nvPr>
            <p:ph idx="9" type="title"/>
          </p:nvPr>
        </p:nvSpPr>
        <p:spPr>
          <a:xfrm>
            <a:off x="4747613" y="1420266"/>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3174" name="Google Shape;3174;p69"/>
          <p:cNvSpPr txBox="1"/>
          <p:nvPr>
            <p:ph idx="13" type="subTitle"/>
          </p:nvPr>
        </p:nvSpPr>
        <p:spPr>
          <a:xfrm>
            <a:off x="1658088" y="33810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900"/>
              <a:t>Vectorizing</a:t>
            </a:r>
            <a:endParaRPr sz="1900"/>
          </a:p>
          <a:p>
            <a:pPr indent="0" lvl="0" marL="0" rtl="0" algn="l">
              <a:spcBef>
                <a:spcPts val="1200"/>
              </a:spcBef>
              <a:spcAft>
                <a:spcPts val="1200"/>
              </a:spcAft>
              <a:buNone/>
            </a:pPr>
            <a:r>
              <a:t/>
            </a:r>
            <a:endParaRPr/>
          </a:p>
        </p:txBody>
      </p:sp>
      <p:sp>
        <p:nvSpPr>
          <p:cNvPr id="3175" name="Google Shape;3175;p69"/>
          <p:cNvSpPr txBox="1"/>
          <p:nvPr>
            <p:ph idx="14" type="subTitle"/>
          </p:nvPr>
        </p:nvSpPr>
        <p:spPr>
          <a:xfrm>
            <a:off x="1658088" y="366974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sz="1200"/>
              <a:t>Words in Reviews to numerical values. At this step cosine similarity gets in the picture with using the product descriptions to measure the similarities between products.</a:t>
            </a:r>
            <a:endParaRPr sz="1200"/>
          </a:p>
        </p:txBody>
      </p:sp>
      <p:sp>
        <p:nvSpPr>
          <p:cNvPr id="3176" name="Google Shape;3176;p69"/>
          <p:cNvSpPr txBox="1"/>
          <p:nvPr>
            <p:ph idx="16" type="subTitle"/>
          </p:nvPr>
        </p:nvSpPr>
        <p:spPr>
          <a:xfrm>
            <a:off x="5529428" y="2591250"/>
            <a:ext cx="35469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Recommendation Function</a:t>
            </a:r>
            <a:endParaRPr sz="1800"/>
          </a:p>
        </p:txBody>
      </p:sp>
      <p:sp>
        <p:nvSpPr>
          <p:cNvPr id="3177" name="Google Shape;3177;p69"/>
          <p:cNvSpPr txBox="1"/>
          <p:nvPr>
            <p:ph idx="17" type="subTitle"/>
          </p:nvPr>
        </p:nvSpPr>
        <p:spPr>
          <a:xfrm>
            <a:off x="5529425" y="2928225"/>
            <a:ext cx="3246000" cy="554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200"/>
              <a:t>Cosine similarity measure the similarity and sim scores help to rank them. The function uses these scores to identify and suggest products</a:t>
            </a:r>
            <a:endParaRPr sz="1200"/>
          </a:p>
        </p:txBody>
      </p:sp>
      <p:sp>
        <p:nvSpPr>
          <p:cNvPr id="3178" name="Google Shape;3178;p69"/>
          <p:cNvSpPr txBox="1"/>
          <p:nvPr>
            <p:ph idx="18" type="title"/>
          </p:nvPr>
        </p:nvSpPr>
        <p:spPr>
          <a:xfrm>
            <a:off x="4783913" y="37881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p:txBody>
      </p:sp>
      <p:sp>
        <p:nvSpPr>
          <p:cNvPr id="3179" name="Google Shape;3179;p69"/>
          <p:cNvSpPr txBox="1"/>
          <p:nvPr>
            <p:ph idx="19" type="subTitle"/>
          </p:nvPr>
        </p:nvSpPr>
        <p:spPr>
          <a:xfrm>
            <a:off x="5529413" y="38162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Test the Model</a:t>
            </a:r>
            <a:endParaRPr sz="1800"/>
          </a:p>
        </p:txBody>
      </p:sp>
      <p:sp>
        <p:nvSpPr>
          <p:cNvPr id="3180" name="Google Shape;3180;p69"/>
          <p:cNvSpPr txBox="1"/>
          <p:nvPr>
            <p:ph idx="20" type="subTitle"/>
          </p:nvPr>
        </p:nvSpPr>
        <p:spPr>
          <a:xfrm>
            <a:off x="5529413" y="409459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Testing the model to see your future favorite products!</a:t>
            </a:r>
            <a:endParaRPr/>
          </a:p>
        </p:txBody>
      </p:sp>
      <p:grpSp>
        <p:nvGrpSpPr>
          <p:cNvPr id="3181" name="Google Shape;3181;p69"/>
          <p:cNvGrpSpPr/>
          <p:nvPr/>
        </p:nvGrpSpPr>
        <p:grpSpPr>
          <a:xfrm>
            <a:off x="7391908" y="722871"/>
            <a:ext cx="793256" cy="182899"/>
            <a:chOff x="2685575" y="2835950"/>
            <a:chExt cx="433000" cy="99825"/>
          </a:xfrm>
        </p:grpSpPr>
        <p:sp>
          <p:nvSpPr>
            <p:cNvPr id="3182" name="Google Shape;3182;p6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6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6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6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6" name="Google Shape;3186;p6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6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6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6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6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69"/>
          <p:cNvSpPr/>
          <p:nvPr/>
        </p:nvSpPr>
        <p:spPr>
          <a:xfrm>
            <a:off x="4880717" y="2598114"/>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69"/>
          <p:cNvSpPr txBox="1"/>
          <p:nvPr>
            <p:ph idx="3" type="title"/>
          </p:nvPr>
        </p:nvSpPr>
        <p:spPr>
          <a:xfrm>
            <a:off x="4747625" y="2523161"/>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3193" name="Google Shape;3193;p6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RandomForestClassifier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65"/>
                                        </p:tgtEl>
                                        <p:attrNameLst>
                                          <p:attrName>style.visibility</p:attrName>
                                        </p:attrNameLst>
                                      </p:cBhvr>
                                      <p:to>
                                        <p:strVal val="visible"/>
                                      </p:to>
                                    </p:set>
                                    <p:animEffect filter="fade" transition="in">
                                      <p:cBhvr>
                                        <p:cTn dur="1000"/>
                                        <p:tgtEl>
                                          <p:spTgt spid="3165"/>
                                        </p:tgtEl>
                                      </p:cBhvr>
                                    </p:animEffect>
                                  </p:childTnLst>
                                </p:cTn>
                              </p:par>
                              <p:par>
                                <p:cTn fill="hold" nodeType="withEffect" presetClass="entr" presetID="10" presetSubtype="0">
                                  <p:stCondLst>
                                    <p:cond delay="0"/>
                                  </p:stCondLst>
                                  <p:childTnLst>
                                    <p:set>
                                      <p:cBhvr>
                                        <p:cTn dur="1" fill="hold">
                                          <p:stCondLst>
                                            <p:cond delay="0"/>
                                          </p:stCondLst>
                                        </p:cTn>
                                        <p:tgtEl>
                                          <p:spTgt spid="3166"/>
                                        </p:tgtEl>
                                        <p:attrNameLst>
                                          <p:attrName>style.visibility</p:attrName>
                                        </p:attrNameLst>
                                      </p:cBhvr>
                                      <p:to>
                                        <p:strVal val="visible"/>
                                      </p:to>
                                    </p:set>
                                    <p:animEffect filter="fade" transition="in">
                                      <p:cBhvr>
                                        <p:cTn dur="1000"/>
                                        <p:tgtEl>
                                          <p:spTgt spid="3166"/>
                                        </p:tgtEl>
                                      </p:cBhvr>
                                    </p:animEffect>
                                  </p:childTnLst>
                                </p:cTn>
                              </p:par>
                              <p:par>
                                <p:cTn fill="hold" nodeType="withEffect" presetClass="entr" presetID="10" presetSubtype="0">
                                  <p:stCondLst>
                                    <p:cond delay="0"/>
                                  </p:stCondLst>
                                  <p:childTnLst>
                                    <p:set>
                                      <p:cBhvr>
                                        <p:cTn dur="1" fill="hold">
                                          <p:stCondLst>
                                            <p:cond delay="0"/>
                                          </p:stCondLst>
                                        </p:cTn>
                                        <p:tgtEl>
                                          <p:spTgt spid="3168"/>
                                        </p:tgtEl>
                                        <p:attrNameLst>
                                          <p:attrName>style.visibility</p:attrName>
                                        </p:attrNameLst>
                                      </p:cBhvr>
                                      <p:to>
                                        <p:strVal val="visible"/>
                                      </p:to>
                                    </p:set>
                                    <p:animEffect filter="fade" transition="in">
                                      <p:cBhvr>
                                        <p:cTn dur="1000"/>
                                        <p:tgtEl>
                                          <p:spTgt spid="3168"/>
                                        </p:tgtEl>
                                      </p:cBhvr>
                                    </p:animEffect>
                                  </p:childTnLst>
                                </p:cTn>
                              </p:par>
                              <p:par>
                                <p:cTn fill="hold" nodeType="withEffect" presetClass="entr" presetID="10" presetSubtype="0">
                                  <p:stCondLst>
                                    <p:cond delay="0"/>
                                  </p:stCondLst>
                                  <p:childTnLst>
                                    <p:set>
                                      <p:cBhvr>
                                        <p:cTn dur="1" fill="hold">
                                          <p:stCondLst>
                                            <p:cond delay="0"/>
                                          </p:stCondLst>
                                        </p:cTn>
                                        <p:tgtEl>
                                          <p:spTgt spid="3169"/>
                                        </p:tgtEl>
                                        <p:attrNameLst>
                                          <p:attrName>style.visibility</p:attrName>
                                        </p:attrNameLst>
                                      </p:cBhvr>
                                      <p:to>
                                        <p:strVal val="visible"/>
                                      </p:to>
                                    </p:set>
                                    <p:animEffect filter="fade" transition="in">
                                      <p:cBhvr>
                                        <p:cTn dur="1000"/>
                                        <p:tgtEl>
                                          <p:spTgt spid="3169"/>
                                        </p:tgtEl>
                                      </p:cBhvr>
                                    </p:animEffect>
                                  </p:childTnLst>
                                </p:cTn>
                              </p:par>
                              <p:par>
                                <p:cTn fill="hold" nodeType="withEffect" presetClass="entr" presetID="10" presetSubtype="0">
                                  <p:stCondLst>
                                    <p:cond delay="0"/>
                                  </p:stCondLst>
                                  <p:childTnLst>
                                    <p:set>
                                      <p:cBhvr>
                                        <p:cTn dur="1" fill="hold">
                                          <p:stCondLst>
                                            <p:cond delay="0"/>
                                          </p:stCondLst>
                                        </p:cTn>
                                        <p:tgtEl>
                                          <p:spTgt spid="3171"/>
                                        </p:tgtEl>
                                        <p:attrNameLst>
                                          <p:attrName>style.visibility</p:attrName>
                                        </p:attrNameLst>
                                      </p:cBhvr>
                                      <p:to>
                                        <p:strVal val="visible"/>
                                      </p:to>
                                    </p:set>
                                    <p:animEffect filter="fade" transition="in">
                                      <p:cBhvr>
                                        <p:cTn dur="1000"/>
                                        <p:tgtEl>
                                          <p:spTgt spid="3171"/>
                                        </p:tgtEl>
                                      </p:cBhvr>
                                    </p:animEffect>
                                  </p:childTnLst>
                                </p:cTn>
                              </p:par>
                              <p:par>
                                <p:cTn fill="hold" nodeType="withEffect" presetClass="entr" presetID="10" presetSubtype="0">
                                  <p:stCondLst>
                                    <p:cond delay="0"/>
                                  </p:stCondLst>
                                  <p:childTnLst>
                                    <p:set>
                                      <p:cBhvr>
                                        <p:cTn dur="1" fill="hold">
                                          <p:stCondLst>
                                            <p:cond delay="0"/>
                                          </p:stCondLst>
                                        </p:cTn>
                                        <p:tgtEl>
                                          <p:spTgt spid="3172"/>
                                        </p:tgtEl>
                                        <p:attrNameLst>
                                          <p:attrName>style.visibility</p:attrName>
                                        </p:attrNameLst>
                                      </p:cBhvr>
                                      <p:to>
                                        <p:strVal val="visible"/>
                                      </p:to>
                                    </p:set>
                                    <p:animEffect filter="fade" transition="in">
                                      <p:cBhvr>
                                        <p:cTn dur="1000"/>
                                        <p:tgtEl>
                                          <p:spTgt spid="3172"/>
                                        </p:tgtEl>
                                      </p:cBhvr>
                                    </p:animEffect>
                                  </p:childTnLst>
                                </p:cTn>
                              </p:par>
                              <p:par>
                                <p:cTn fill="hold" nodeType="withEffect" presetClass="entr" presetID="10" presetSubtype="0">
                                  <p:stCondLst>
                                    <p:cond delay="0"/>
                                  </p:stCondLst>
                                  <p:childTnLst>
                                    <p:set>
                                      <p:cBhvr>
                                        <p:cTn dur="1" fill="hold">
                                          <p:stCondLst>
                                            <p:cond delay="0"/>
                                          </p:stCondLst>
                                        </p:cTn>
                                        <p:tgtEl>
                                          <p:spTgt spid="3174"/>
                                        </p:tgtEl>
                                        <p:attrNameLst>
                                          <p:attrName>style.visibility</p:attrName>
                                        </p:attrNameLst>
                                      </p:cBhvr>
                                      <p:to>
                                        <p:strVal val="visible"/>
                                      </p:to>
                                    </p:set>
                                    <p:animEffect filter="fade" transition="in">
                                      <p:cBhvr>
                                        <p:cTn dur="1000"/>
                                        <p:tgtEl>
                                          <p:spTgt spid="3174"/>
                                        </p:tgtEl>
                                      </p:cBhvr>
                                    </p:animEffect>
                                  </p:childTnLst>
                                </p:cTn>
                              </p:par>
                              <p:par>
                                <p:cTn fill="hold" nodeType="withEffect" presetClass="entr" presetID="10" presetSubtype="0">
                                  <p:stCondLst>
                                    <p:cond delay="0"/>
                                  </p:stCondLst>
                                  <p:childTnLst>
                                    <p:set>
                                      <p:cBhvr>
                                        <p:cTn dur="1" fill="hold">
                                          <p:stCondLst>
                                            <p:cond delay="0"/>
                                          </p:stCondLst>
                                        </p:cTn>
                                        <p:tgtEl>
                                          <p:spTgt spid="3175"/>
                                        </p:tgtEl>
                                        <p:attrNameLst>
                                          <p:attrName>style.visibility</p:attrName>
                                        </p:attrNameLst>
                                      </p:cBhvr>
                                      <p:to>
                                        <p:strVal val="visible"/>
                                      </p:to>
                                    </p:set>
                                    <p:animEffect filter="fade" transition="in">
                                      <p:cBhvr>
                                        <p:cTn dur="1000"/>
                                        <p:tgtEl>
                                          <p:spTgt spid="3175"/>
                                        </p:tgtEl>
                                      </p:cBhvr>
                                    </p:animEffect>
                                  </p:childTnLst>
                                </p:cTn>
                              </p:par>
                              <p:par>
                                <p:cTn fill="hold" nodeType="withEffect" presetClass="entr" presetID="10" presetSubtype="0">
                                  <p:stCondLst>
                                    <p:cond delay="0"/>
                                  </p:stCondLst>
                                  <p:childTnLst>
                                    <p:set>
                                      <p:cBhvr>
                                        <p:cTn dur="1" fill="hold">
                                          <p:stCondLst>
                                            <p:cond delay="0"/>
                                          </p:stCondLst>
                                        </p:cTn>
                                        <p:tgtEl>
                                          <p:spTgt spid="3176"/>
                                        </p:tgtEl>
                                        <p:attrNameLst>
                                          <p:attrName>style.visibility</p:attrName>
                                        </p:attrNameLst>
                                      </p:cBhvr>
                                      <p:to>
                                        <p:strVal val="visible"/>
                                      </p:to>
                                    </p:set>
                                    <p:animEffect filter="fade" transition="in">
                                      <p:cBhvr>
                                        <p:cTn dur="1000"/>
                                        <p:tgtEl>
                                          <p:spTgt spid="3176"/>
                                        </p:tgtEl>
                                      </p:cBhvr>
                                    </p:animEffect>
                                  </p:childTnLst>
                                </p:cTn>
                              </p:par>
                              <p:par>
                                <p:cTn fill="hold" nodeType="withEffect" presetClass="entr" presetID="10" presetSubtype="0">
                                  <p:stCondLst>
                                    <p:cond delay="0"/>
                                  </p:stCondLst>
                                  <p:childTnLst>
                                    <p:set>
                                      <p:cBhvr>
                                        <p:cTn dur="1" fill="hold">
                                          <p:stCondLst>
                                            <p:cond delay="0"/>
                                          </p:stCondLst>
                                        </p:cTn>
                                        <p:tgtEl>
                                          <p:spTgt spid="3177"/>
                                        </p:tgtEl>
                                        <p:attrNameLst>
                                          <p:attrName>style.visibility</p:attrName>
                                        </p:attrNameLst>
                                      </p:cBhvr>
                                      <p:to>
                                        <p:strVal val="visible"/>
                                      </p:to>
                                    </p:set>
                                    <p:animEffect filter="fade" transition="in">
                                      <p:cBhvr>
                                        <p:cTn dur="1000"/>
                                        <p:tgtEl>
                                          <p:spTgt spid="3177"/>
                                        </p:tgtEl>
                                      </p:cBhvr>
                                    </p:animEffect>
                                  </p:childTnLst>
                                </p:cTn>
                              </p:par>
                              <p:par>
                                <p:cTn fill="hold" nodeType="withEffect" presetClass="entr" presetID="10" presetSubtype="0">
                                  <p:stCondLst>
                                    <p:cond delay="0"/>
                                  </p:stCondLst>
                                  <p:childTnLst>
                                    <p:set>
                                      <p:cBhvr>
                                        <p:cTn dur="1" fill="hold">
                                          <p:stCondLst>
                                            <p:cond delay="0"/>
                                          </p:stCondLst>
                                        </p:cTn>
                                        <p:tgtEl>
                                          <p:spTgt spid="3179"/>
                                        </p:tgtEl>
                                        <p:attrNameLst>
                                          <p:attrName>style.visibility</p:attrName>
                                        </p:attrNameLst>
                                      </p:cBhvr>
                                      <p:to>
                                        <p:strVal val="visible"/>
                                      </p:to>
                                    </p:set>
                                    <p:animEffect filter="fade" transition="in">
                                      <p:cBhvr>
                                        <p:cTn dur="1000"/>
                                        <p:tgtEl>
                                          <p:spTgt spid="3179"/>
                                        </p:tgtEl>
                                      </p:cBhvr>
                                    </p:animEffect>
                                  </p:childTnLst>
                                </p:cTn>
                              </p:par>
                              <p:par>
                                <p:cTn fill="hold" nodeType="withEffect" presetClass="entr" presetID="10" presetSubtype="0">
                                  <p:stCondLst>
                                    <p:cond delay="0"/>
                                  </p:stCondLst>
                                  <p:childTnLst>
                                    <p:set>
                                      <p:cBhvr>
                                        <p:cTn dur="1" fill="hold">
                                          <p:stCondLst>
                                            <p:cond delay="0"/>
                                          </p:stCondLst>
                                        </p:cTn>
                                        <p:tgtEl>
                                          <p:spTgt spid="3180"/>
                                        </p:tgtEl>
                                        <p:attrNameLst>
                                          <p:attrName>style.visibility</p:attrName>
                                        </p:attrNameLst>
                                      </p:cBhvr>
                                      <p:to>
                                        <p:strVal val="visible"/>
                                      </p:to>
                                    </p:set>
                                    <p:animEffect filter="fade" transition="in">
                                      <p:cBhvr>
                                        <p:cTn dur="1000"/>
                                        <p:tgtEl>
                                          <p:spTgt spid="3180"/>
                                        </p:tgtEl>
                                      </p:cBhvr>
                                    </p:animEffect>
                                  </p:childTnLst>
                                </p:cTn>
                              </p:par>
                              <p:par>
                                <p:cTn fill="hold" nodeType="withEffect" presetClass="entr" presetID="23" presetSubtype="16">
                                  <p:stCondLst>
                                    <p:cond delay="0"/>
                                  </p:stCondLst>
                                  <p:childTnLst>
                                    <p:set>
                                      <p:cBhvr>
                                        <p:cTn dur="1" fill="hold">
                                          <p:stCondLst>
                                            <p:cond delay="0"/>
                                          </p:stCondLst>
                                        </p:cTn>
                                        <p:tgtEl>
                                          <p:spTgt spid="3158"/>
                                        </p:tgtEl>
                                        <p:attrNameLst>
                                          <p:attrName>style.visibility</p:attrName>
                                        </p:attrNameLst>
                                      </p:cBhvr>
                                      <p:to>
                                        <p:strVal val="visible"/>
                                      </p:to>
                                    </p:set>
                                    <p:anim calcmode="lin" valueType="num">
                                      <p:cBhvr additive="base">
                                        <p:cTn dur="1000"/>
                                        <p:tgtEl>
                                          <p:spTgt spid="3158"/>
                                        </p:tgtEl>
                                        <p:attrNameLst>
                                          <p:attrName>ppt_w</p:attrName>
                                        </p:attrNameLst>
                                      </p:cBhvr>
                                      <p:tavLst>
                                        <p:tav fmla="" tm="0">
                                          <p:val>
                                            <p:strVal val="0"/>
                                          </p:val>
                                        </p:tav>
                                        <p:tav fmla="" tm="100000">
                                          <p:val>
                                            <p:strVal val="#ppt_w"/>
                                          </p:val>
                                        </p:tav>
                                      </p:tavLst>
                                    </p:anim>
                                    <p:anim calcmode="lin" valueType="num">
                                      <p:cBhvr additive="base">
                                        <p:cTn dur="1000"/>
                                        <p:tgtEl>
                                          <p:spTgt spid="31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59"/>
                                        </p:tgtEl>
                                        <p:attrNameLst>
                                          <p:attrName>style.visibility</p:attrName>
                                        </p:attrNameLst>
                                      </p:cBhvr>
                                      <p:to>
                                        <p:strVal val="visible"/>
                                      </p:to>
                                    </p:set>
                                    <p:anim calcmode="lin" valueType="num">
                                      <p:cBhvr additive="base">
                                        <p:cTn dur="1000"/>
                                        <p:tgtEl>
                                          <p:spTgt spid="3159"/>
                                        </p:tgtEl>
                                        <p:attrNameLst>
                                          <p:attrName>ppt_w</p:attrName>
                                        </p:attrNameLst>
                                      </p:cBhvr>
                                      <p:tavLst>
                                        <p:tav fmla="" tm="0">
                                          <p:val>
                                            <p:strVal val="0"/>
                                          </p:val>
                                        </p:tav>
                                        <p:tav fmla="" tm="100000">
                                          <p:val>
                                            <p:strVal val="#ppt_w"/>
                                          </p:val>
                                        </p:tav>
                                      </p:tavLst>
                                    </p:anim>
                                    <p:anim calcmode="lin" valueType="num">
                                      <p:cBhvr additive="base">
                                        <p:cTn dur="1000"/>
                                        <p:tgtEl>
                                          <p:spTgt spid="315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60"/>
                                        </p:tgtEl>
                                        <p:attrNameLst>
                                          <p:attrName>style.visibility</p:attrName>
                                        </p:attrNameLst>
                                      </p:cBhvr>
                                      <p:to>
                                        <p:strVal val="visible"/>
                                      </p:to>
                                    </p:set>
                                    <p:anim calcmode="lin" valueType="num">
                                      <p:cBhvr additive="base">
                                        <p:cTn dur="1000"/>
                                        <p:tgtEl>
                                          <p:spTgt spid="3160"/>
                                        </p:tgtEl>
                                        <p:attrNameLst>
                                          <p:attrName>ppt_w</p:attrName>
                                        </p:attrNameLst>
                                      </p:cBhvr>
                                      <p:tavLst>
                                        <p:tav fmla="" tm="0">
                                          <p:val>
                                            <p:strVal val="0"/>
                                          </p:val>
                                        </p:tav>
                                        <p:tav fmla="" tm="100000">
                                          <p:val>
                                            <p:strVal val="#ppt_w"/>
                                          </p:val>
                                        </p:tav>
                                      </p:tavLst>
                                    </p:anim>
                                    <p:anim calcmode="lin" valueType="num">
                                      <p:cBhvr additive="base">
                                        <p:cTn dur="1000"/>
                                        <p:tgtEl>
                                          <p:spTgt spid="316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62"/>
                                        </p:tgtEl>
                                        <p:attrNameLst>
                                          <p:attrName>style.visibility</p:attrName>
                                        </p:attrNameLst>
                                      </p:cBhvr>
                                      <p:to>
                                        <p:strVal val="visible"/>
                                      </p:to>
                                    </p:set>
                                    <p:anim calcmode="lin" valueType="num">
                                      <p:cBhvr additive="base">
                                        <p:cTn dur="1000"/>
                                        <p:tgtEl>
                                          <p:spTgt spid="3162"/>
                                        </p:tgtEl>
                                        <p:attrNameLst>
                                          <p:attrName>ppt_w</p:attrName>
                                        </p:attrNameLst>
                                      </p:cBhvr>
                                      <p:tavLst>
                                        <p:tav fmla="" tm="0">
                                          <p:val>
                                            <p:strVal val="0"/>
                                          </p:val>
                                        </p:tav>
                                        <p:tav fmla="" tm="100000">
                                          <p:val>
                                            <p:strVal val="#ppt_w"/>
                                          </p:val>
                                        </p:tav>
                                      </p:tavLst>
                                    </p:anim>
                                    <p:anim calcmode="lin" valueType="num">
                                      <p:cBhvr additive="base">
                                        <p:cTn dur="1000"/>
                                        <p:tgtEl>
                                          <p:spTgt spid="316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61"/>
                                        </p:tgtEl>
                                        <p:attrNameLst>
                                          <p:attrName>style.visibility</p:attrName>
                                        </p:attrNameLst>
                                      </p:cBhvr>
                                      <p:to>
                                        <p:strVal val="visible"/>
                                      </p:to>
                                    </p:set>
                                    <p:anim calcmode="lin" valueType="num">
                                      <p:cBhvr additive="base">
                                        <p:cTn dur="1000"/>
                                        <p:tgtEl>
                                          <p:spTgt spid="3161"/>
                                        </p:tgtEl>
                                        <p:attrNameLst>
                                          <p:attrName>ppt_w</p:attrName>
                                        </p:attrNameLst>
                                      </p:cBhvr>
                                      <p:tavLst>
                                        <p:tav fmla="" tm="0">
                                          <p:val>
                                            <p:strVal val="0"/>
                                          </p:val>
                                        </p:tav>
                                        <p:tav fmla="" tm="100000">
                                          <p:val>
                                            <p:strVal val="#ppt_w"/>
                                          </p:val>
                                        </p:tav>
                                      </p:tavLst>
                                    </p:anim>
                                    <p:anim calcmode="lin" valueType="num">
                                      <p:cBhvr additive="base">
                                        <p:cTn dur="1000"/>
                                        <p:tgtEl>
                                          <p:spTgt spid="316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164"/>
                                        </p:tgtEl>
                                        <p:attrNameLst>
                                          <p:attrName>style.visibility</p:attrName>
                                        </p:attrNameLst>
                                      </p:cBhvr>
                                      <p:to>
                                        <p:strVal val="visible"/>
                                      </p:to>
                                    </p:set>
                                    <p:animEffect filter="fade" transition="in">
                                      <p:cBhvr>
                                        <p:cTn dur="1000"/>
                                        <p:tgtEl>
                                          <p:spTgt spid="3164"/>
                                        </p:tgtEl>
                                      </p:cBhvr>
                                    </p:animEffect>
                                  </p:childTnLst>
                                </p:cTn>
                              </p:par>
                              <p:par>
                                <p:cTn fill="hold" nodeType="withEffect" presetClass="entr" presetID="10" presetSubtype="0">
                                  <p:stCondLst>
                                    <p:cond delay="0"/>
                                  </p:stCondLst>
                                  <p:childTnLst>
                                    <p:set>
                                      <p:cBhvr>
                                        <p:cTn dur="1" fill="hold">
                                          <p:stCondLst>
                                            <p:cond delay="0"/>
                                          </p:stCondLst>
                                        </p:cTn>
                                        <p:tgtEl>
                                          <p:spTgt spid="3167"/>
                                        </p:tgtEl>
                                        <p:attrNameLst>
                                          <p:attrName>style.visibility</p:attrName>
                                        </p:attrNameLst>
                                      </p:cBhvr>
                                      <p:to>
                                        <p:strVal val="visible"/>
                                      </p:to>
                                    </p:set>
                                    <p:animEffect filter="fade" transition="in">
                                      <p:cBhvr>
                                        <p:cTn dur="1000"/>
                                        <p:tgtEl>
                                          <p:spTgt spid="3167"/>
                                        </p:tgtEl>
                                      </p:cBhvr>
                                    </p:animEffect>
                                  </p:childTnLst>
                                </p:cTn>
                              </p:par>
                              <p:par>
                                <p:cTn fill="hold" nodeType="withEffect" presetClass="entr" presetID="10" presetSubtype="0">
                                  <p:stCondLst>
                                    <p:cond delay="0"/>
                                  </p:stCondLst>
                                  <p:childTnLst>
                                    <p:set>
                                      <p:cBhvr>
                                        <p:cTn dur="1" fill="hold">
                                          <p:stCondLst>
                                            <p:cond delay="0"/>
                                          </p:stCondLst>
                                        </p:cTn>
                                        <p:tgtEl>
                                          <p:spTgt spid="3170"/>
                                        </p:tgtEl>
                                        <p:attrNameLst>
                                          <p:attrName>style.visibility</p:attrName>
                                        </p:attrNameLst>
                                      </p:cBhvr>
                                      <p:to>
                                        <p:strVal val="visible"/>
                                      </p:to>
                                    </p:set>
                                    <p:animEffect filter="fade" transition="in">
                                      <p:cBhvr>
                                        <p:cTn dur="1000"/>
                                        <p:tgtEl>
                                          <p:spTgt spid="3170"/>
                                        </p:tgtEl>
                                      </p:cBhvr>
                                    </p:animEffect>
                                  </p:childTnLst>
                                </p:cTn>
                              </p:par>
                              <p:par>
                                <p:cTn fill="hold" nodeType="withEffect" presetClass="entr" presetID="10" presetSubtype="0">
                                  <p:stCondLst>
                                    <p:cond delay="0"/>
                                  </p:stCondLst>
                                  <p:childTnLst>
                                    <p:set>
                                      <p:cBhvr>
                                        <p:cTn dur="1" fill="hold">
                                          <p:stCondLst>
                                            <p:cond delay="0"/>
                                          </p:stCondLst>
                                        </p:cTn>
                                        <p:tgtEl>
                                          <p:spTgt spid="3173"/>
                                        </p:tgtEl>
                                        <p:attrNameLst>
                                          <p:attrName>style.visibility</p:attrName>
                                        </p:attrNameLst>
                                      </p:cBhvr>
                                      <p:to>
                                        <p:strVal val="visible"/>
                                      </p:to>
                                    </p:set>
                                    <p:animEffect filter="fade" transition="in">
                                      <p:cBhvr>
                                        <p:cTn dur="1000"/>
                                        <p:tgtEl>
                                          <p:spTgt spid="3173"/>
                                        </p:tgtEl>
                                      </p:cBhvr>
                                    </p:animEffect>
                                  </p:childTnLst>
                                </p:cTn>
                              </p:par>
                              <p:par>
                                <p:cTn fill="hold" nodeType="withEffect" presetClass="entr" presetID="10" presetSubtype="0">
                                  <p:stCondLst>
                                    <p:cond delay="0"/>
                                  </p:stCondLst>
                                  <p:childTnLst>
                                    <p:set>
                                      <p:cBhvr>
                                        <p:cTn dur="1" fill="hold">
                                          <p:stCondLst>
                                            <p:cond delay="0"/>
                                          </p:stCondLst>
                                        </p:cTn>
                                        <p:tgtEl>
                                          <p:spTgt spid="3178"/>
                                        </p:tgtEl>
                                        <p:attrNameLst>
                                          <p:attrName>style.visibility</p:attrName>
                                        </p:attrNameLst>
                                      </p:cBhvr>
                                      <p:to>
                                        <p:strVal val="visible"/>
                                      </p:to>
                                    </p:set>
                                    <p:animEffect filter="fade" transition="in">
                                      <p:cBhvr>
                                        <p:cTn dur="1000"/>
                                        <p:tgtEl>
                                          <p:spTgt spid="3178"/>
                                        </p:tgtEl>
                                      </p:cBhvr>
                                    </p:animEffect>
                                  </p:childTnLst>
                                </p:cTn>
                              </p:par>
                              <p:par>
                                <p:cTn fill="hold" nodeType="withEffect" presetClass="entr" presetID="2" presetSubtype="8">
                                  <p:stCondLst>
                                    <p:cond delay="0"/>
                                  </p:stCondLst>
                                  <p:childTnLst>
                                    <p:set>
                                      <p:cBhvr>
                                        <p:cTn dur="1" fill="hold">
                                          <p:stCondLst>
                                            <p:cond delay="0"/>
                                          </p:stCondLst>
                                        </p:cTn>
                                        <p:tgtEl>
                                          <p:spTgt spid="3163"/>
                                        </p:tgtEl>
                                        <p:attrNameLst>
                                          <p:attrName>style.visibility</p:attrName>
                                        </p:attrNameLst>
                                      </p:cBhvr>
                                      <p:to>
                                        <p:strVal val="visible"/>
                                      </p:to>
                                    </p:set>
                                    <p:anim calcmode="lin" valueType="num">
                                      <p:cBhvr additive="base">
                                        <p:cTn dur="1000"/>
                                        <p:tgtEl>
                                          <p:spTgt spid="316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86"/>
                                        </p:tgtEl>
                                        <p:attrNameLst>
                                          <p:attrName>style.visibility</p:attrName>
                                        </p:attrNameLst>
                                      </p:cBhvr>
                                      <p:to>
                                        <p:strVal val="visible"/>
                                      </p:to>
                                    </p:set>
                                    <p:animEffect filter="fade" transition="in">
                                      <p:cBhvr>
                                        <p:cTn dur="1000"/>
                                        <p:tgtEl>
                                          <p:spTgt spid="3186"/>
                                        </p:tgtEl>
                                      </p:cBhvr>
                                    </p:animEffect>
                                  </p:childTnLst>
                                </p:cTn>
                              </p:par>
                              <p:par>
                                <p:cTn fill="hold" nodeType="withEffect" presetClass="entr" presetID="10" presetSubtype="0">
                                  <p:stCondLst>
                                    <p:cond delay="0"/>
                                  </p:stCondLst>
                                  <p:childTnLst>
                                    <p:set>
                                      <p:cBhvr>
                                        <p:cTn dur="1" fill="hold">
                                          <p:stCondLst>
                                            <p:cond delay="0"/>
                                          </p:stCondLst>
                                        </p:cTn>
                                        <p:tgtEl>
                                          <p:spTgt spid="3187"/>
                                        </p:tgtEl>
                                        <p:attrNameLst>
                                          <p:attrName>style.visibility</p:attrName>
                                        </p:attrNameLst>
                                      </p:cBhvr>
                                      <p:to>
                                        <p:strVal val="visible"/>
                                      </p:to>
                                    </p:set>
                                    <p:animEffect filter="fade" transition="in">
                                      <p:cBhvr>
                                        <p:cTn dur="1000"/>
                                        <p:tgtEl>
                                          <p:spTgt spid="3187"/>
                                        </p:tgtEl>
                                      </p:cBhvr>
                                    </p:animEffect>
                                  </p:childTnLst>
                                </p:cTn>
                              </p:par>
                              <p:par>
                                <p:cTn fill="hold" nodeType="withEffect" presetClass="entr" presetID="10" presetSubtype="0">
                                  <p:stCondLst>
                                    <p:cond delay="0"/>
                                  </p:stCondLst>
                                  <p:childTnLst>
                                    <p:set>
                                      <p:cBhvr>
                                        <p:cTn dur="1" fill="hold">
                                          <p:stCondLst>
                                            <p:cond delay="0"/>
                                          </p:stCondLst>
                                        </p:cTn>
                                        <p:tgtEl>
                                          <p:spTgt spid="3188"/>
                                        </p:tgtEl>
                                        <p:attrNameLst>
                                          <p:attrName>style.visibility</p:attrName>
                                        </p:attrNameLst>
                                      </p:cBhvr>
                                      <p:to>
                                        <p:strVal val="visible"/>
                                      </p:to>
                                    </p:set>
                                    <p:animEffect filter="fade" transition="in">
                                      <p:cBhvr>
                                        <p:cTn dur="1000"/>
                                        <p:tgtEl>
                                          <p:spTgt spid="3188"/>
                                        </p:tgtEl>
                                      </p:cBhvr>
                                    </p:animEffect>
                                  </p:childTnLst>
                                </p:cTn>
                              </p:par>
                              <p:par>
                                <p:cTn fill="hold" nodeType="withEffect" presetClass="entr" presetID="10" presetSubtype="0">
                                  <p:stCondLst>
                                    <p:cond delay="0"/>
                                  </p:stCondLst>
                                  <p:childTnLst>
                                    <p:set>
                                      <p:cBhvr>
                                        <p:cTn dur="1" fill="hold">
                                          <p:stCondLst>
                                            <p:cond delay="0"/>
                                          </p:stCondLst>
                                        </p:cTn>
                                        <p:tgtEl>
                                          <p:spTgt spid="3189"/>
                                        </p:tgtEl>
                                        <p:attrNameLst>
                                          <p:attrName>style.visibility</p:attrName>
                                        </p:attrNameLst>
                                      </p:cBhvr>
                                      <p:to>
                                        <p:strVal val="visible"/>
                                      </p:to>
                                    </p:set>
                                    <p:animEffect filter="fade" transition="in">
                                      <p:cBhvr>
                                        <p:cTn dur="1000"/>
                                        <p:tgtEl>
                                          <p:spTgt spid="3189"/>
                                        </p:tgtEl>
                                      </p:cBhvr>
                                    </p:animEffect>
                                  </p:childTnLst>
                                </p:cTn>
                              </p:par>
                              <p:par>
                                <p:cTn fill="hold" nodeType="withEffect" presetClass="entr" presetID="10" presetSubtype="0">
                                  <p:stCondLst>
                                    <p:cond delay="0"/>
                                  </p:stCondLst>
                                  <p:childTnLst>
                                    <p:set>
                                      <p:cBhvr>
                                        <p:cTn dur="1" fill="hold">
                                          <p:stCondLst>
                                            <p:cond delay="0"/>
                                          </p:stCondLst>
                                        </p:cTn>
                                        <p:tgtEl>
                                          <p:spTgt spid="3190"/>
                                        </p:tgtEl>
                                        <p:attrNameLst>
                                          <p:attrName>style.visibility</p:attrName>
                                        </p:attrNameLst>
                                      </p:cBhvr>
                                      <p:to>
                                        <p:strVal val="visible"/>
                                      </p:to>
                                    </p:set>
                                    <p:animEffect filter="fade" transition="in">
                                      <p:cBhvr>
                                        <p:cTn dur="1000"/>
                                        <p:tgtEl>
                                          <p:spTgt spid="3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70"/>
          <p:cNvSpPr txBox="1"/>
          <p:nvPr>
            <p:ph type="title"/>
          </p:nvPr>
        </p:nvSpPr>
        <p:spPr>
          <a:xfrm>
            <a:off x="6023975" y="2012750"/>
            <a:ext cx="2931000" cy="6138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1400"/>
              <a:t>Positive Review = 2</a:t>
            </a:r>
            <a:endParaRPr sz="1400"/>
          </a:p>
          <a:p>
            <a:pPr indent="0" lvl="0" marL="0" rtl="0" algn="r">
              <a:spcBef>
                <a:spcPts val="0"/>
              </a:spcBef>
              <a:spcAft>
                <a:spcPts val="0"/>
              </a:spcAft>
              <a:buNone/>
            </a:pPr>
            <a:r>
              <a:rPr lang="en" sz="1400"/>
              <a:t>Neutral Review = 1</a:t>
            </a:r>
            <a:endParaRPr sz="1400"/>
          </a:p>
          <a:p>
            <a:pPr indent="0" lvl="0" marL="0" rtl="0" algn="r">
              <a:spcBef>
                <a:spcPts val="0"/>
              </a:spcBef>
              <a:spcAft>
                <a:spcPts val="0"/>
              </a:spcAft>
              <a:buNone/>
            </a:pPr>
            <a:r>
              <a:rPr lang="en" sz="1400"/>
              <a:t>Negative Review = 0</a:t>
            </a:r>
            <a:endParaRPr sz="1400"/>
          </a:p>
        </p:txBody>
      </p:sp>
      <p:grpSp>
        <p:nvGrpSpPr>
          <p:cNvPr id="3199" name="Google Shape;3199;p70"/>
          <p:cNvGrpSpPr/>
          <p:nvPr/>
        </p:nvGrpSpPr>
        <p:grpSpPr>
          <a:xfrm>
            <a:off x="391864" y="3545270"/>
            <a:ext cx="289170" cy="284718"/>
            <a:chOff x="426000" y="3302025"/>
            <a:chExt cx="220875" cy="217475"/>
          </a:xfrm>
        </p:grpSpPr>
        <p:sp>
          <p:nvSpPr>
            <p:cNvPr id="3200" name="Google Shape;3200;p7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7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2" name="Google Shape;3202;p70"/>
          <p:cNvGrpSpPr/>
          <p:nvPr/>
        </p:nvGrpSpPr>
        <p:grpSpPr>
          <a:xfrm rot="5400000">
            <a:off x="1273912" y="4127100"/>
            <a:ext cx="357454" cy="956304"/>
            <a:chOff x="357713" y="600975"/>
            <a:chExt cx="357454" cy="956304"/>
          </a:xfrm>
        </p:grpSpPr>
        <p:sp>
          <p:nvSpPr>
            <p:cNvPr id="3203" name="Google Shape;3203;p7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7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7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7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7" name="Google Shape;3207;p7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7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7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7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7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2" name="Google Shape;3212;p70"/>
          <p:cNvPicPr preferRelativeResize="0"/>
          <p:nvPr/>
        </p:nvPicPr>
        <p:blipFill>
          <a:blip r:embed="rId4">
            <a:alphaModFix/>
          </a:blip>
          <a:stretch>
            <a:fillRect/>
          </a:stretch>
        </p:blipFill>
        <p:spPr>
          <a:xfrm>
            <a:off x="1703339" y="2613222"/>
            <a:ext cx="5044776" cy="2028649"/>
          </a:xfrm>
          <a:prstGeom prst="rect">
            <a:avLst/>
          </a:prstGeom>
          <a:noFill/>
          <a:ln>
            <a:noFill/>
          </a:ln>
        </p:spPr>
      </p:pic>
      <p:pic>
        <p:nvPicPr>
          <p:cNvPr id="3213" name="Google Shape;3213;p70"/>
          <p:cNvPicPr preferRelativeResize="0"/>
          <p:nvPr/>
        </p:nvPicPr>
        <p:blipFill>
          <a:blip r:embed="rId5">
            <a:alphaModFix/>
          </a:blip>
          <a:stretch>
            <a:fillRect/>
          </a:stretch>
        </p:blipFill>
        <p:spPr>
          <a:xfrm>
            <a:off x="1703350" y="491600"/>
            <a:ext cx="5044775" cy="1899400"/>
          </a:xfrm>
          <a:prstGeom prst="rect">
            <a:avLst/>
          </a:prstGeom>
          <a:noFill/>
          <a:ln>
            <a:noFill/>
          </a:ln>
        </p:spPr>
      </p:pic>
      <p:sp>
        <p:nvSpPr>
          <p:cNvPr id="3214" name="Google Shape;3214;p70"/>
          <p:cNvSpPr txBox="1"/>
          <p:nvPr>
            <p:ph type="title"/>
          </p:nvPr>
        </p:nvSpPr>
        <p:spPr>
          <a:xfrm>
            <a:off x="7428250" y="3138050"/>
            <a:ext cx="1115400" cy="284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100" u="sng">
                <a:solidFill>
                  <a:schemeClr val="hlink"/>
                </a:solidFill>
                <a:hlinkClick r:id="rId6"/>
              </a:rPr>
              <a:t>DEMO</a:t>
            </a:r>
            <a:r>
              <a:rPr lang="en" sz="2100"/>
              <a:t> </a:t>
            </a:r>
            <a:r>
              <a:rPr lang="en" sz="1000"/>
              <a:t>Please click on the link to try</a:t>
            </a:r>
            <a:endParaRPr sz="1000"/>
          </a:p>
        </p:txBody>
      </p:sp>
      <p:sp>
        <p:nvSpPr>
          <p:cNvPr id="3215" name="Google Shape;3215;p70"/>
          <p:cNvSpPr txBox="1"/>
          <p:nvPr/>
        </p:nvSpPr>
        <p:spPr>
          <a:xfrm>
            <a:off x="5622725" y="1277250"/>
            <a:ext cx="12768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Bai Jamjuree"/>
                <a:ea typeface="Bai Jamjuree"/>
                <a:cs typeface="Bai Jamjuree"/>
                <a:sym typeface="Bai Jamjuree"/>
              </a:rPr>
              <a:t>Product sample from the dataset</a:t>
            </a:r>
            <a:endParaRPr sz="1000">
              <a:latin typeface="Bai Jamjuree"/>
              <a:ea typeface="Bai Jamjuree"/>
              <a:cs typeface="Bai Jamjuree"/>
              <a:sym typeface="Bai Jamjuree"/>
            </a:endParaRPr>
          </a:p>
        </p:txBody>
      </p:sp>
      <p:grpSp>
        <p:nvGrpSpPr>
          <p:cNvPr id="3216" name="Google Shape;3216;p70"/>
          <p:cNvGrpSpPr/>
          <p:nvPr/>
        </p:nvGrpSpPr>
        <p:grpSpPr>
          <a:xfrm rot="2700000">
            <a:off x="5510301" y="1091159"/>
            <a:ext cx="535688" cy="123513"/>
            <a:chOff x="2685575" y="2835950"/>
            <a:chExt cx="433000" cy="99825"/>
          </a:xfrm>
        </p:grpSpPr>
        <p:sp>
          <p:nvSpPr>
            <p:cNvPr id="3217" name="Google Shape;3217;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1" name="Google Shape;3221;p70"/>
          <p:cNvSpPr txBox="1"/>
          <p:nvPr/>
        </p:nvSpPr>
        <p:spPr>
          <a:xfrm>
            <a:off x="5622725" y="3410850"/>
            <a:ext cx="12768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Bai Jamjuree"/>
                <a:ea typeface="Bai Jamjuree"/>
                <a:cs typeface="Bai Jamjuree"/>
                <a:sym typeface="Bai Jamjuree"/>
              </a:rPr>
              <a:t>Product sample from the dataset</a:t>
            </a:r>
            <a:endParaRPr sz="1000">
              <a:latin typeface="Bai Jamjuree"/>
              <a:ea typeface="Bai Jamjuree"/>
              <a:cs typeface="Bai Jamjuree"/>
              <a:sym typeface="Bai Jamjuree"/>
            </a:endParaRPr>
          </a:p>
        </p:txBody>
      </p:sp>
      <p:grpSp>
        <p:nvGrpSpPr>
          <p:cNvPr id="3222" name="Google Shape;3222;p70"/>
          <p:cNvGrpSpPr/>
          <p:nvPr/>
        </p:nvGrpSpPr>
        <p:grpSpPr>
          <a:xfrm rot="2700000">
            <a:off x="5510301" y="3224759"/>
            <a:ext cx="535688" cy="123513"/>
            <a:chOff x="2685575" y="2835950"/>
            <a:chExt cx="433000" cy="99825"/>
          </a:xfrm>
        </p:grpSpPr>
        <p:sp>
          <p:nvSpPr>
            <p:cNvPr id="3223" name="Google Shape;3223;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7" name="Google Shape;3227;p70"/>
          <p:cNvSpPr txBox="1"/>
          <p:nvPr/>
        </p:nvSpPr>
        <p:spPr>
          <a:xfrm>
            <a:off x="4403525" y="1734450"/>
            <a:ext cx="12768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Bai Jamjuree"/>
                <a:ea typeface="Bai Jamjuree"/>
                <a:cs typeface="Bai Jamjuree"/>
                <a:sym typeface="Bai Jamjuree"/>
              </a:rPr>
              <a:t>Top 10 Product </a:t>
            </a:r>
            <a:endParaRPr sz="1000">
              <a:latin typeface="Bai Jamjuree"/>
              <a:ea typeface="Bai Jamjuree"/>
              <a:cs typeface="Bai Jamjuree"/>
              <a:sym typeface="Bai Jamjuree"/>
            </a:endParaRPr>
          </a:p>
          <a:p>
            <a:pPr indent="0" lvl="0" marL="0" rtl="0" algn="l">
              <a:spcBef>
                <a:spcPts val="0"/>
              </a:spcBef>
              <a:spcAft>
                <a:spcPts val="0"/>
              </a:spcAft>
              <a:buNone/>
            </a:pPr>
            <a:r>
              <a:rPr lang="en" sz="1000">
                <a:latin typeface="Bai Jamjuree"/>
                <a:ea typeface="Bai Jamjuree"/>
                <a:cs typeface="Bai Jamjuree"/>
                <a:sym typeface="Bai Jamjuree"/>
              </a:rPr>
              <a:t>Recommendations</a:t>
            </a:r>
            <a:endParaRPr sz="1000">
              <a:latin typeface="Bai Jamjuree"/>
              <a:ea typeface="Bai Jamjuree"/>
              <a:cs typeface="Bai Jamjuree"/>
              <a:sym typeface="Bai Jamjuree"/>
            </a:endParaRPr>
          </a:p>
        </p:txBody>
      </p:sp>
      <p:grpSp>
        <p:nvGrpSpPr>
          <p:cNvPr id="3228" name="Google Shape;3228;p70"/>
          <p:cNvGrpSpPr/>
          <p:nvPr/>
        </p:nvGrpSpPr>
        <p:grpSpPr>
          <a:xfrm rot="2059477">
            <a:off x="4290958" y="1548580"/>
            <a:ext cx="535682" cy="123520"/>
            <a:chOff x="2685575" y="2835950"/>
            <a:chExt cx="433000" cy="99825"/>
          </a:xfrm>
        </p:grpSpPr>
        <p:sp>
          <p:nvSpPr>
            <p:cNvPr id="3229" name="Google Shape;3229;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3" name="Google Shape;3233;p70"/>
          <p:cNvSpPr txBox="1"/>
          <p:nvPr/>
        </p:nvSpPr>
        <p:spPr>
          <a:xfrm>
            <a:off x="4632125" y="4172850"/>
            <a:ext cx="12768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Bai Jamjuree"/>
                <a:ea typeface="Bai Jamjuree"/>
                <a:cs typeface="Bai Jamjuree"/>
                <a:sym typeface="Bai Jamjuree"/>
              </a:rPr>
              <a:t>Top 10 Product </a:t>
            </a:r>
            <a:endParaRPr sz="1000">
              <a:latin typeface="Bai Jamjuree"/>
              <a:ea typeface="Bai Jamjuree"/>
              <a:cs typeface="Bai Jamjuree"/>
              <a:sym typeface="Bai Jamjuree"/>
            </a:endParaRPr>
          </a:p>
          <a:p>
            <a:pPr indent="0" lvl="0" marL="0" rtl="0" algn="l">
              <a:spcBef>
                <a:spcPts val="0"/>
              </a:spcBef>
              <a:spcAft>
                <a:spcPts val="0"/>
              </a:spcAft>
              <a:buNone/>
            </a:pPr>
            <a:r>
              <a:rPr lang="en" sz="1000">
                <a:latin typeface="Bai Jamjuree"/>
                <a:ea typeface="Bai Jamjuree"/>
                <a:cs typeface="Bai Jamjuree"/>
                <a:sym typeface="Bai Jamjuree"/>
              </a:rPr>
              <a:t>Recommendations</a:t>
            </a:r>
            <a:endParaRPr sz="1000">
              <a:latin typeface="Bai Jamjuree"/>
              <a:ea typeface="Bai Jamjuree"/>
              <a:cs typeface="Bai Jamjuree"/>
              <a:sym typeface="Bai Jamjuree"/>
            </a:endParaRPr>
          </a:p>
        </p:txBody>
      </p:sp>
      <p:grpSp>
        <p:nvGrpSpPr>
          <p:cNvPr id="3234" name="Google Shape;3234;p70"/>
          <p:cNvGrpSpPr/>
          <p:nvPr/>
        </p:nvGrpSpPr>
        <p:grpSpPr>
          <a:xfrm rot="2059477">
            <a:off x="4519558" y="3986980"/>
            <a:ext cx="535682" cy="123520"/>
            <a:chOff x="2685575" y="2835950"/>
            <a:chExt cx="433000" cy="99825"/>
          </a:xfrm>
        </p:grpSpPr>
        <p:sp>
          <p:nvSpPr>
            <p:cNvPr id="3235" name="Google Shape;3235;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202"/>
                                        </p:tgtEl>
                                        <p:attrNameLst>
                                          <p:attrName>style.visibility</p:attrName>
                                        </p:attrNameLst>
                                      </p:cBhvr>
                                      <p:to>
                                        <p:strVal val="visible"/>
                                      </p:to>
                                    </p:set>
                                    <p:anim calcmode="lin" valueType="num">
                                      <p:cBhvr additive="base">
                                        <p:cTn dur="1000"/>
                                        <p:tgtEl>
                                          <p:spTgt spid="32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199"/>
                                        </p:tgtEl>
                                        <p:attrNameLst>
                                          <p:attrName>style.visibility</p:attrName>
                                        </p:attrNameLst>
                                      </p:cBhvr>
                                      <p:to>
                                        <p:strVal val="visible"/>
                                      </p:to>
                                    </p:set>
                                    <p:anim calcmode="lin" valueType="num">
                                      <p:cBhvr additive="base">
                                        <p:cTn dur="1000"/>
                                        <p:tgtEl>
                                          <p:spTgt spid="3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198"/>
                                        </p:tgtEl>
                                        <p:attrNameLst>
                                          <p:attrName>style.visibility</p:attrName>
                                        </p:attrNameLst>
                                      </p:cBhvr>
                                      <p:to>
                                        <p:strVal val="visible"/>
                                      </p:to>
                                    </p:set>
                                    <p:anim calcmode="lin" valueType="num">
                                      <p:cBhvr additive="base">
                                        <p:cTn dur="1000"/>
                                        <p:tgtEl>
                                          <p:spTgt spid="319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207"/>
                                        </p:tgtEl>
                                        <p:attrNameLst>
                                          <p:attrName>style.visibility</p:attrName>
                                        </p:attrNameLst>
                                      </p:cBhvr>
                                      <p:to>
                                        <p:strVal val="visible"/>
                                      </p:to>
                                    </p:set>
                                    <p:animEffect filter="fade" transition="in">
                                      <p:cBhvr>
                                        <p:cTn dur="1000"/>
                                        <p:tgtEl>
                                          <p:spTgt spid="3207"/>
                                        </p:tgtEl>
                                      </p:cBhvr>
                                    </p:animEffect>
                                  </p:childTnLst>
                                </p:cTn>
                              </p:par>
                              <p:par>
                                <p:cTn fill="hold" nodeType="withEffect" presetClass="entr" presetID="10" presetSubtype="0">
                                  <p:stCondLst>
                                    <p:cond delay="0"/>
                                  </p:stCondLst>
                                  <p:childTnLst>
                                    <p:set>
                                      <p:cBhvr>
                                        <p:cTn dur="1" fill="hold">
                                          <p:stCondLst>
                                            <p:cond delay="0"/>
                                          </p:stCondLst>
                                        </p:cTn>
                                        <p:tgtEl>
                                          <p:spTgt spid="3208"/>
                                        </p:tgtEl>
                                        <p:attrNameLst>
                                          <p:attrName>style.visibility</p:attrName>
                                        </p:attrNameLst>
                                      </p:cBhvr>
                                      <p:to>
                                        <p:strVal val="visible"/>
                                      </p:to>
                                    </p:set>
                                    <p:animEffect filter="fade" transition="in">
                                      <p:cBhvr>
                                        <p:cTn dur="1000"/>
                                        <p:tgtEl>
                                          <p:spTgt spid="3208"/>
                                        </p:tgtEl>
                                      </p:cBhvr>
                                    </p:animEffect>
                                  </p:childTnLst>
                                </p:cTn>
                              </p:par>
                              <p:par>
                                <p:cTn fill="hold" nodeType="withEffect" presetClass="entr" presetID="10" presetSubtype="0">
                                  <p:stCondLst>
                                    <p:cond delay="0"/>
                                  </p:stCondLst>
                                  <p:childTnLst>
                                    <p:set>
                                      <p:cBhvr>
                                        <p:cTn dur="1" fill="hold">
                                          <p:stCondLst>
                                            <p:cond delay="0"/>
                                          </p:stCondLst>
                                        </p:cTn>
                                        <p:tgtEl>
                                          <p:spTgt spid="3209"/>
                                        </p:tgtEl>
                                        <p:attrNameLst>
                                          <p:attrName>style.visibility</p:attrName>
                                        </p:attrNameLst>
                                      </p:cBhvr>
                                      <p:to>
                                        <p:strVal val="visible"/>
                                      </p:to>
                                    </p:set>
                                    <p:animEffect filter="fade" transition="in">
                                      <p:cBhvr>
                                        <p:cTn dur="1000"/>
                                        <p:tgtEl>
                                          <p:spTgt spid="3209"/>
                                        </p:tgtEl>
                                      </p:cBhvr>
                                    </p:animEffect>
                                  </p:childTnLst>
                                </p:cTn>
                              </p:par>
                              <p:par>
                                <p:cTn fill="hold" nodeType="withEffect" presetClass="entr" presetID="10" presetSubtype="0">
                                  <p:stCondLst>
                                    <p:cond delay="0"/>
                                  </p:stCondLst>
                                  <p:childTnLst>
                                    <p:set>
                                      <p:cBhvr>
                                        <p:cTn dur="1" fill="hold">
                                          <p:stCondLst>
                                            <p:cond delay="0"/>
                                          </p:stCondLst>
                                        </p:cTn>
                                        <p:tgtEl>
                                          <p:spTgt spid="3210"/>
                                        </p:tgtEl>
                                        <p:attrNameLst>
                                          <p:attrName>style.visibility</p:attrName>
                                        </p:attrNameLst>
                                      </p:cBhvr>
                                      <p:to>
                                        <p:strVal val="visible"/>
                                      </p:to>
                                    </p:set>
                                    <p:animEffect filter="fade" transition="in">
                                      <p:cBhvr>
                                        <p:cTn dur="1000"/>
                                        <p:tgtEl>
                                          <p:spTgt spid="3210"/>
                                        </p:tgtEl>
                                      </p:cBhvr>
                                    </p:animEffect>
                                  </p:childTnLst>
                                </p:cTn>
                              </p:par>
                              <p:par>
                                <p:cTn fill="hold" nodeType="withEffect" presetClass="entr" presetID="10" presetSubtype="0">
                                  <p:stCondLst>
                                    <p:cond delay="0"/>
                                  </p:stCondLst>
                                  <p:childTnLst>
                                    <p:set>
                                      <p:cBhvr>
                                        <p:cTn dur="1" fill="hold">
                                          <p:stCondLst>
                                            <p:cond delay="0"/>
                                          </p:stCondLst>
                                        </p:cTn>
                                        <p:tgtEl>
                                          <p:spTgt spid="3211"/>
                                        </p:tgtEl>
                                        <p:attrNameLst>
                                          <p:attrName>style.visibility</p:attrName>
                                        </p:attrNameLst>
                                      </p:cBhvr>
                                      <p:to>
                                        <p:strVal val="visible"/>
                                      </p:to>
                                    </p:set>
                                    <p:animEffect filter="fade" transition="in">
                                      <p:cBhvr>
                                        <p:cTn dur="1000"/>
                                        <p:tgtEl>
                                          <p:spTgt spid="3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2" name="Shape 3242"/>
        <p:cNvGrpSpPr/>
        <p:nvPr/>
      </p:nvGrpSpPr>
      <p:grpSpPr>
        <a:xfrm>
          <a:off x="0" y="0"/>
          <a:ext cx="0" cy="0"/>
          <a:chOff x="0" y="0"/>
          <a:chExt cx="0" cy="0"/>
        </a:xfrm>
      </p:grpSpPr>
      <p:sp>
        <p:nvSpPr>
          <p:cNvPr id="3243" name="Google Shape;3243;p7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PROGRESS TABLE</a:t>
            </a:r>
            <a:endParaRPr/>
          </a:p>
        </p:txBody>
      </p:sp>
      <p:graphicFrame>
        <p:nvGraphicFramePr>
          <p:cNvPr id="3244" name="Google Shape;3244;p71"/>
          <p:cNvGraphicFramePr/>
          <p:nvPr/>
        </p:nvGraphicFramePr>
        <p:xfrm>
          <a:off x="717450" y="1447000"/>
          <a:ext cx="3000000" cy="3000000"/>
        </p:xfrm>
        <a:graphic>
          <a:graphicData uri="http://schemas.openxmlformats.org/drawingml/2006/table">
            <a:tbl>
              <a:tblPr>
                <a:noFill/>
                <a:tableStyleId>{01351C39-D3C3-43DA-B7DD-F3CF3C7AE2EB}</a:tableStyleId>
              </a:tblPr>
              <a:tblGrid>
                <a:gridCol w="1928250"/>
                <a:gridCol w="1928250"/>
                <a:gridCol w="1928250"/>
                <a:gridCol w="1928250"/>
              </a:tblGrid>
              <a:tr h="76165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1155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100">
                          <a:solidFill>
                            <a:schemeClr val="dk2"/>
                          </a:solidFill>
                          <a:latin typeface="Aldrich"/>
                          <a:ea typeface="Aldrich"/>
                          <a:cs typeface="Aldrich"/>
                          <a:sym typeface="Aldrich"/>
                        </a:rPr>
                        <a:t>Test A</a:t>
                      </a:r>
                      <a:endParaRPr sz="2100">
                        <a:solidFill>
                          <a:schemeClr val="dk2"/>
                        </a:solidFill>
                        <a:latin typeface="Aldrich"/>
                        <a:ea typeface="Aldrich"/>
                        <a:cs typeface="Aldrich"/>
                        <a:sym typeface="Aldrich"/>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100">
                          <a:solidFill>
                            <a:schemeClr val="dk2"/>
                          </a:solidFill>
                          <a:latin typeface="Aldrich"/>
                          <a:ea typeface="Aldrich"/>
                          <a:cs typeface="Aldrich"/>
                          <a:sym typeface="Aldrich"/>
                        </a:rPr>
                        <a:t>Test B</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100">
                          <a:solidFill>
                            <a:schemeClr val="dk2"/>
                          </a:solidFill>
                          <a:latin typeface="Aldrich"/>
                          <a:ea typeface="Aldrich"/>
                          <a:cs typeface="Aldrich"/>
                          <a:sym typeface="Aldrich"/>
                        </a:rPr>
                        <a:t>Test C</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61650">
                <a:tc>
                  <a:txBody>
                    <a:bodyPr/>
                    <a:lstStyle/>
                    <a:p>
                      <a:pPr indent="0" lvl="0" marL="0" rtl="0" algn="l">
                        <a:spcBef>
                          <a:spcPts val="0"/>
                        </a:spcBef>
                        <a:spcAft>
                          <a:spcPts val="0"/>
                        </a:spcAft>
                        <a:buNone/>
                      </a:pPr>
                      <a:r>
                        <a:rPr lang="en" sz="1500">
                          <a:solidFill>
                            <a:schemeClr val="lt1"/>
                          </a:solidFill>
                          <a:latin typeface="Aldrich"/>
                          <a:ea typeface="Aldrich"/>
                          <a:cs typeface="Aldrich"/>
                          <a:sym typeface="Aldrich"/>
                        </a:rPr>
                        <a:t>Sentiment Analysis</a:t>
                      </a:r>
                      <a:endParaRPr sz="1500">
                        <a:solidFill>
                          <a:schemeClr val="lt1"/>
                        </a:solidFill>
                        <a:latin typeface="Aldrich"/>
                        <a:ea typeface="Aldrich"/>
                        <a:cs typeface="Aldrich"/>
                        <a:sym typeface="Aldrich"/>
                      </a:endParaRPr>
                    </a:p>
                  </a:txBody>
                  <a:tcPr marT="91425" marB="91425" marR="91425" marL="91425" anchor="ctr">
                    <a:lnL cap="flat" cmpd="sng" w="9525">
                      <a:solidFill>
                        <a:srgbClr val="1155CC">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1155CC">
                          <a:alpha val="0"/>
                        </a:srgbClr>
                      </a:solidFill>
                      <a:prstDash val="solid"/>
                      <a:round/>
                      <a:headEnd len="sm" w="sm" type="none"/>
                      <a:tailEnd len="sm" w="sm" type="none"/>
                    </a:lnT>
                    <a:lnB cap="flat" cmpd="sng" w="9525">
                      <a:solidFill>
                        <a:srgbClr val="1155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61650">
                <a:tc>
                  <a:txBody>
                    <a:bodyPr/>
                    <a:lstStyle/>
                    <a:p>
                      <a:pPr indent="0" lvl="0" marL="0" rtl="0" algn="l">
                        <a:spcBef>
                          <a:spcPts val="0"/>
                        </a:spcBef>
                        <a:spcAft>
                          <a:spcPts val="0"/>
                        </a:spcAft>
                        <a:buNone/>
                      </a:pPr>
                      <a:r>
                        <a:rPr lang="en" sz="1500">
                          <a:solidFill>
                            <a:schemeClr val="lt1"/>
                          </a:solidFill>
                          <a:latin typeface="Aldrich"/>
                          <a:ea typeface="Aldrich"/>
                          <a:cs typeface="Aldrich"/>
                          <a:sym typeface="Aldrich"/>
                        </a:rPr>
                        <a:t>Product</a:t>
                      </a:r>
                      <a:endParaRPr sz="1500">
                        <a:solidFill>
                          <a:schemeClr val="lt1"/>
                        </a:solidFill>
                        <a:latin typeface="Aldrich"/>
                        <a:ea typeface="Aldrich"/>
                        <a:cs typeface="Aldrich"/>
                        <a:sym typeface="Aldrich"/>
                      </a:endParaRPr>
                    </a:p>
                    <a:p>
                      <a:pPr indent="0" lvl="0" marL="0" rtl="0" algn="l">
                        <a:spcBef>
                          <a:spcPts val="0"/>
                        </a:spcBef>
                        <a:spcAft>
                          <a:spcPts val="0"/>
                        </a:spcAft>
                        <a:buNone/>
                      </a:pPr>
                      <a:r>
                        <a:rPr lang="en" sz="1500">
                          <a:solidFill>
                            <a:schemeClr val="lt1"/>
                          </a:solidFill>
                          <a:latin typeface="Aldrich"/>
                          <a:ea typeface="Aldrich"/>
                          <a:cs typeface="Aldrich"/>
                          <a:sym typeface="Aldrich"/>
                        </a:rPr>
                        <a:t>Recommendation</a:t>
                      </a:r>
                      <a:endParaRPr sz="1500">
                        <a:solidFill>
                          <a:schemeClr val="lt1"/>
                        </a:solidFill>
                        <a:latin typeface="Aldrich"/>
                        <a:ea typeface="Aldrich"/>
                        <a:cs typeface="Aldrich"/>
                        <a:sym typeface="Aldrich"/>
                      </a:endParaRPr>
                    </a:p>
                  </a:txBody>
                  <a:tcPr marT="91425" marB="91425" marR="91425" marL="91425" anchor="ctr">
                    <a:lnL cap="flat" cmpd="sng" w="9525">
                      <a:solidFill>
                        <a:srgbClr val="1155CC">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1155CC">
                          <a:alpha val="0"/>
                        </a:srgbClr>
                      </a:solidFill>
                      <a:prstDash val="solid"/>
                      <a:round/>
                      <a:headEnd len="sm" w="sm" type="none"/>
                      <a:tailEnd len="sm" w="sm" type="none"/>
                    </a:lnT>
                    <a:lnB cap="flat" cmpd="sng" w="9525">
                      <a:solidFill>
                        <a:srgbClr val="1155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00000">
                <a:tc>
                  <a:txBody>
                    <a:bodyPr/>
                    <a:lstStyle/>
                    <a:p>
                      <a:pPr indent="0" lvl="0" marL="0" rtl="0" algn="ctr">
                        <a:spcBef>
                          <a:spcPts val="0"/>
                        </a:spcBef>
                        <a:spcAft>
                          <a:spcPts val="0"/>
                        </a:spcAft>
                        <a:buNone/>
                      </a:pPr>
                      <a:r>
                        <a:t/>
                      </a:r>
                      <a:endParaRPr sz="2100">
                        <a:solidFill>
                          <a:schemeClr val="lt1"/>
                        </a:solidFill>
                        <a:latin typeface="Aldrich"/>
                        <a:ea typeface="Aldrich"/>
                        <a:cs typeface="Aldrich"/>
                        <a:sym typeface="Aldrich"/>
                      </a:endParaRPr>
                    </a:p>
                  </a:txBody>
                  <a:tcPr marT="91425" marB="91425" marR="91425" marL="91425" anchor="ctr">
                    <a:lnL cap="flat" cmpd="sng" w="9525">
                      <a:solidFill>
                        <a:srgbClr val="1155CC">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1155CC">
                          <a:alpha val="0"/>
                        </a:srgbClr>
                      </a:solidFill>
                      <a:prstDash val="solid"/>
                      <a:round/>
                      <a:headEnd len="sm" w="sm" type="none"/>
                      <a:tailEnd len="sm" w="sm" type="none"/>
                    </a:lnT>
                    <a:lnB cap="flat" cmpd="sng" w="9525">
                      <a:solidFill>
                        <a:srgbClr val="1155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245" name="Google Shape;3245;p71"/>
          <p:cNvSpPr/>
          <p:nvPr/>
        </p:nvSpPr>
        <p:spPr>
          <a:xfrm flipH="1" rot="5400000">
            <a:off x="6006110" y="-109691"/>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1"/>
          <p:cNvSpPr/>
          <p:nvPr/>
        </p:nvSpPr>
        <p:spPr>
          <a:xfrm flipH="1" rot="10800000">
            <a:off x="1376125" y="14013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7" name="Google Shape;3247;p71"/>
          <p:cNvGrpSpPr/>
          <p:nvPr/>
        </p:nvGrpSpPr>
        <p:grpSpPr>
          <a:xfrm>
            <a:off x="3363942" y="2294610"/>
            <a:ext cx="555517" cy="554294"/>
            <a:chOff x="3363942" y="2294610"/>
            <a:chExt cx="555517" cy="554294"/>
          </a:xfrm>
        </p:grpSpPr>
        <p:sp>
          <p:nvSpPr>
            <p:cNvPr id="3248" name="Google Shape;3248;p71"/>
            <p:cNvSpPr/>
            <p:nvPr/>
          </p:nvSpPr>
          <p:spPr>
            <a:xfrm>
              <a:off x="3363942" y="22946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1"/>
            <p:cNvSpPr/>
            <p:nvPr/>
          </p:nvSpPr>
          <p:spPr>
            <a:xfrm>
              <a:off x="3474180" y="2458026"/>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250" name="Google Shape;3250;p71"/>
          <p:cNvGrpSpPr/>
          <p:nvPr/>
        </p:nvGrpSpPr>
        <p:grpSpPr>
          <a:xfrm>
            <a:off x="5265017" y="3086305"/>
            <a:ext cx="555517" cy="554294"/>
            <a:chOff x="5265017" y="3086305"/>
            <a:chExt cx="555517" cy="554294"/>
          </a:xfrm>
        </p:grpSpPr>
        <p:sp>
          <p:nvSpPr>
            <p:cNvPr id="3251" name="Google Shape;3251;p71"/>
            <p:cNvSpPr/>
            <p:nvPr/>
          </p:nvSpPr>
          <p:spPr>
            <a:xfrm>
              <a:off x="5265017" y="308630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1"/>
            <p:cNvSpPr/>
            <p:nvPr/>
          </p:nvSpPr>
          <p:spPr>
            <a:xfrm>
              <a:off x="5375255" y="3249721"/>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253" name="Google Shape;3253;p71"/>
          <p:cNvGrpSpPr/>
          <p:nvPr/>
        </p:nvGrpSpPr>
        <p:grpSpPr>
          <a:xfrm>
            <a:off x="7221567" y="2278917"/>
            <a:ext cx="555517" cy="554294"/>
            <a:chOff x="7221567" y="2278917"/>
            <a:chExt cx="555517" cy="554294"/>
          </a:xfrm>
        </p:grpSpPr>
        <p:sp>
          <p:nvSpPr>
            <p:cNvPr id="3254" name="Google Shape;3254;p71"/>
            <p:cNvSpPr/>
            <p:nvPr/>
          </p:nvSpPr>
          <p:spPr>
            <a:xfrm>
              <a:off x="7221567" y="22789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71"/>
            <p:cNvSpPr/>
            <p:nvPr/>
          </p:nvSpPr>
          <p:spPr>
            <a:xfrm>
              <a:off x="7331805" y="2442334"/>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3256" name="Google Shape;3256;p7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7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7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7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1" name="Google Shape;3261;p71"/>
          <p:cNvGrpSpPr/>
          <p:nvPr/>
        </p:nvGrpSpPr>
        <p:grpSpPr>
          <a:xfrm>
            <a:off x="3363942" y="3086310"/>
            <a:ext cx="555517" cy="554294"/>
            <a:chOff x="3363942" y="2294610"/>
            <a:chExt cx="555517" cy="554294"/>
          </a:xfrm>
        </p:grpSpPr>
        <p:sp>
          <p:nvSpPr>
            <p:cNvPr id="3262" name="Google Shape;3262;p71"/>
            <p:cNvSpPr/>
            <p:nvPr/>
          </p:nvSpPr>
          <p:spPr>
            <a:xfrm>
              <a:off x="3363942" y="22946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71"/>
            <p:cNvSpPr/>
            <p:nvPr/>
          </p:nvSpPr>
          <p:spPr>
            <a:xfrm>
              <a:off x="3474180" y="2458026"/>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264" name="Google Shape;3264;p71"/>
          <p:cNvGrpSpPr/>
          <p:nvPr/>
        </p:nvGrpSpPr>
        <p:grpSpPr>
          <a:xfrm>
            <a:off x="5265017" y="2294605"/>
            <a:ext cx="555517" cy="554294"/>
            <a:chOff x="5265017" y="3086305"/>
            <a:chExt cx="555517" cy="554294"/>
          </a:xfrm>
        </p:grpSpPr>
        <p:sp>
          <p:nvSpPr>
            <p:cNvPr id="3265" name="Google Shape;3265;p71"/>
            <p:cNvSpPr/>
            <p:nvPr/>
          </p:nvSpPr>
          <p:spPr>
            <a:xfrm>
              <a:off x="5265017" y="308630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71"/>
            <p:cNvSpPr/>
            <p:nvPr/>
          </p:nvSpPr>
          <p:spPr>
            <a:xfrm>
              <a:off x="5375255" y="3249721"/>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44"/>
                                        </p:tgtEl>
                                        <p:attrNameLst>
                                          <p:attrName>style.visibility</p:attrName>
                                        </p:attrNameLst>
                                      </p:cBhvr>
                                      <p:to>
                                        <p:strVal val="visible"/>
                                      </p:to>
                                    </p:set>
                                    <p:animEffect filter="fade" transition="in">
                                      <p:cBhvr>
                                        <p:cTn dur="1000"/>
                                        <p:tgtEl>
                                          <p:spTgt spid="3244"/>
                                        </p:tgtEl>
                                      </p:cBhvr>
                                    </p:animEffect>
                                  </p:childTnLst>
                                </p:cTn>
                              </p:par>
                              <p:par>
                                <p:cTn fill="hold" nodeType="withEffect" presetClass="emph" presetID="8" presetSubtype="0">
                                  <p:stCondLst>
                                    <p:cond delay="0"/>
                                  </p:stCondLst>
                                  <p:childTnLst>
                                    <p:animRot by="-21600000">
                                      <p:cBhvr>
                                        <p:cTn dur="900" fill="hold"/>
                                        <p:tgtEl>
                                          <p:spTgt spid="3245"/>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3243"/>
                                        </p:tgtEl>
                                        <p:attrNameLst>
                                          <p:attrName>style.visibility</p:attrName>
                                        </p:attrNameLst>
                                      </p:cBhvr>
                                      <p:to>
                                        <p:strVal val="visible"/>
                                      </p:to>
                                    </p:set>
                                    <p:anim calcmode="lin" valueType="num">
                                      <p:cBhvr additive="base">
                                        <p:cTn dur="1000"/>
                                        <p:tgtEl>
                                          <p:spTgt spid="3243"/>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3247"/>
                                        </p:tgtEl>
                                        <p:attrNameLst>
                                          <p:attrName>style.visibility</p:attrName>
                                        </p:attrNameLst>
                                      </p:cBhvr>
                                      <p:to>
                                        <p:strVal val="visible"/>
                                      </p:to>
                                    </p:set>
                                    <p:anim calcmode="lin" valueType="num">
                                      <p:cBhvr additive="base">
                                        <p:cTn dur="1000"/>
                                        <p:tgtEl>
                                          <p:spTgt spid="3247"/>
                                        </p:tgtEl>
                                        <p:attrNameLst>
                                          <p:attrName>ppt_w</p:attrName>
                                        </p:attrNameLst>
                                      </p:cBhvr>
                                      <p:tavLst>
                                        <p:tav fmla="" tm="0">
                                          <p:val>
                                            <p:strVal val="0"/>
                                          </p:val>
                                        </p:tav>
                                        <p:tav fmla="" tm="100000">
                                          <p:val>
                                            <p:strVal val="#ppt_w"/>
                                          </p:val>
                                        </p:tav>
                                      </p:tavLst>
                                    </p:anim>
                                    <p:anim calcmode="lin" valueType="num">
                                      <p:cBhvr additive="base">
                                        <p:cTn dur="1000"/>
                                        <p:tgtEl>
                                          <p:spTgt spid="32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50"/>
                                        </p:tgtEl>
                                        <p:attrNameLst>
                                          <p:attrName>style.visibility</p:attrName>
                                        </p:attrNameLst>
                                      </p:cBhvr>
                                      <p:to>
                                        <p:strVal val="visible"/>
                                      </p:to>
                                    </p:set>
                                    <p:anim calcmode="lin" valueType="num">
                                      <p:cBhvr additive="base">
                                        <p:cTn dur="1000"/>
                                        <p:tgtEl>
                                          <p:spTgt spid="3250"/>
                                        </p:tgtEl>
                                        <p:attrNameLst>
                                          <p:attrName>ppt_w</p:attrName>
                                        </p:attrNameLst>
                                      </p:cBhvr>
                                      <p:tavLst>
                                        <p:tav fmla="" tm="0">
                                          <p:val>
                                            <p:strVal val="0"/>
                                          </p:val>
                                        </p:tav>
                                        <p:tav fmla="" tm="100000">
                                          <p:val>
                                            <p:strVal val="#ppt_w"/>
                                          </p:val>
                                        </p:tav>
                                      </p:tavLst>
                                    </p:anim>
                                    <p:anim calcmode="lin" valueType="num">
                                      <p:cBhvr additive="base">
                                        <p:cTn dur="1000"/>
                                        <p:tgtEl>
                                          <p:spTgt spid="325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53"/>
                                        </p:tgtEl>
                                        <p:attrNameLst>
                                          <p:attrName>style.visibility</p:attrName>
                                        </p:attrNameLst>
                                      </p:cBhvr>
                                      <p:to>
                                        <p:strVal val="visible"/>
                                      </p:to>
                                    </p:set>
                                    <p:anim calcmode="lin" valueType="num">
                                      <p:cBhvr additive="base">
                                        <p:cTn dur="1000"/>
                                        <p:tgtEl>
                                          <p:spTgt spid="3253"/>
                                        </p:tgtEl>
                                        <p:attrNameLst>
                                          <p:attrName>ppt_w</p:attrName>
                                        </p:attrNameLst>
                                      </p:cBhvr>
                                      <p:tavLst>
                                        <p:tav fmla="" tm="0">
                                          <p:val>
                                            <p:strVal val="0"/>
                                          </p:val>
                                        </p:tav>
                                        <p:tav fmla="" tm="100000">
                                          <p:val>
                                            <p:strVal val="#ppt_w"/>
                                          </p:val>
                                        </p:tav>
                                      </p:tavLst>
                                    </p:anim>
                                    <p:anim calcmode="lin" valueType="num">
                                      <p:cBhvr additive="base">
                                        <p:cTn dur="1000"/>
                                        <p:tgtEl>
                                          <p:spTgt spid="325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46"/>
                                        </p:tgtEl>
                                        <p:attrNameLst>
                                          <p:attrName>style.visibility</p:attrName>
                                        </p:attrNameLst>
                                      </p:cBhvr>
                                      <p:to>
                                        <p:strVal val="visible"/>
                                      </p:to>
                                    </p:set>
                                    <p:anim calcmode="lin" valueType="num">
                                      <p:cBhvr additive="base">
                                        <p:cTn dur="1000"/>
                                        <p:tgtEl>
                                          <p:spTgt spid="3246"/>
                                        </p:tgtEl>
                                        <p:attrNameLst>
                                          <p:attrName>ppt_w</p:attrName>
                                        </p:attrNameLst>
                                      </p:cBhvr>
                                      <p:tavLst>
                                        <p:tav fmla="" tm="0">
                                          <p:val>
                                            <p:strVal val="0"/>
                                          </p:val>
                                        </p:tav>
                                        <p:tav fmla="" tm="100000">
                                          <p:val>
                                            <p:strVal val="#ppt_w"/>
                                          </p:val>
                                        </p:tav>
                                      </p:tavLst>
                                    </p:anim>
                                    <p:anim calcmode="lin" valueType="num">
                                      <p:cBhvr additive="base">
                                        <p:cTn dur="1000"/>
                                        <p:tgtEl>
                                          <p:spTgt spid="324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256"/>
                                        </p:tgtEl>
                                        <p:attrNameLst>
                                          <p:attrName>style.visibility</p:attrName>
                                        </p:attrNameLst>
                                      </p:cBhvr>
                                      <p:to>
                                        <p:strVal val="visible"/>
                                      </p:to>
                                    </p:set>
                                    <p:animEffect filter="fade" transition="in">
                                      <p:cBhvr>
                                        <p:cTn dur="1000"/>
                                        <p:tgtEl>
                                          <p:spTgt spid="3256"/>
                                        </p:tgtEl>
                                      </p:cBhvr>
                                    </p:animEffect>
                                  </p:childTnLst>
                                </p:cTn>
                              </p:par>
                              <p:par>
                                <p:cTn fill="hold" nodeType="withEffect" presetClass="entr" presetID="10" presetSubtype="0">
                                  <p:stCondLst>
                                    <p:cond delay="0"/>
                                  </p:stCondLst>
                                  <p:childTnLst>
                                    <p:set>
                                      <p:cBhvr>
                                        <p:cTn dur="1" fill="hold">
                                          <p:stCondLst>
                                            <p:cond delay="0"/>
                                          </p:stCondLst>
                                        </p:cTn>
                                        <p:tgtEl>
                                          <p:spTgt spid="3257"/>
                                        </p:tgtEl>
                                        <p:attrNameLst>
                                          <p:attrName>style.visibility</p:attrName>
                                        </p:attrNameLst>
                                      </p:cBhvr>
                                      <p:to>
                                        <p:strVal val="visible"/>
                                      </p:to>
                                    </p:set>
                                    <p:animEffect filter="fade" transition="in">
                                      <p:cBhvr>
                                        <p:cTn dur="1000"/>
                                        <p:tgtEl>
                                          <p:spTgt spid="3257"/>
                                        </p:tgtEl>
                                      </p:cBhvr>
                                    </p:animEffect>
                                  </p:childTnLst>
                                </p:cTn>
                              </p:par>
                              <p:par>
                                <p:cTn fill="hold" nodeType="withEffect" presetClass="entr" presetID="10" presetSubtype="0">
                                  <p:stCondLst>
                                    <p:cond delay="0"/>
                                  </p:stCondLst>
                                  <p:childTnLst>
                                    <p:set>
                                      <p:cBhvr>
                                        <p:cTn dur="1" fill="hold">
                                          <p:stCondLst>
                                            <p:cond delay="0"/>
                                          </p:stCondLst>
                                        </p:cTn>
                                        <p:tgtEl>
                                          <p:spTgt spid="3258"/>
                                        </p:tgtEl>
                                        <p:attrNameLst>
                                          <p:attrName>style.visibility</p:attrName>
                                        </p:attrNameLst>
                                      </p:cBhvr>
                                      <p:to>
                                        <p:strVal val="visible"/>
                                      </p:to>
                                    </p:set>
                                    <p:animEffect filter="fade" transition="in">
                                      <p:cBhvr>
                                        <p:cTn dur="1000"/>
                                        <p:tgtEl>
                                          <p:spTgt spid="3258"/>
                                        </p:tgtEl>
                                      </p:cBhvr>
                                    </p:animEffect>
                                  </p:childTnLst>
                                </p:cTn>
                              </p:par>
                              <p:par>
                                <p:cTn fill="hold" nodeType="withEffect" presetClass="entr" presetID="10" presetSubtype="0">
                                  <p:stCondLst>
                                    <p:cond delay="0"/>
                                  </p:stCondLst>
                                  <p:childTnLst>
                                    <p:set>
                                      <p:cBhvr>
                                        <p:cTn dur="1" fill="hold">
                                          <p:stCondLst>
                                            <p:cond delay="0"/>
                                          </p:stCondLst>
                                        </p:cTn>
                                        <p:tgtEl>
                                          <p:spTgt spid="3259"/>
                                        </p:tgtEl>
                                        <p:attrNameLst>
                                          <p:attrName>style.visibility</p:attrName>
                                        </p:attrNameLst>
                                      </p:cBhvr>
                                      <p:to>
                                        <p:strVal val="visible"/>
                                      </p:to>
                                    </p:set>
                                    <p:animEffect filter="fade" transition="in">
                                      <p:cBhvr>
                                        <p:cTn dur="1000"/>
                                        <p:tgtEl>
                                          <p:spTgt spid="3259"/>
                                        </p:tgtEl>
                                      </p:cBhvr>
                                    </p:animEffect>
                                  </p:childTnLst>
                                </p:cTn>
                              </p:par>
                              <p:par>
                                <p:cTn fill="hold" nodeType="withEffect" presetClass="entr" presetID="10" presetSubtype="0">
                                  <p:stCondLst>
                                    <p:cond delay="0"/>
                                  </p:stCondLst>
                                  <p:childTnLst>
                                    <p:set>
                                      <p:cBhvr>
                                        <p:cTn dur="1" fill="hold">
                                          <p:stCondLst>
                                            <p:cond delay="0"/>
                                          </p:stCondLst>
                                        </p:cTn>
                                        <p:tgtEl>
                                          <p:spTgt spid="3260"/>
                                        </p:tgtEl>
                                        <p:attrNameLst>
                                          <p:attrName>style.visibility</p:attrName>
                                        </p:attrNameLst>
                                      </p:cBhvr>
                                      <p:to>
                                        <p:strVal val="visible"/>
                                      </p:to>
                                    </p:set>
                                    <p:animEffect filter="fade" transition="in">
                                      <p:cBhvr>
                                        <p:cTn dur="1000"/>
                                        <p:tgtEl>
                                          <p:spTgt spid="3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54"/>
          <p:cNvSpPr txBox="1"/>
          <p:nvPr>
            <p:ph idx="4" type="subTitle"/>
          </p:nvPr>
        </p:nvSpPr>
        <p:spPr>
          <a:xfrm>
            <a:off x="1558392" y="1906000"/>
            <a:ext cx="67611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Have you ever wondered how technology is reshaping our daily lives?</a:t>
            </a:r>
            <a:endParaRPr sz="3000"/>
          </a:p>
        </p:txBody>
      </p:sp>
      <p:grpSp>
        <p:nvGrpSpPr>
          <p:cNvPr id="2593" name="Google Shape;2593;p54"/>
          <p:cNvGrpSpPr/>
          <p:nvPr/>
        </p:nvGrpSpPr>
        <p:grpSpPr>
          <a:xfrm>
            <a:off x="3373063" y="669580"/>
            <a:ext cx="793256" cy="182899"/>
            <a:chOff x="2685575" y="2835950"/>
            <a:chExt cx="433000" cy="99825"/>
          </a:xfrm>
        </p:grpSpPr>
        <p:sp>
          <p:nvSpPr>
            <p:cNvPr id="2594" name="Google Shape;2594;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8" name="Google Shape;2598;p54"/>
          <p:cNvGrpSpPr/>
          <p:nvPr/>
        </p:nvGrpSpPr>
        <p:grpSpPr>
          <a:xfrm>
            <a:off x="5408739" y="-838628"/>
            <a:ext cx="2019176" cy="2019176"/>
            <a:chOff x="1943325" y="-220375"/>
            <a:chExt cx="1298672" cy="1298672"/>
          </a:xfrm>
        </p:grpSpPr>
        <p:sp>
          <p:nvSpPr>
            <p:cNvPr id="2599" name="Google Shape;2599;p5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7" name="Google Shape;2647;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598"/>
                                        </p:tgtEl>
                                        <p:attrNameLst>
                                          <p:attrName>r</p:attrName>
                                        </p:attrNameLst>
                                      </p:cBhvr>
                                    </p:animRot>
                                  </p:childTnLst>
                                </p:cTn>
                              </p:par>
                              <p:par>
                                <p:cTn fill="hold" nodeType="withEffect" presetClass="entr" presetID="2" presetSubtype="2">
                                  <p:stCondLst>
                                    <p:cond delay="0"/>
                                  </p:stCondLst>
                                  <p:childTnLst>
                                    <p:set>
                                      <p:cBhvr>
                                        <p:cTn dur="1" fill="hold">
                                          <p:stCondLst>
                                            <p:cond delay="0"/>
                                          </p:stCondLst>
                                        </p:cTn>
                                        <p:tgtEl>
                                          <p:spTgt spid="2593"/>
                                        </p:tgtEl>
                                        <p:attrNameLst>
                                          <p:attrName>style.visibility</p:attrName>
                                        </p:attrNameLst>
                                      </p:cBhvr>
                                      <p:to>
                                        <p:strVal val="visible"/>
                                      </p:to>
                                    </p:set>
                                    <p:anim calcmode="lin" valueType="num">
                                      <p:cBhvr additive="base">
                                        <p:cTn dur="1000"/>
                                        <p:tgtEl>
                                          <p:spTgt spid="259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92"/>
                                        </p:tgtEl>
                                        <p:attrNameLst>
                                          <p:attrName>style.visibility</p:attrName>
                                        </p:attrNameLst>
                                      </p:cBhvr>
                                      <p:to>
                                        <p:strVal val="visible"/>
                                      </p:to>
                                    </p:set>
                                    <p:animEffect filter="fade" transition="in">
                                      <p:cBhvr>
                                        <p:cTn dur="1000"/>
                                        <p:tgtEl>
                                          <p:spTgt spid="2592"/>
                                        </p:tgtEl>
                                      </p:cBhvr>
                                    </p:animEffect>
                                  </p:childTnLst>
                                </p:cTn>
                              </p:par>
                              <p:par>
                                <p:cTn fill="hold" nodeType="withEffect" presetClass="entr" presetID="10" presetSubtype="0">
                                  <p:stCondLst>
                                    <p:cond delay="0"/>
                                  </p:stCondLst>
                                  <p:childTnLst>
                                    <p:set>
                                      <p:cBhvr>
                                        <p:cTn dur="1" fill="hold">
                                          <p:stCondLst>
                                            <p:cond delay="0"/>
                                          </p:stCondLst>
                                        </p:cTn>
                                        <p:tgtEl>
                                          <p:spTgt spid="2647"/>
                                        </p:tgtEl>
                                        <p:attrNameLst>
                                          <p:attrName>style.visibility</p:attrName>
                                        </p:attrNameLst>
                                      </p:cBhvr>
                                      <p:to>
                                        <p:strVal val="visible"/>
                                      </p:to>
                                    </p:set>
                                    <p:animEffect filter="fade" transition="in">
                                      <p:cBhvr>
                                        <p:cTn dur="1000"/>
                                        <p:tgtEl>
                                          <p:spTgt spid="2647"/>
                                        </p:tgtEl>
                                      </p:cBhvr>
                                    </p:animEffect>
                                  </p:childTnLst>
                                </p:cTn>
                              </p:par>
                              <p:par>
                                <p:cTn fill="hold" nodeType="withEffect" presetClass="entr" presetID="10" presetSubtype="0">
                                  <p:stCondLst>
                                    <p:cond delay="0"/>
                                  </p:stCondLst>
                                  <p:childTnLst>
                                    <p:set>
                                      <p:cBhvr>
                                        <p:cTn dur="1" fill="hold">
                                          <p:stCondLst>
                                            <p:cond delay="0"/>
                                          </p:stCondLst>
                                        </p:cTn>
                                        <p:tgtEl>
                                          <p:spTgt spid="2648"/>
                                        </p:tgtEl>
                                        <p:attrNameLst>
                                          <p:attrName>style.visibility</p:attrName>
                                        </p:attrNameLst>
                                      </p:cBhvr>
                                      <p:to>
                                        <p:strVal val="visible"/>
                                      </p:to>
                                    </p:set>
                                    <p:animEffect filter="fade" transition="in">
                                      <p:cBhvr>
                                        <p:cTn dur="1000"/>
                                        <p:tgtEl>
                                          <p:spTgt spid="2648"/>
                                        </p:tgtEl>
                                      </p:cBhvr>
                                    </p:animEffect>
                                  </p:childTnLst>
                                </p:cTn>
                              </p:par>
                              <p:par>
                                <p:cTn fill="hold" nodeType="withEffect" presetClass="entr" presetID="10" presetSubtype="0">
                                  <p:stCondLst>
                                    <p:cond delay="0"/>
                                  </p:stCondLst>
                                  <p:childTnLst>
                                    <p:set>
                                      <p:cBhvr>
                                        <p:cTn dur="1" fill="hold">
                                          <p:stCondLst>
                                            <p:cond delay="0"/>
                                          </p:stCondLst>
                                        </p:cTn>
                                        <p:tgtEl>
                                          <p:spTgt spid="2649"/>
                                        </p:tgtEl>
                                        <p:attrNameLst>
                                          <p:attrName>style.visibility</p:attrName>
                                        </p:attrNameLst>
                                      </p:cBhvr>
                                      <p:to>
                                        <p:strVal val="visible"/>
                                      </p:to>
                                    </p:set>
                                    <p:animEffect filter="fade" transition="in">
                                      <p:cBhvr>
                                        <p:cTn dur="1000"/>
                                        <p:tgtEl>
                                          <p:spTgt spid="2649"/>
                                        </p:tgtEl>
                                      </p:cBhvr>
                                    </p:animEffect>
                                  </p:childTnLst>
                                </p:cTn>
                              </p:par>
                              <p:par>
                                <p:cTn fill="hold" nodeType="withEffect" presetClass="entr" presetID="10" presetSubtype="0">
                                  <p:stCondLst>
                                    <p:cond delay="0"/>
                                  </p:stCondLst>
                                  <p:childTnLst>
                                    <p:set>
                                      <p:cBhvr>
                                        <p:cTn dur="1" fill="hold">
                                          <p:stCondLst>
                                            <p:cond delay="0"/>
                                          </p:stCondLst>
                                        </p:cTn>
                                        <p:tgtEl>
                                          <p:spTgt spid="2650"/>
                                        </p:tgtEl>
                                        <p:attrNameLst>
                                          <p:attrName>style.visibility</p:attrName>
                                        </p:attrNameLst>
                                      </p:cBhvr>
                                      <p:to>
                                        <p:strVal val="visible"/>
                                      </p:to>
                                    </p:set>
                                    <p:animEffect filter="fade" transition="in">
                                      <p:cBhvr>
                                        <p:cTn dur="1000"/>
                                        <p:tgtEl>
                                          <p:spTgt spid="2650"/>
                                        </p:tgtEl>
                                      </p:cBhvr>
                                    </p:animEffect>
                                  </p:childTnLst>
                                </p:cTn>
                              </p:par>
                              <p:par>
                                <p:cTn fill="hold" nodeType="withEffect" presetClass="entr" presetID="10" presetSubtype="0">
                                  <p:stCondLst>
                                    <p:cond delay="0"/>
                                  </p:stCondLst>
                                  <p:childTnLst>
                                    <p:set>
                                      <p:cBhvr>
                                        <p:cTn dur="1" fill="hold">
                                          <p:stCondLst>
                                            <p:cond delay="0"/>
                                          </p:stCondLst>
                                        </p:cTn>
                                        <p:tgtEl>
                                          <p:spTgt spid="2651"/>
                                        </p:tgtEl>
                                        <p:attrNameLst>
                                          <p:attrName>style.visibility</p:attrName>
                                        </p:attrNameLst>
                                      </p:cBhvr>
                                      <p:to>
                                        <p:strVal val="visible"/>
                                      </p:to>
                                    </p:set>
                                    <p:animEffect filter="fade" transition="in">
                                      <p:cBhvr>
                                        <p:cTn dur="1000"/>
                                        <p:tgtEl>
                                          <p:spTgt spid="2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0" name="Shape 3270"/>
        <p:cNvGrpSpPr/>
        <p:nvPr/>
      </p:nvGrpSpPr>
      <p:grpSpPr>
        <a:xfrm>
          <a:off x="0" y="0"/>
          <a:ext cx="0" cy="0"/>
          <a:chOff x="0" y="0"/>
          <a:chExt cx="0" cy="0"/>
        </a:xfrm>
      </p:grpSpPr>
      <p:sp>
        <p:nvSpPr>
          <p:cNvPr id="3271" name="Google Shape;3271;p72"/>
          <p:cNvSpPr txBox="1"/>
          <p:nvPr>
            <p:ph type="title"/>
          </p:nvPr>
        </p:nvSpPr>
        <p:spPr>
          <a:xfrm>
            <a:off x="1371900" y="91612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Data is a journey!</a:t>
            </a:r>
            <a:endParaRPr sz="6000"/>
          </a:p>
        </p:txBody>
      </p:sp>
      <p:sp>
        <p:nvSpPr>
          <p:cNvPr id="3272" name="Google Shape;3272;p72"/>
          <p:cNvSpPr txBox="1"/>
          <p:nvPr>
            <p:ph idx="2" type="title"/>
          </p:nvPr>
        </p:nvSpPr>
        <p:spPr>
          <a:xfrm>
            <a:off x="2124025" y="201275"/>
            <a:ext cx="5077500" cy="722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4800"/>
              <a:t>conclusion</a:t>
            </a:r>
            <a:endParaRPr sz="4800"/>
          </a:p>
        </p:txBody>
      </p:sp>
      <p:sp>
        <p:nvSpPr>
          <p:cNvPr id="3273" name="Google Shape;3273;p72"/>
          <p:cNvSpPr txBox="1"/>
          <p:nvPr>
            <p:ph idx="1" type="subTitle"/>
          </p:nvPr>
        </p:nvSpPr>
        <p:spPr>
          <a:xfrm>
            <a:off x="1231550" y="1749300"/>
            <a:ext cx="6348600" cy="2458500"/>
          </a:xfrm>
          <a:prstGeom prst="rect">
            <a:avLst/>
          </a:prstGeom>
        </p:spPr>
        <p:txBody>
          <a:bodyPr anchorCtr="0" anchor="t" bIns="91425" lIns="91425" spcFirstLastPara="1" rIns="91425" wrap="square" tIns="0">
            <a:noAutofit/>
          </a:bodyPr>
          <a:lstStyle/>
          <a:p>
            <a:pPr indent="0" lvl="0" marL="457200" rtl="0" algn="l">
              <a:spcBef>
                <a:spcPts val="0"/>
              </a:spcBef>
              <a:spcAft>
                <a:spcPts val="0"/>
              </a:spcAft>
              <a:buNone/>
            </a:pPr>
            <a:r>
              <a:rPr lang="en"/>
              <a:t>It is very important to work with the right dataset and the tools to achieve your goal. In my case realizing the path was very related with the features. It was like a chain: starts with words, vectorizing them and ranking for different purposes. Both models can be used for different purposes but serving for a mutual purpose. Gaining time and having clear results for decision making for the businesses and the consumers.</a:t>
            </a:r>
            <a:endParaRPr/>
          </a:p>
          <a:p>
            <a:pPr indent="0" lvl="0" marL="457200" rtl="0" algn="l">
              <a:spcBef>
                <a:spcPts val="1600"/>
              </a:spcBef>
              <a:spcAft>
                <a:spcPts val="0"/>
              </a:spcAft>
              <a:buNone/>
            </a:pPr>
            <a:r>
              <a:rPr lang="en"/>
              <a:t>                    I hope you enjoyed the journey!</a:t>
            </a:r>
            <a:endParaRPr/>
          </a:p>
          <a:p>
            <a:pPr indent="0" lvl="0" marL="457200" rtl="0" algn="l">
              <a:spcBef>
                <a:spcPts val="1600"/>
              </a:spcBef>
              <a:spcAft>
                <a:spcPts val="1600"/>
              </a:spcAft>
              <a:buNone/>
            </a:pPr>
            <a:r>
              <a:rPr lang="en"/>
              <a:t>                                      Thank you</a:t>
            </a:r>
            <a:endParaRPr/>
          </a:p>
        </p:txBody>
      </p:sp>
      <p:grpSp>
        <p:nvGrpSpPr>
          <p:cNvPr id="3274" name="Google Shape;3274;p72"/>
          <p:cNvGrpSpPr/>
          <p:nvPr/>
        </p:nvGrpSpPr>
        <p:grpSpPr>
          <a:xfrm flipH="1">
            <a:off x="612513" y="2516571"/>
            <a:ext cx="793256" cy="182899"/>
            <a:chOff x="2685575" y="2835950"/>
            <a:chExt cx="433000" cy="99825"/>
          </a:xfrm>
        </p:grpSpPr>
        <p:sp>
          <p:nvSpPr>
            <p:cNvPr id="3275" name="Google Shape;3275;p7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7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7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7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9" name="Google Shape;3279;p72"/>
          <p:cNvSpPr/>
          <p:nvPr/>
        </p:nvSpPr>
        <p:spPr>
          <a:xfrm flipH="1" rot="10800000">
            <a:off x="7529666" y="7287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72"/>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1" name="Google Shape;3281;p72"/>
          <p:cNvCxnSpPr/>
          <p:nvPr/>
        </p:nvCxnSpPr>
        <p:spPr>
          <a:xfrm>
            <a:off x="1968150" y="1674361"/>
            <a:ext cx="5208300" cy="0"/>
          </a:xfrm>
          <a:prstGeom prst="straightConnector1">
            <a:avLst/>
          </a:prstGeom>
          <a:noFill/>
          <a:ln cap="flat" cmpd="sng" w="9525">
            <a:solidFill>
              <a:schemeClr val="lt1"/>
            </a:solidFill>
            <a:prstDash val="solid"/>
            <a:round/>
            <a:headEnd len="med" w="med" type="none"/>
            <a:tailEnd len="med" w="med" type="none"/>
          </a:ln>
        </p:spPr>
      </p:cxnSp>
      <p:sp>
        <p:nvSpPr>
          <p:cNvPr id="3282" name="Google Shape;3282;p7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7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7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7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7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3279"/>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3274"/>
                                        </p:tgtEl>
                                        <p:attrNameLst>
                                          <p:attrName>style.visibility</p:attrName>
                                        </p:attrNameLst>
                                      </p:cBhvr>
                                      <p:to>
                                        <p:strVal val="visible"/>
                                      </p:to>
                                    </p:set>
                                    <p:anim calcmode="lin" valueType="num">
                                      <p:cBhvr additive="base">
                                        <p:cTn dur="1000"/>
                                        <p:tgtEl>
                                          <p:spTgt spid="32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272"/>
                                        </p:tgtEl>
                                        <p:attrNameLst>
                                          <p:attrName>style.visibility</p:attrName>
                                        </p:attrNameLst>
                                      </p:cBhvr>
                                      <p:to>
                                        <p:strVal val="visible"/>
                                      </p:to>
                                    </p:set>
                                    <p:anim calcmode="lin" valueType="num">
                                      <p:cBhvr additive="base">
                                        <p:cTn dur="1000"/>
                                        <p:tgtEl>
                                          <p:spTgt spid="32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271"/>
                                        </p:tgtEl>
                                        <p:attrNameLst>
                                          <p:attrName>style.visibility</p:attrName>
                                        </p:attrNameLst>
                                      </p:cBhvr>
                                      <p:to>
                                        <p:strVal val="visible"/>
                                      </p:to>
                                    </p:set>
                                    <p:anim calcmode="lin" valueType="num">
                                      <p:cBhvr additive="base">
                                        <p:cTn dur="1000"/>
                                        <p:tgtEl>
                                          <p:spTgt spid="32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81"/>
                                        </p:tgtEl>
                                        <p:attrNameLst>
                                          <p:attrName>style.visibility</p:attrName>
                                        </p:attrNameLst>
                                      </p:cBhvr>
                                      <p:to>
                                        <p:strVal val="visible"/>
                                      </p:to>
                                    </p:set>
                                    <p:anim calcmode="lin" valueType="num">
                                      <p:cBhvr additive="base">
                                        <p:cTn dur="1000"/>
                                        <p:tgtEl>
                                          <p:spTgt spid="328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273"/>
                                        </p:tgtEl>
                                        <p:attrNameLst>
                                          <p:attrName>style.visibility</p:attrName>
                                        </p:attrNameLst>
                                      </p:cBhvr>
                                      <p:to>
                                        <p:strVal val="visible"/>
                                      </p:to>
                                    </p:set>
                                    <p:animEffect filter="fade" transition="in">
                                      <p:cBhvr>
                                        <p:cTn dur="1000"/>
                                        <p:tgtEl>
                                          <p:spTgt spid="3273"/>
                                        </p:tgtEl>
                                      </p:cBhvr>
                                    </p:animEffect>
                                  </p:childTnLst>
                                </p:cTn>
                              </p:par>
                              <p:par>
                                <p:cTn fill="hold" nodeType="withEffect" presetClass="entr" presetID="10" presetSubtype="0">
                                  <p:stCondLst>
                                    <p:cond delay="0"/>
                                  </p:stCondLst>
                                  <p:childTnLst>
                                    <p:set>
                                      <p:cBhvr>
                                        <p:cTn dur="1" fill="hold">
                                          <p:stCondLst>
                                            <p:cond delay="0"/>
                                          </p:stCondLst>
                                        </p:cTn>
                                        <p:tgtEl>
                                          <p:spTgt spid="3282"/>
                                        </p:tgtEl>
                                        <p:attrNameLst>
                                          <p:attrName>style.visibility</p:attrName>
                                        </p:attrNameLst>
                                      </p:cBhvr>
                                      <p:to>
                                        <p:strVal val="visible"/>
                                      </p:to>
                                    </p:set>
                                    <p:animEffect filter="fade" transition="in">
                                      <p:cBhvr>
                                        <p:cTn dur="1000"/>
                                        <p:tgtEl>
                                          <p:spTgt spid="3282"/>
                                        </p:tgtEl>
                                      </p:cBhvr>
                                    </p:animEffect>
                                  </p:childTnLst>
                                </p:cTn>
                              </p:par>
                              <p:par>
                                <p:cTn fill="hold" nodeType="withEffect" presetClass="entr" presetID="10" presetSubtype="0">
                                  <p:stCondLst>
                                    <p:cond delay="0"/>
                                  </p:stCondLst>
                                  <p:childTnLst>
                                    <p:set>
                                      <p:cBhvr>
                                        <p:cTn dur="1" fill="hold">
                                          <p:stCondLst>
                                            <p:cond delay="0"/>
                                          </p:stCondLst>
                                        </p:cTn>
                                        <p:tgtEl>
                                          <p:spTgt spid="3283"/>
                                        </p:tgtEl>
                                        <p:attrNameLst>
                                          <p:attrName>style.visibility</p:attrName>
                                        </p:attrNameLst>
                                      </p:cBhvr>
                                      <p:to>
                                        <p:strVal val="visible"/>
                                      </p:to>
                                    </p:set>
                                    <p:animEffect filter="fade" transition="in">
                                      <p:cBhvr>
                                        <p:cTn dur="1000"/>
                                        <p:tgtEl>
                                          <p:spTgt spid="3283"/>
                                        </p:tgtEl>
                                      </p:cBhvr>
                                    </p:animEffect>
                                  </p:childTnLst>
                                </p:cTn>
                              </p:par>
                              <p:par>
                                <p:cTn fill="hold" nodeType="withEffect" presetClass="entr" presetID="10" presetSubtype="0">
                                  <p:stCondLst>
                                    <p:cond delay="0"/>
                                  </p:stCondLst>
                                  <p:childTnLst>
                                    <p:set>
                                      <p:cBhvr>
                                        <p:cTn dur="1" fill="hold">
                                          <p:stCondLst>
                                            <p:cond delay="0"/>
                                          </p:stCondLst>
                                        </p:cTn>
                                        <p:tgtEl>
                                          <p:spTgt spid="3284"/>
                                        </p:tgtEl>
                                        <p:attrNameLst>
                                          <p:attrName>style.visibility</p:attrName>
                                        </p:attrNameLst>
                                      </p:cBhvr>
                                      <p:to>
                                        <p:strVal val="visible"/>
                                      </p:to>
                                    </p:set>
                                    <p:animEffect filter="fade" transition="in">
                                      <p:cBhvr>
                                        <p:cTn dur="1000"/>
                                        <p:tgtEl>
                                          <p:spTgt spid="3284"/>
                                        </p:tgtEl>
                                      </p:cBhvr>
                                    </p:animEffect>
                                  </p:childTnLst>
                                </p:cTn>
                              </p:par>
                              <p:par>
                                <p:cTn fill="hold" nodeType="withEffect" presetClass="entr" presetID="10" presetSubtype="0">
                                  <p:stCondLst>
                                    <p:cond delay="0"/>
                                  </p:stCondLst>
                                  <p:childTnLst>
                                    <p:set>
                                      <p:cBhvr>
                                        <p:cTn dur="1" fill="hold">
                                          <p:stCondLst>
                                            <p:cond delay="0"/>
                                          </p:stCondLst>
                                        </p:cTn>
                                        <p:tgtEl>
                                          <p:spTgt spid="3285"/>
                                        </p:tgtEl>
                                        <p:attrNameLst>
                                          <p:attrName>style.visibility</p:attrName>
                                        </p:attrNameLst>
                                      </p:cBhvr>
                                      <p:to>
                                        <p:strVal val="visible"/>
                                      </p:to>
                                    </p:set>
                                    <p:animEffect filter="fade" transition="in">
                                      <p:cBhvr>
                                        <p:cTn dur="1000"/>
                                        <p:tgtEl>
                                          <p:spTgt spid="3285"/>
                                        </p:tgtEl>
                                      </p:cBhvr>
                                    </p:animEffect>
                                  </p:childTnLst>
                                </p:cTn>
                              </p:par>
                              <p:par>
                                <p:cTn fill="hold" nodeType="withEffect" presetClass="entr" presetID="10" presetSubtype="0">
                                  <p:stCondLst>
                                    <p:cond delay="0"/>
                                  </p:stCondLst>
                                  <p:childTnLst>
                                    <p:set>
                                      <p:cBhvr>
                                        <p:cTn dur="1" fill="hold">
                                          <p:stCondLst>
                                            <p:cond delay="0"/>
                                          </p:stCondLst>
                                        </p:cTn>
                                        <p:tgtEl>
                                          <p:spTgt spid="3286"/>
                                        </p:tgtEl>
                                        <p:attrNameLst>
                                          <p:attrName>style.visibility</p:attrName>
                                        </p:attrNameLst>
                                      </p:cBhvr>
                                      <p:to>
                                        <p:strVal val="visible"/>
                                      </p:to>
                                    </p:set>
                                    <p:animEffect filter="fade" transition="in">
                                      <p:cBhvr>
                                        <p:cTn dur="1000"/>
                                        <p:tgtEl>
                                          <p:spTgt spid="3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5" name="Shape 2655"/>
        <p:cNvGrpSpPr/>
        <p:nvPr/>
      </p:nvGrpSpPr>
      <p:grpSpPr>
        <a:xfrm>
          <a:off x="0" y="0"/>
          <a:ext cx="0" cy="0"/>
          <a:chOff x="0" y="0"/>
          <a:chExt cx="0" cy="0"/>
        </a:xfrm>
      </p:grpSpPr>
      <p:sp>
        <p:nvSpPr>
          <p:cNvPr id="2656" name="Google Shape;2656;p55"/>
          <p:cNvSpPr txBox="1"/>
          <p:nvPr>
            <p:ph idx="4" type="subTitle"/>
          </p:nvPr>
        </p:nvSpPr>
        <p:spPr>
          <a:xfrm>
            <a:off x="1515842" y="1480425"/>
            <a:ext cx="67611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Did you know that over %70 of online shoppers rely on product recommendation before purchasing?</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grpSp>
        <p:nvGrpSpPr>
          <p:cNvPr id="2657" name="Google Shape;2657;p55"/>
          <p:cNvGrpSpPr/>
          <p:nvPr/>
        </p:nvGrpSpPr>
        <p:grpSpPr>
          <a:xfrm>
            <a:off x="3373063" y="669580"/>
            <a:ext cx="793256" cy="182899"/>
            <a:chOff x="2685575" y="2835950"/>
            <a:chExt cx="433000" cy="99825"/>
          </a:xfrm>
        </p:grpSpPr>
        <p:sp>
          <p:nvSpPr>
            <p:cNvPr id="2658" name="Google Shape;2658;p5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2" name="Google Shape;2662;p55"/>
          <p:cNvGrpSpPr/>
          <p:nvPr/>
        </p:nvGrpSpPr>
        <p:grpSpPr>
          <a:xfrm>
            <a:off x="5408739" y="-838628"/>
            <a:ext cx="2019176" cy="2019176"/>
            <a:chOff x="1943325" y="-220375"/>
            <a:chExt cx="1298672" cy="1298672"/>
          </a:xfrm>
        </p:grpSpPr>
        <p:sp>
          <p:nvSpPr>
            <p:cNvPr id="2663" name="Google Shape;2663;p5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1" name="Google Shape;2711;p5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662"/>
                                        </p:tgtEl>
                                        <p:attrNameLst>
                                          <p:attrName>r</p:attrName>
                                        </p:attrNameLst>
                                      </p:cBhvr>
                                    </p:animRot>
                                  </p:childTnLst>
                                </p:cTn>
                              </p:par>
                              <p:par>
                                <p:cTn fill="hold" nodeType="withEffect" presetClass="entr" presetID="2" presetSubtype="2">
                                  <p:stCondLst>
                                    <p:cond delay="0"/>
                                  </p:stCondLst>
                                  <p:childTnLst>
                                    <p:set>
                                      <p:cBhvr>
                                        <p:cTn dur="1" fill="hold">
                                          <p:stCondLst>
                                            <p:cond delay="0"/>
                                          </p:stCondLst>
                                        </p:cTn>
                                        <p:tgtEl>
                                          <p:spTgt spid="2657"/>
                                        </p:tgtEl>
                                        <p:attrNameLst>
                                          <p:attrName>style.visibility</p:attrName>
                                        </p:attrNameLst>
                                      </p:cBhvr>
                                      <p:to>
                                        <p:strVal val="visible"/>
                                      </p:to>
                                    </p:set>
                                    <p:anim calcmode="lin" valueType="num">
                                      <p:cBhvr additive="base">
                                        <p:cTn dur="1000"/>
                                        <p:tgtEl>
                                          <p:spTgt spid="265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56"/>
                                        </p:tgtEl>
                                        <p:attrNameLst>
                                          <p:attrName>style.visibility</p:attrName>
                                        </p:attrNameLst>
                                      </p:cBhvr>
                                      <p:to>
                                        <p:strVal val="visible"/>
                                      </p:to>
                                    </p:set>
                                    <p:animEffect filter="fade" transition="in">
                                      <p:cBhvr>
                                        <p:cTn dur="1000"/>
                                        <p:tgtEl>
                                          <p:spTgt spid="2656"/>
                                        </p:tgtEl>
                                      </p:cBhvr>
                                    </p:animEffect>
                                  </p:childTnLst>
                                </p:cTn>
                              </p:par>
                              <p:par>
                                <p:cTn fill="hold" nodeType="withEffect" presetClass="entr" presetID="10" presetSubtype="0">
                                  <p:stCondLst>
                                    <p:cond delay="0"/>
                                  </p:stCondLst>
                                  <p:childTnLst>
                                    <p:set>
                                      <p:cBhvr>
                                        <p:cTn dur="1" fill="hold">
                                          <p:stCondLst>
                                            <p:cond delay="0"/>
                                          </p:stCondLst>
                                        </p:cTn>
                                        <p:tgtEl>
                                          <p:spTgt spid="2711"/>
                                        </p:tgtEl>
                                        <p:attrNameLst>
                                          <p:attrName>style.visibility</p:attrName>
                                        </p:attrNameLst>
                                      </p:cBhvr>
                                      <p:to>
                                        <p:strVal val="visible"/>
                                      </p:to>
                                    </p:set>
                                    <p:animEffect filter="fade" transition="in">
                                      <p:cBhvr>
                                        <p:cTn dur="1000"/>
                                        <p:tgtEl>
                                          <p:spTgt spid="2711"/>
                                        </p:tgtEl>
                                      </p:cBhvr>
                                    </p:animEffect>
                                  </p:childTnLst>
                                </p:cTn>
                              </p:par>
                              <p:par>
                                <p:cTn fill="hold" nodeType="withEffect" presetClass="entr" presetID="10" presetSubtype="0">
                                  <p:stCondLst>
                                    <p:cond delay="0"/>
                                  </p:stCondLst>
                                  <p:childTnLst>
                                    <p:set>
                                      <p:cBhvr>
                                        <p:cTn dur="1" fill="hold">
                                          <p:stCondLst>
                                            <p:cond delay="0"/>
                                          </p:stCondLst>
                                        </p:cTn>
                                        <p:tgtEl>
                                          <p:spTgt spid="2712"/>
                                        </p:tgtEl>
                                        <p:attrNameLst>
                                          <p:attrName>style.visibility</p:attrName>
                                        </p:attrNameLst>
                                      </p:cBhvr>
                                      <p:to>
                                        <p:strVal val="visible"/>
                                      </p:to>
                                    </p:set>
                                    <p:animEffect filter="fade" transition="in">
                                      <p:cBhvr>
                                        <p:cTn dur="1000"/>
                                        <p:tgtEl>
                                          <p:spTgt spid="2712"/>
                                        </p:tgtEl>
                                      </p:cBhvr>
                                    </p:animEffect>
                                  </p:childTnLst>
                                </p:cTn>
                              </p:par>
                              <p:par>
                                <p:cTn fill="hold" nodeType="withEffect" presetClass="entr" presetID="10" presetSubtype="0">
                                  <p:stCondLst>
                                    <p:cond delay="0"/>
                                  </p:stCondLst>
                                  <p:childTnLst>
                                    <p:set>
                                      <p:cBhvr>
                                        <p:cTn dur="1" fill="hold">
                                          <p:stCondLst>
                                            <p:cond delay="0"/>
                                          </p:stCondLst>
                                        </p:cTn>
                                        <p:tgtEl>
                                          <p:spTgt spid="2713"/>
                                        </p:tgtEl>
                                        <p:attrNameLst>
                                          <p:attrName>style.visibility</p:attrName>
                                        </p:attrNameLst>
                                      </p:cBhvr>
                                      <p:to>
                                        <p:strVal val="visible"/>
                                      </p:to>
                                    </p:set>
                                    <p:animEffect filter="fade" transition="in">
                                      <p:cBhvr>
                                        <p:cTn dur="1000"/>
                                        <p:tgtEl>
                                          <p:spTgt spid="2713"/>
                                        </p:tgtEl>
                                      </p:cBhvr>
                                    </p:animEffect>
                                  </p:childTnLst>
                                </p:cTn>
                              </p:par>
                              <p:par>
                                <p:cTn fill="hold" nodeType="withEffect" presetClass="entr" presetID="10" presetSubtype="0">
                                  <p:stCondLst>
                                    <p:cond delay="0"/>
                                  </p:stCondLst>
                                  <p:childTnLst>
                                    <p:set>
                                      <p:cBhvr>
                                        <p:cTn dur="1" fill="hold">
                                          <p:stCondLst>
                                            <p:cond delay="0"/>
                                          </p:stCondLst>
                                        </p:cTn>
                                        <p:tgtEl>
                                          <p:spTgt spid="2714"/>
                                        </p:tgtEl>
                                        <p:attrNameLst>
                                          <p:attrName>style.visibility</p:attrName>
                                        </p:attrNameLst>
                                      </p:cBhvr>
                                      <p:to>
                                        <p:strVal val="visible"/>
                                      </p:to>
                                    </p:set>
                                    <p:animEffect filter="fade" transition="in">
                                      <p:cBhvr>
                                        <p:cTn dur="1000"/>
                                        <p:tgtEl>
                                          <p:spTgt spid="2714"/>
                                        </p:tgtEl>
                                      </p:cBhvr>
                                    </p:animEffect>
                                  </p:childTnLst>
                                </p:cTn>
                              </p:par>
                              <p:par>
                                <p:cTn fill="hold" nodeType="withEffect" presetClass="entr" presetID="10" presetSubtype="0">
                                  <p:stCondLst>
                                    <p:cond delay="0"/>
                                  </p:stCondLst>
                                  <p:childTnLst>
                                    <p:set>
                                      <p:cBhvr>
                                        <p:cTn dur="1" fill="hold">
                                          <p:stCondLst>
                                            <p:cond delay="0"/>
                                          </p:stCondLst>
                                        </p:cTn>
                                        <p:tgtEl>
                                          <p:spTgt spid="2715"/>
                                        </p:tgtEl>
                                        <p:attrNameLst>
                                          <p:attrName>style.visibility</p:attrName>
                                        </p:attrNameLst>
                                      </p:cBhvr>
                                      <p:to>
                                        <p:strVal val="visible"/>
                                      </p:to>
                                    </p:set>
                                    <p:animEffect filter="fade" transition="in">
                                      <p:cBhvr>
                                        <p:cTn dur="1000"/>
                                        <p:tgtEl>
                                          <p:spTgt spid="27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56"/>
          <p:cNvSpPr txBox="1"/>
          <p:nvPr>
            <p:ph idx="4" type="subTitle"/>
          </p:nvPr>
        </p:nvSpPr>
        <p:spPr>
          <a:xfrm>
            <a:off x="1477667" y="1223625"/>
            <a:ext cx="67611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Some of you find it scary but some of us find it practical. It saves the most precious thing in our lives.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5200"/>
              <a:t>TIME.</a:t>
            </a:r>
            <a:endParaRPr sz="3000"/>
          </a:p>
          <a:p>
            <a:pPr indent="0" lvl="0" marL="0" rtl="0" algn="l">
              <a:spcBef>
                <a:spcPts val="0"/>
              </a:spcBef>
              <a:spcAft>
                <a:spcPts val="0"/>
              </a:spcAft>
              <a:buNone/>
            </a:pPr>
            <a:r>
              <a:t/>
            </a:r>
            <a:endParaRPr sz="3000"/>
          </a:p>
        </p:txBody>
      </p:sp>
      <p:grpSp>
        <p:nvGrpSpPr>
          <p:cNvPr id="2721" name="Google Shape;2721;p56"/>
          <p:cNvGrpSpPr/>
          <p:nvPr/>
        </p:nvGrpSpPr>
        <p:grpSpPr>
          <a:xfrm>
            <a:off x="3373063" y="669580"/>
            <a:ext cx="793256" cy="182899"/>
            <a:chOff x="2685575" y="2835950"/>
            <a:chExt cx="433000" cy="99825"/>
          </a:xfrm>
        </p:grpSpPr>
        <p:sp>
          <p:nvSpPr>
            <p:cNvPr id="2722" name="Google Shape;2722;p5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6" name="Google Shape;2726;p56"/>
          <p:cNvGrpSpPr/>
          <p:nvPr/>
        </p:nvGrpSpPr>
        <p:grpSpPr>
          <a:xfrm>
            <a:off x="5408739" y="-838628"/>
            <a:ext cx="2019176" cy="2019176"/>
            <a:chOff x="1943325" y="-220375"/>
            <a:chExt cx="1298672" cy="1298672"/>
          </a:xfrm>
        </p:grpSpPr>
        <p:sp>
          <p:nvSpPr>
            <p:cNvPr id="2727" name="Google Shape;2727;p5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5" name="Google Shape;2775;p5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726"/>
                                        </p:tgtEl>
                                        <p:attrNameLst>
                                          <p:attrName>r</p:attrName>
                                        </p:attrNameLst>
                                      </p:cBhvr>
                                    </p:animRot>
                                  </p:childTnLst>
                                </p:cTn>
                              </p:par>
                              <p:par>
                                <p:cTn fill="hold" nodeType="withEffect" presetClass="entr" presetID="2" presetSubtype="2">
                                  <p:stCondLst>
                                    <p:cond delay="0"/>
                                  </p:stCondLst>
                                  <p:childTnLst>
                                    <p:set>
                                      <p:cBhvr>
                                        <p:cTn dur="1" fill="hold">
                                          <p:stCondLst>
                                            <p:cond delay="0"/>
                                          </p:stCondLst>
                                        </p:cTn>
                                        <p:tgtEl>
                                          <p:spTgt spid="2721"/>
                                        </p:tgtEl>
                                        <p:attrNameLst>
                                          <p:attrName>style.visibility</p:attrName>
                                        </p:attrNameLst>
                                      </p:cBhvr>
                                      <p:to>
                                        <p:strVal val="visible"/>
                                      </p:to>
                                    </p:set>
                                    <p:anim calcmode="lin" valueType="num">
                                      <p:cBhvr additive="base">
                                        <p:cTn dur="1000"/>
                                        <p:tgtEl>
                                          <p:spTgt spid="272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20"/>
                                        </p:tgtEl>
                                        <p:attrNameLst>
                                          <p:attrName>style.visibility</p:attrName>
                                        </p:attrNameLst>
                                      </p:cBhvr>
                                      <p:to>
                                        <p:strVal val="visible"/>
                                      </p:to>
                                    </p:set>
                                    <p:animEffect filter="fade" transition="in">
                                      <p:cBhvr>
                                        <p:cTn dur="1000"/>
                                        <p:tgtEl>
                                          <p:spTgt spid="2720"/>
                                        </p:tgtEl>
                                      </p:cBhvr>
                                    </p:animEffect>
                                  </p:childTnLst>
                                </p:cTn>
                              </p:par>
                              <p:par>
                                <p:cTn fill="hold" nodeType="withEffect" presetClass="entr" presetID="10" presetSubtype="0">
                                  <p:stCondLst>
                                    <p:cond delay="0"/>
                                  </p:stCondLst>
                                  <p:childTnLst>
                                    <p:set>
                                      <p:cBhvr>
                                        <p:cTn dur="1" fill="hold">
                                          <p:stCondLst>
                                            <p:cond delay="0"/>
                                          </p:stCondLst>
                                        </p:cTn>
                                        <p:tgtEl>
                                          <p:spTgt spid="2775"/>
                                        </p:tgtEl>
                                        <p:attrNameLst>
                                          <p:attrName>style.visibility</p:attrName>
                                        </p:attrNameLst>
                                      </p:cBhvr>
                                      <p:to>
                                        <p:strVal val="visible"/>
                                      </p:to>
                                    </p:set>
                                    <p:animEffect filter="fade" transition="in">
                                      <p:cBhvr>
                                        <p:cTn dur="1000"/>
                                        <p:tgtEl>
                                          <p:spTgt spid="2775"/>
                                        </p:tgtEl>
                                      </p:cBhvr>
                                    </p:animEffect>
                                  </p:childTnLst>
                                </p:cTn>
                              </p:par>
                              <p:par>
                                <p:cTn fill="hold" nodeType="withEffect" presetClass="entr" presetID="10" presetSubtype="0">
                                  <p:stCondLst>
                                    <p:cond delay="0"/>
                                  </p:stCondLst>
                                  <p:childTnLst>
                                    <p:set>
                                      <p:cBhvr>
                                        <p:cTn dur="1" fill="hold">
                                          <p:stCondLst>
                                            <p:cond delay="0"/>
                                          </p:stCondLst>
                                        </p:cTn>
                                        <p:tgtEl>
                                          <p:spTgt spid="2776"/>
                                        </p:tgtEl>
                                        <p:attrNameLst>
                                          <p:attrName>style.visibility</p:attrName>
                                        </p:attrNameLst>
                                      </p:cBhvr>
                                      <p:to>
                                        <p:strVal val="visible"/>
                                      </p:to>
                                    </p:set>
                                    <p:animEffect filter="fade" transition="in">
                                      <p:cBhvr>
                                        <p:cTn dur="1000"/>
                                        <p:tgtEl>
                                          <p:spTgt spid="2776"/>
                                        </p:tgtEl>
                                      </p:cBhvr>
                                    </p:animEffect>
                                  </p:childTnLst>
                                </p:cTn>
                              </p:par>
                              <p:par>
                                <p:cTn fill="hold" nodeType="withEffect" presetClass="entr" presetID="10" presetSubtype="0">
                                  <p:stCondLst>
                                    <p:cond delay="0"/>
                                  </p:stCondLst>
                                  <p:childTnLst>
                                    <p:set>
                                      <p:cBhvr>
                                        <p:cTn dur="1" fill="hold">
                                          <p:stCondLst>
                                            <p:cond delay="0"/>
                                          </p:stCondLst>
                                        </p:cTn>
                                        <p:tgtEl>
                                          <p:spTgt spid="2777"/>
                                        </p:tgtEl>
                                        <p:attrNameLst>
                                          <p:attrName>style.visibility</p:attrName>
                                        </p:attrNameLst>
                                      </p:cBhvr>
                                      <p:to>
                                        <p:strVal val="visible"/>
                                      </p:to>
                                    </p:set>
                                    <p:animEffect filter="fade" transition="in">
                                      <p:cBhvr>
                                        <p:cTn dur="1000"/>
                                        <p:tgtEl>
                                          <p:spTgt spid="2777"/>
                                        </p:tgtEl>
                                      </p:cBhvr>
                                    </p:animEffect>
                                  </p:childTnLst>
                                </p:cTn>
                              </p:par>
                              <p:par>
                                <p:cTn fill="hold" nodeType="withEffect" presetClass="entr" presetID="10" presetSubtype="0">
                                  <p:stCondLst>
                                    <p:cond delay="0"/>
                                  </p:stCondLst>
                                  <p:childTnLst>
                                    <p:set>
                                      <p:cBhvr>
                                        <p:cTn dur="1" fill="hold">
                                          <p:stCondLst>
                                            <p:cond delay="0"/>
                                          </p:stCondLst>
                                        </p:cTn>
                                        <p:tgtEl>
                                          <p:spTgt spid="2778"/>
                                        </p:tgtEl>
                                        <p:attrNameLst>
                                          <p:attrName>style.visibility</p:attrName>
                                        </p:attrNameLst>
                                      </p:cBhvr>
                                      <p:to>
                                        <p:strVal val="visible"/>
                                      </p:to>
                                    </p:set>
                                    <p:animEffect filter="fade" transition="in">
                                      <p:cBhvr>
                                        <p:cTn dur="1000"/>
                                        <p:tgtEl>
                                          <p:spTgt spid="2778"/>
                                        </p:tgtEl>
                                      </p:cBhvr>
                                    </p:animEffect>
                                  </p:childTnLst>
                                </p:cTn>
                              </p:par>
                              <p:par>
                                <p:cTn fill="hold" nodeType="withEffect" presetClass="entr" presetID="10" presetSubtype="0">
                                  <p:stCondLst>
                                    <p:cond delay="0"/>
                                  </p:stCondLst>
                                  <p:childTnLst>
                                    <p:set>
                                      <p:cBhvr>
                                        <p:cTn dur="1" fill="hold">
                                          <p:stCondLst>
                                            <p:cond delay="0"/>
                                          </p:stCondLst>
                                        </p:cTn>
                                        <p:tgtEl>
                                          <p:spTgt spid="2779"/>
                                        </p:tgtEl>
                                        <p:attrNameLst>
                                          <p:attrName>style.visibility</p:attrName>
                                        </p:attrNameLst>
                                      </p:cBhvr>
                                      <p:to>
                                        <p:strVal val="visible"/>
                                      </p:to>
                                    </p:set>
                                    <p:animEffect filter="fade" transition="in">
                                      <p:cBhvr>
                                        <p:cTn dur="1000"/>
                                        <p:tgtEl>
                                          <p:spTgt spid="27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3" name="Shape 2783"/>
        <p:cNvGrpSpPr/>
        <p:nvPr/>
      </p:nvGrpSpPr>
      <p:grpSpPr>
        <a:xfrm>
          <a:off x="0" y="0"/>
          <a:ext cx="0" cy="0"/>
          <a:chOff x="0" y="0"/>
          <a:chExt cx="0" cy="0"/>
        </a:xfrm>
      </p:grpSpPr>
      <p:sp>
        <p:nvSpPr>
          <p:cNvPr id="2784" name="Google Shape;2784;p57"/>
          <p:cNvSpPr txBox="1"/>
          <p:nvPr>
            <p:ph idx="3" type="subTitle"/>
          </p:nvPr>
        </p:nvSpPr>
        <p:spPr>
          <a:xfrm>
            <a:off x="2229956" y="2068541"/>
            <a:ext cx="2040000" cy="354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Sentiment Analysis</a:t>
            </a:r>
            <a:endParaRPr/>
          </a:p>
        </p:txBody>
      </p:sp>
      <p:sp>
        <p:nvSpPr>
          <p:cNvPr id="2785" name="Google Shape;2785;p57"/>
          <p:cNvSpPr txBox="1"/>
          <p:nvPr>
            <p:ph idx="4" type="subTitle"/>
          </p:nvPr>
        </p:nvSpPr>
        <p:spPr>
          <a:xfrm>
            <a:off x="2229925" y="2406832"/>
            <a:ext cx="2040000" cy="24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Sentiment analysis is the process of classifying whether a block of text is positive, negative, or, neutral.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 will use it to help the businesses and consumers to see the final results of reviews easily, i</a:t>
            </a:r>
            <a:r>
              <a:rPr lang="en" sz="1000">
                <a:latin typeface="Roboto"/>
                <a:ea typeface="Roboto"/>
                <a:cs typeface="Roboto"/>
                <a:sym typeface="Roboto"/>
              </a:rPr>
              <a:t>nstead </a:t>
            </a:r>
            <a:r>
              <a:rPr lang="en" sz="1000">
                <a:latin typeface="Roboto"/>
                <a:ea typeface="Roboto"/>
                <a:cs typeface="Roboto"/>
                <a:sym typeface="Roboto"/>
              </a:rPr>
              <a:t>of reading each review or counting stars.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Stars can be helpful as well but instead of 5 to10 rating scores,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 will deliver more sharp and clear answers with my model.</a:t>
            </a:r>
            <a:endParaRPr sz="1000">
              <a:latin typeface="Roboto"/>
              <a:ea typeface="Roboto"/>
              <a:cs typeface="Roboto"/>
              <a:sym typeface="Roboto"/>
            </a:endParaRPr>
          </a:p>
        </p:txBody>
      </p:sp>
      <p:sp>
        <p:nvSpPr>
          <p:cNvPr id="2786" name="Google Shape;2786;p57"/>
          <p:cNvSpPr txBox="1"/>
          <p:nvPr>
            <p:ph type="title"/>
          </p:nvPr>
        </p:nvSpPr>
        <p:spPr>
          <a:xfrm>
            <a:off x="715500" y="157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What is… What for… Where to use…</a:t>
            </a:r>
            <a:endParaRPr/>
          </a:p>
        </p:txBody>
      </p:sp>
      <p:sp>
        <p:nvSpPr>
          <p:cNvPr id="2787" name="Google Shape;2787;p57"/>
          <p:cNvSpPr txBox="1"/>
          <p:nvPr>
            <p:ph idx="7" type="subTitle"/>
          </p:nvPr>
        </p:nvSpPr>
        <p:spPr>
          <a:xfrm>
            <a:off x="4805975" y="2007175"/>
            <a:ext cx="2744100" cy="354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Product Recommendation</a:t>
            </a:r>
            <a:endParaRPr/>
          </a:p>
        </p:txBody>
      </p:sp>
      <p:sp>
        <p:nvSpPr>
          <p:cNvPr id="2788" name="Google Shape;2788;p57"/>
          <p:cNvSpPr txBox="1"/>
          <p:nvPr>
            <p:ph idx="8" type="subTitle"/>
          </p:nvPr>
        </p:nvSpPr>
        <p:spPr>
          <a:xfrm>
            <a:off x="5201728" y="2345465"/>
            <a:ext cx="2040000" cy="51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In this system, keywords are used to describe the items and a user profile is built to indicate the type of item this user likes. These algorithms try to recommend items that are similar to those that a user liked in the past, or is examining in the present.</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With this system, my target will be both consumers and businesses: to give consumers a better chance to see things they would like to buy and give businesses more </a:t>
            </a:r>
            <a:r>
              <a:rPr lang="en" sz="1000">
                <a:latin typeface="Roboto"/>
                <a:ea typeface="Roboto"/>
                <a:cs typeface="Roboto"/>
                <a:sym typeface="Roboto"/>
              </a:rPr>
              <a:t>opportunity</a:t>
            </a:r>
            <a:r>
              <a:rPr lang="en" sz="1000">
                <a:latin typeface="Roboto"/>
                <a:ea typeface="Roboto"/>
                <a:cs typeface="Roboto"/>
                <a:sym typeface="Roboto"/>
              </a:rPr>
              <a:t> to display right products to sell for the right target groups.</a:t>
            </a:r>
            <a:endParaRPr sz="1000">
              <a:latin typeface="Roboto"/>
              <a:ea typeface="Roboto"/>
              <a:cs typeface="Roboto"/>
              <a:sym typeface="Roboto"/>
            </a:endParaRPr>
          </a:p>
        </p:txBody>
      </p:sp>
      <p:sp>
        <p:nvSpPr>
          <p:cNvPr id="2789" name="Google Shape;2789;p57"/>
          <p:cNvSpPr/>
          <p:nvPr/>
        </p:nvSpPr>
        <p:spPr>
          <a:xfrm>
            <a:off x="5943979" y="95653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7"/>
          <p:cNvSpPr/>
          <p:nvPr/>
        </p:nvSpPr>
        <p:spPr>
          <a:xfrm>
            <a:off x="2972204" y="101788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1" name="Google Shape;2791;p57"/>
          <p:cNvGrpSpPr/>
          <p:nvPr/>
        </p:nvGrpSpPr>
        <p:grpSpPr>
          <a:xfrm>
            <a:off x="3094994" y="1140085"/>
            <a:ext cx="309925" cy="309899"/>
            <a:chOff x="4168661" y="6184550"/>
            <a:chExt cx="309925" cy="309899"/>
          </a:xfrm>
        </p:grpSpPr>
        <p:sp>
          <p:nvSpPr>
            <p:cNvPr id="2792" name="Google Shape;2792;p57"/>
            <p:cNvSpPr/>
            <p:nvPr/>
          </p:nvSpPr>
          <p:spPr>
            <a:xfrm>
              <a:off x="4168661" y="6184550"/>
              <a:ext cx="309925" cy="309899"/>
            </a:xfrm>
            <a:custGeom>
              <a:rect b="b" l="l" r="r" t="t"/>
              <a:pathLst>
                <a:path extrusionOk="0" h="11598" w="11599">
                  <a:moveTo>
                    <a:pt x="5454" y="667"/>
                  </a:moveTo>
                  <a:lnTo>
                    <a:pt x="5454" y="4096"/>
                  </a:lnTo>
                  <a:lnTo>
                    <a:pt x="667" y="4096"/>
                  </a:lnTo>
                  <a:lnTo>
                    <a:pt x="667" y="667"/>
                  </a:lnTo>
                  <a:close/>
                  <a:moveTo>
                    <a:pt x="10908" y="667"/>
                  </a:moveTo>
                  <a:lnTo>
                    <a:pt x="10908" y="4096"/>
                  </a:lnTo>
                  <a:lnTo>
                    <a:pt x="6145" y="4096"/>
                  </a:lnTo>
                  <a:lnTo>
                    <a:pt x="6145" y="667"/>
                  </a:lnTo>
                  <a:close/>
                  <a:moveTo>
                    <a:pt x="5454" y="4763"/>
                  </a:moveTo>
                  <a:lnTo>
                    <a:pt x="5454" y="10907"/>
                  </a:lnTo>
                  <a:lnTo>
                    <a:pt x="667" y="10907"/>
                  </a:lnTo>
                  <a:lnTo>
                    <a:pt x="667" y="4763"/>
                  </a:lnTo>
                  <a:close/>
                  <a:moveTo>
                    <a:pt x="10908" y="4763"/>
                  </a:moveTo>
                  <a:lnTo>
                    <a:pt x="10908" y="10907"/>
                  </a:lnTo>
                  <a:lnTo>
                    <a:pt x="6145" y="10907"/>
                  </a:lnTo>
                  <a:lnTo>
                    <a:pt x="6145" y="4763"/>
                  </a:lnTo>
                  <a:close/>
                  <a:moveTo>
                    <a:pt x="1" y="0"/>
                  </a:moveTo>
                  <a:lnTo>
                    <a:pt x="1" y="11598"/>
                  </a:lnTo>
                  <a:lnTo>
                    <a:pt x="11598" y="11598"/>
                  </a:lnTo>
                  <a:lnTo>
                    <a:pt x="11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7"/>
            <p:cNvSpPr/>
            <p:nvPr/>
          </p:nvSpPr>
          <p:spPr>
            <a:xfrm>
              <a:off x="4217665" y="6224630"/>
              <a:ext cx="65571" cy="54749"/>
            </a:xfrm>
            <a:custGeom>
              <a:rect b="b" l="l" r="r" t="t"/>
              <a:pathLst>
                <a:path extrusionOk="0" h="2049" w="2454">
                  <a:moveTo>
                    <a:pt x="1953" y="1"/>
                  </a:moveTo>
                  <a:lnTo>
                    <a:pt x="881" y="1072"/>
                  </a:lnTo>
                  <a:lnTo>
                    <a:pt x="500" y="691"/>
                  </a:lnTo>
                  <a:lnTo>
                    <a:pt x="0" y="1168"/>
                  </a:lnTo>
                  <a:lnTo>
                    <a:pt x="881" y="2049"/>
                  </a:lnTo>
                  <a:lnTo>
                    <a:pt x="2453" y="477"/>
                  </a:lnTo>
                  <a:lnTo>
                    <a:pt x="19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7"/>
            <p:cNvSpPr/>
            <p:nvPr/>
          </p:nvSpPr>
          <p:spPr>
            <a:xfrm>
              <a:off x="4371652" y="6223348"/>
              <a:ext cx="49646" cy="49672"/>
            </a:xfrm>
            <a:custGeom>
              <a:rect b="b" l="l" r="r" t="t"/>
              <a:pathLst>
                <a:path extrusionOk="0" h="1859" w="1858">
                  <a:moveTo>
                    <a:pt x="477" y="1"/>
                  </a:moveTo>
                  <a:lnTo>
                    <a:pt x="0" y="477"/>
                  </a:lnTo>
                  <a:lnTo>
                    <a:pt x="453" y="930"/>
                  </a:lnTo>
                  <a:lnTo>
                    <a:pt x="0" y="1358"/>
                  </a:lnTo>
                  <a:lnTo>
                    <a:pt x="477" y="1859"/>
                  </a:lnTo>
                  <a:lnTo>
                    <a:pt x="929" y="1406"/>
                  </a:lnTo>
                  <a:lnTo>
                    <a:pt x="1382" y="1859"/>
                  </a:lnTo>
                  <a:lnTo>
                    <a:pt x="1858" y="1358"/>
                  </a:lnTo>
                  <a:lnTo>
                    <a:pt x="1405" y="930"/>
                  </a:lnTo>
                  <a:lnTo>
                    <a:pt x="1858" y="477"/>
                  </a:lnTo>
                  <a:lnTo>
                    <a:pt x="1382" y="1"/>
                  </a:lnTo>
                  <a:lnTo>
                    <a:pt x="929" y="430"/>
                  </a:lnTo>
                  <a:lnTo>
                    <a:pt x="4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7"/>
            <p:cNvSpPr/>
            <p:nvPr/>
          </p:nvSpPr>
          <p:spPr>
            <a:xfrm>
              <a:off x="4241205" y="6330254"/>
              <a:ext cx="54749" cy="18490"/>
            </a:xfrm>
            <a:custGeom>
              <a:rect b="b" l="l" r="r" t="t"/>
              <a:pathLst>
                <a:path extrusionOk="0" h="692" w="2049">
                  <a:moveTo>
                    <a:pt x="0" y="1"/>
                  </a:moveTo>
                  <a:lnTo>
                    <a:pt x="0" y="691"/>
                  </a:lnTo>
                  <a:lnTo>
                    <a:pt x="2048" y="691"/>
                  </a:lnTo>
                  <a:lnTo>
                    <a:pt x="20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7"/>
            <p:cNvSpPr/>
            <p:nvPr/>
          </p:nvSpPr>
          <p:spPr>
            <a:xfrm>
              <a:off x="4204920" y="6330254"/>
              <a:ext cx="18490" cy="18490"/>
            </a:xfrm>
            <a:custGeom>
              <a:rect b="b" l="l" r="r" t="t"/>
              <a:pathLst>
                <a:path extrusionOk="0" h="692" w="692">
                  <a:moveTo>
                    <a:pt x="1" y="1"/>
                  </a:moveTo>
                  <a:lnTo>
                    <a:pt x="1" y="691"/>
                  </a:lnTo>
                  <a:lnTo>
                    <a:pt x="692" y="691"/>
                  </a:lnTo>
                  <a:lnTo>
                    <a:pt x="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7"/>
            <p:cNvSpPr/>
            <p:nvPr/>
          </p:nvSpPr>
          <p:spPr>
            <a:xfrm>
              <a:off x="4241205" y="6366540"/>
              <a:ext cx="45825" cy="18464"/>
            </a:xfrm>
            <a:custGeom>
              <a:rect b="b" l="l" r="r" t="t"/>
              <a:pathLst>
                <a:path extrusionOk="0" h="691" w="1715">
                  <a:moveTo>
                    <a:pt x="0" y="0"/>
                  </a:moveTo>
                  <a:lnTo>
                    <a:pt x="0" y="691"/>
                  </a:lnTo>
                  <a:lnTo>
                    <a:pt x="1715" y="691"/>
                  </a:lnTo>
                  <a:lnTo>
                    <a:pt x="17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7"/>
            <p:cNvSpPr/>
            <p:nvPr/>
          </p:nvSpPr>
          <p:spPr>
            <a:xfrm>
              <a:off x="4204920" y="6366540"/>
              <a:ext cx="18490" cy="18464"/>
            </a:xfrm>
            <a:custGeom>
              <a:rect b="b" l="l" r="r" t="t"/>
              <a:pathLst>
                <a:path extrusionOk="0" h="691" w="692">
                  <a:moveTo>
                    <a:pt x="1" y="0"/>
                  </a:moveTo>
                  <a:lnTo>
                    <a:pt x="1" y="691"/>
                  </a:lnTo>
                  <a:lnTo>
                    <a:pt x="692" y="691"/>
                  </a:lnTo>
                  <a:lnTo>
                    <a:pt x="6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7"/>
            <p:cNvSpPr/>
            <p:nvPr/>
          </p:nvSpPr>
          <p:spPr>
            <a:xfrm>
              <a:off x="4241205" y="6403440"/>
              <a:ext cx="54749" cy="17849"/>
            </a:xfrm>
            <a:custGeom>
              <a:rect b="b" l="l" r="r" t="t"/>
              <a:pathLst>
                <a:path extrusionOk="0" h="668" w="2049">
                  <a:moveTo>
                    <a:pt x="0" y="0"/>
                  </a:moveTo>
                  <a:lnTo>
                    <a:pt x="0" y="667"/>
                  </a:lnTo>
                  <a:lnTo>
                    <a:pt x="2048" y="667"/>
                  </a:lnTo>
                  <a:lnTo>
                    <a:pt x="20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7"/>
            <p:cNvSpPr/>
            <p:nvPr/>
          </p:nvSpPr>
          <p:spPr>
            <a:xfrm>
              <a:off x="4204920" y="6403440"/>
              <a:ext cx="18490" cy="17849"/>
            </a:xfrm>
            <a:custGeom>
              <a:rect b="b" l="l" r="r" t="t"/>
              <a:pathLst>
                <a:path extrusionOk="0" h="668" w="692">
                  <a:moveTo>
                    <a:pt x="1" y="0"/>
                  </a:moveTo>
                  <a:lnTo>
                    <a:pt x="1" y="667"/>
                  </a:lnTo>
                  <a:lnTo>
                    <a:pt x="692" y="667"/>
                  </a:lnTo>
                  <a:lnTo>
                    <a:pt x="6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7"/>
            <p:cNvSpPr/>
            <p:nvPr/>
          </p:nvSpPr>
          <p:spPr>
            <a:xfrm>
              <a:off x="4387551" y="6330254"/>
              <a:ext cx="54749" cy="18490"/>
            </a:xfrm>
            <a:custGeom>
              <a:rect b="b" l="l" r="r" t="t"/>
              <a:pathLst>
                <a:path extrusionOk="0" h="692" w="2049">
                  <a:moveTo>
                    <a:pt x="1" y="1"/>
                  </a:moveTo>
                  <a:lnTo>
                    <a:pt x="1" y="691"/>
                  </a:lnTo>
                  <a:lnTo>
                    <a:pt x="2049" y="691"/>
                  </a:lnTo>
                  <a:lnTo>
                    <a:pt x="2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7"/>
            <p:cNvSpPr/>
            <p:nvPr/>
          </p:nvSpPr>
          <p:spPr>
            <a:xfrm>
              <a:off x="4350651" y="6330254"/>
              <a:ext cx="18490" cy="18490"/>
            </a:xfrm>
            <a:custGeom>
              <a:rect b="b" l="l" r="r" t="t"/>
              <a:pathLst>
                <a:path extrusionOk="0" h="692" w="692">
                  <a:moveTo>
                    <a:pt x="0" y="1"/>
                  </a:moveTo>
                  <a:lnTo>
                    <a:pt x="0" y="691"/>
                  </a:lnTo>
                  <a:lnTo>
                    <a:pt x="691" y="691"/>
                  </a:lnTo>
                  <a:lnTo>
                    <a:pt x="6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7"/>
            <p:cNvSpPr/>
            <p:nvPr/>
          </p:nvSpPr>
          <p:spPr>
            <a:xfrm>
              <a:off x="4387551" y="6366540"/>
              <a:ext cx="45210" cy="18464"/>
            </a:xfrm>
            <a:custGeom>
              <a:rect b="b" l="l" r="r" t="t"/>
              <a:pathLst>
                <a:path extrusionOk="0" h="691" w="1692">
                  <a:moveTo>
                    <a:pt x="1" y="0"/>
                  </a:moveTo>
                  <a:lnTo>
                    <a:pt x="1" y="691"/>
                  </a:lnTo>
                  <a:lnTo>
                    <a:pt x="1692" y="691"/>
                  </a:lnTo>
                  <a:lnTo>
                    <a:pt x="16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7"/>
            <p:cNvSpPr/>
            <p:nvPr/>
          </p:nvSpPr>
          <p:spPr>
            <a:xfrm>
              <a:off x="4350651" y="6366540"/>
              <a:ext cx="18490" cy="18464"/>
            </a:xfrm>
            <a:custGeom>
              <a:rect b="b" l="l" r="r" t="t"/>
              <a:pathLst>
                <a:path extrusionOk="0" h="691" w="692">
                  <a:moveTo>
                    <a:pt x="0" y="0"/>
                  </a:moveTo>
                  <a:lnTo>
                    <a:pt x="0" y="691"/>
                  </a:lnTo>
                  <a:lnTo>
                    <a:pt x="691" y="691"/>
                  </a:lnTo>
                  <a:lnTo>
                    <a:pt x="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7"/>
            <p:cNvSpPr/>
            <p:nvPr/>
          </p:nvSpPr>
          <p:spPr>
            <a:xfrm>
              <a:off x="4387551" y="6403440"/>
              <a:ext cx="54749" cy="17849"/>
            </a:xfrm>
            <a:custGeom>
              <a:rect b="b" l="l" r="r" t="t"/>
              <a:pathLst>
                <a:path extrusionOk="0" h="668" w="2049">
                  <a:moveTo>
                    <a:pt x="1" y="0"/>
                  </a:moveTo>
                  <a:lnTo>
                    <a:pt x="1" y="667"/>
                  </a:lnTo>
                  <a:lnTo>
                    <a:pt x="2049" y="667"/>
                  </a:lnTo>
                  <a:lnTo>
                    <a:pt x="20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7"/>
            <p:cNvSpPr/>
            <p:nvPr/>
          </p:nvSpPr>
          <p:spPr>
            <a:xfrm>
              <a:off x="4350651" y="6403440"/>
              <a:ext cx="18490" cy="17849"/>
            </a:xfrm>
            <a:custGeom>
              <a:rect b="b" l="l" r="r" t="t"/>
              <a:pathLst>
                <a:path extrusionOk="0" h="668" w="692">
                  <a:moveTo>
                    <a:pt x="0" y="0"/>
                  </a:moveTo>
                  <a:lnTo>
                    <a:pt x="0" y="667"/>
                  </a:lnTo>
                  <a:lnTo>
                    <a:pt x="691" y="667"/>
                  </a:lnTo>
                  <a:lnTo>
                    <a:pt x="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7"/>
            <p:cNvSpPr/>
            <p:nvPr/>
          </p:nvSpPr>
          <p:spPr>
            <a:xfrm>
              <a:off x="4387551" y="6439699"/>
              <a:ext cx="36312" cy="18490"/>
            </a:xfrm>
            <a:custGeom>
              <a:rect b="b" l="l" r="r" t="t"/>
              <a:pathLst>
                <a:path extrusionOk="0" h="692" w="1359">
                  <a:moveTo>
                    <a:pt x="1" y="1"/>
                  </a:moveTo>
                  <a:lnTo>
                    <a:pt x="1" y="691"/>
                  </a:lnTo>
                  <a:lnTo>
                    <a:pt x="1358" y="691"/>
                  </a:lnTo>
                  <a:lnTo>
                    <a:pt x="1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7"/>
            <p:cNvSpPr/>
            <p:nvPr/>
          </p:nvSpPr>
          <p:spPr>
            <a:xfrm>
              <a:off x="4350651" y="6439699"/>
              <a:ext cx="18490" cy="18490"/>
            </a:xfrm>
            <a:custGeom>
              <a:rect b="b" l="l" r="r" t="t"/>
              <a:pathLst>
                <a:path extrusionOk="0" h="692" w="692">
                  <a:moveTo>
                    <a:pt x="0" y="1"/>
                  </a:moveTo>
                  <a:lnTo>
                    <a:pt x="0" y="691"/>
                  </a:lnTo>
                  <a:lnTo>
                    <a:pt x="691" y="691"/>
                  </a:lnTo>
                  <a:lnTo>
                    <a:pt x="6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9" name="Google Shape;2809;p57"/>
          <p:cNvGrpSpPr/>
          <p:nvPr/>
        </p:nvGrpSpPr>
        <p:grpSpPr>
          <a:xfrm>
            <a:off x="6066461" y="1078721"/>
            <a:ext cx="310540" cy="309925"/>
            <a:chOff x="2935479" y="5261882"/>
            <a:chExt cx="310540" cy="309925"/>
          </a:xfrm>
        </p:grpSpPr>
        <p:sp>
          <p:nvSpPr>
            <p:cNvPr id="2810" name="Google Shape;2810;p57"/>
            <p:cNvSpPr/>
            <p:nvPr/>
          </p:nvSpPr>
          <p:spPr>
            <a:xfrm>
              <a:off x="2935479" y="5261882"/>
              <a:ext cx="310540" cy="309925"/>
            </a:xfrm>
            <a:custGeom>
              <a:rect b="b" l="l" r="r" t="t"/>
              <a:pathLst>
                <a:path extrusionOk="0" h="11599" w="11622">
                  <a:moveTo>
                    <a:pt x="10931" y="667"/>
                  </a:moveTo>
                  <a:lnTo>
                    <a:pt x="10931" y="7502"/>
                  </a:lnTo>
                  <a:lnTo>
                    <a:pt x="691" y="7502"/>
                  </a:lnTo>
                  <a:lnTo>
                    <a:pt x="691" y="667"/>
                  </a:lnTo>
                  <a:close/>
                  <a:moveTo>
                    <a:pt x="5454" y="8193"/>
                  </a:moveTo>
                  <a:lnTo>
                    <a:pt x="5454" y="9217"/>
                  </a:lnTo>
                  <a:lnTo>
                    <a:pt x="3691" y="9217"/>
                  </a:lnTo>
                  <a:lnTo>
                    <a:pt x="4001" y="8193"/>
                  </a:lnTo>
                  <a:close/>
                  <a:moveTo>
                    <a:pt x="7597" y="8193"/>
                  </a:moveTo>
                  <a:lnTo>
                    <a:pt x="7906" y="9217"/>
                  </a:lnTo>
                  <a:lnTo>
                    <a:pt x="6144" y="9217"/>
                  </a:lnTo>
                  <a:lnTo>
                    <a:pt x="6144" y="8193"/>
                  </a:lnTo>
                  <a:close/>
                  <a:moveTo>
                    <a:pt x="0" y="0"/>
                  </a:moveTo>
                  <a:lnTo>
                    <a:pt x="0" y="8193"/>
                  </a:lnTo>
                  <a:lnTo>
                    <a:pt x="3286" y="8193"/>
                  </a:lnTo>
                  <a:lnTo>
                    <a:pt x="2977" y="9217"/>
                  </a:lnTo>
                  <a:lnTo>
                    <a:pt x="1691" y="9217"/>
                  </a:lnTo>
                  <a:lnTo>
                    <a:pt x="1691" y="9907"/>
                  </a:lnTo>
                  <a:lnTo>
                    <a:pt x="2763" y="9907"/>
                  </a:lnTo>
                  <a:lnTo>
                    <a:pt x="2477" y="10931"/>
                  </a:lnTo>
                  <a:lnTo>
                    <a:pt x="1715" y="10931"/>
                  </a:lnTo>
                  <a:lnTo>
                    <a:pt x="1715" y="11598"/>
                  </a:lnTo>
                  <a:lnTo>
                    <a:pt x="2977" y="11598"/>
                  </a:lnTo>
                  <a:lnTo>
                    <a:pt x="3501" y="9883"/>
                  </a:lnTo>
                  <a:lnTo>
                    <a:pt x="5454" y="9883"/>
                  </a:lnTo>
                  <a:lnTo>
                    <a:pt x="5454" y="10907"/>
                  </a:lnTo>
                  <a:lnTo>
                    <a:pt x="4763" y="10907"/>
                  </a:lnTo>
                  <a:lnTo>
                    <a:pt x="4763" y="11598"/>
                  </a:lnTo>
                  <a:lnTo>
                    <a:pt x="6811" y="11598"/>
                  </a:lnTo>
                  <a:lnTo>
                    <a:pt x="6811" y="10907"/>
                  </a:lnTo>
                  <a:lnTo>
                    <a:pt x="6144" y="10907"/>
                  </a:lnTo>
                  <a:lnTo>
                    <a:pt x="6144" y="9883"/>
                  </a:lnTo>
                  <a:lnTo>
                    <a:pt x="8097" y="9883"/>
                  </a:lnTo>
                  <a:lnTo>
                    <a:pt x="8645" y="11598"/>
                  </a:lnTo>
                  <a:lnTo>
                    <a:pt x="9907" y="11598"/>
                  </a:lnTo>
                  <a:lnTo>
                    <a:pt x="9907" y="10907"/>
                  </a:lnTo>
                  <a:lnTo>
                    <a:pt x="9145" y="10907"/>
                  </a:lnTo>
                  <a:lnTo>
                    <a:pt x="8835" y="9883"/>
                  </a:lnTo>
                  <a:lnTo>
                    <a:pt x="9573" y="9883"/>
                  </a:lnTo>
                  <a:lnTo>
                    <a:pt x="9573" y="9217"/>
                  </a:lnTo>
                  <a:lnTo>
                    <a:pt x="8645" y="9217"/>
                  </a:lnTo>
                  <a:lnTo>
                    <a:pt x="8335" y="8193"/>
                  </a:lnTo>
                  <a:lnTo>
                    <a:pt x="11622" y="8193"/>
                  </a:lnTo>
                  <a:lnTo>
                    <a:pt x="116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7"/>
            <p:cNvSpPr/>
            <p:nvPr/>
          </p:nvSpPr>
          <p:spPr>
            <a:xfrm>
              <a:off x="2971738" y="5298141"/>
              <a:ext cx="36927" cy="18490"/>
            </a:xfrm>
            <a:custGeom>
              <a:rect b="b" l="l" r="r" t="t"/>
              <a:pathLst>
                <a:path extrusionOk="0" h="692" w="1382">
                  <a:moveTo>
                    <a:pt x="0" y="1"/>
                  </a:moveTo>
                  <a:lnTo>
                    <a:pt x="0" y="692"/>
                  </a:lnTo>
                  <a:lnTo>
                    <a:pt x="1382" y="692"/>
                  </a:lnTo>
                  <a:lnTo>
                    <a:pt x="1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7"/>
            <p:cNvSpPr/>
            <p:nvPr/>
          </p:nvSpPr>
          <p:spPr>
            <a:xfrm>
              <a:off x="2971738" y="5298462"/>
              <a:ext cx="237380" cy="145437"/>
            </a:xfrm>
            <a:custGeom>
              <a:rect b="b" l="l" r="r" t="t"/>
              <a:pathLst>
                <a:path extrusionOk="0" h="5443" w="8884">
                  <a:moveTo>
                    <a:pt x="4787" y="703"/>
                  </a:moveTo>
                  <a:cubicBezTo>
                    <a:pt x="5637" y="845"/>
                    <a:pt x="6299" y="1501"/>
                    <a:pt x="6473" y="2370"/>
                  </a:cubicBezTo>
                  <a:lnTo>
                    <a:pt x="4787" y="2370"/>
                  </a:lnTo>
                  <a:lnTo>
                    <a:pt x="4787" y="703"/>
                  </a:lnTo>
                  <a:close/>
                  <a:moveTo>
                    <a:pt x="4097" y="703"/>
                  </a:moveTo>
                  <a:lnTo>
                    <a:pt x="4097" y="2585"/>
                  </a:lnTo>
                  <a:lnTo>
                    <a:pt x="2787" y="3918"/>
                  </a:lnTo>
                  <a:cubicBezTo>
                    <a:pt x="1906" y="2680"/>
                    <a:pt x="2620" y="965"/>
                    <a:pt x="4097" y="703"/>
                  </a:cubicBezTo>
                  <a:close/>
                  <a:moveTo>
                    <a:pt x="6454" y="3061"/>
                  </a:moveTo>
                  <a:cubicBezTo>
                    <a:pt x="6287" y="4037"/>
                    <a:pt x="5454" y="4776"/>
                    <a:pt x="4454" y="4776"/>
                  </a:cubicBezTo>
                  <a:cubicBezTo>
                    <a:pt x="4025" y="4776"/>
                    <a:pt x="3596" y="4633"/>
                    <a:pt x="3263" y="4395"/>
                  </a:cubicBezTo>
                  <a:lnTo>
                    <a:pt x="4597" y="3061"/>
                  </a:lnTo>
                  <a:close/>
                  <a:moveTo>
                    <a:pt x="4451" y="1"/>
                  </a:moveTo>
                  <a:cubicBezTo>
                    <a:pt x="3448" y="1"/>
                    <a:pt x="2441" y="537"/>
                    <a:pt x="1953" y="1608"/>
                  </a:cubicBezTo>
                  <a:lnTo>
                    <a:pt x="1453" y="1346"/>
                  </a:lnTo>
                  <a:lnTo>
                    <a:pt x="0" y="1346"/>
                  </a:lnTo>
                  <a:lnTo>
                    <a:pt x="0" y="2037"/>
                  </a:lnTo>
                  <a:lnTo>
                    <a:pt x="1286" y="2037"/>
                  </a:lnTo>
                  <a:lnTo>
                    <a:pt x="1763" y="2251"/>
                  </a:lnTo>
                  <a:cubicBezTo>
                    <a:pt x="1464" y="4060"/>
                    <a:pt x="2900" y="5441"/>
                    <a:pt x="4467" y="5441"/>
                  </a:cubicBezTo>
                  <a:cubicBezTo>
                    <a:pt x="5026" y="5441"/>
                    <a:pt x="5601" y="5265"/>
                    <a:pt x="6121" y="4871"/>
                  </a:cubicBezTo>
                  <a:lnTo>
                    <a:pt x="6692" y="5442"/>
                  </a:lnTo>
                  <a:lnTo>
                    <a:pt x="8883" y="5442"/>
                  </a:lnTo>
                  <a:lnTo>
                    <a:pt x="8883" y="4776"/>
                  </a:lnTo>
                  <a:lnTo>
                    <a:pt x="6978" y="4776"/>
                  </a:lnTo>
                  <a:lnTo>
                    <a:pt x="6597" y="4395"/>
                  </a:lnTo>
                  <a:cubicBezTo>
                    <a:pt x="7073" y="3775"/>
                    <a:pt x="7264" y="3013"/>
                    <a:pt x="7145" y="2251"/>
                  </a:cubicBezTo>
                  <a:lnTo>
                    <a:pt x="7597" y="2037"/>
                  </a:lnTo>
                  <a:lnTo>
                    <a:pt x="8883" y="2037"/>
                  </a:lnTo>
                  <a:lnTo>
                    <a:pt x="8883" y="1346"/>
                  </a:lnTo>
                  <a:lnTo>
                    <a:pt x="7431" y="1346"/>
                  </a:lnTo>
                  <a:lnTo>
                    <a:pt x="6930" y="1608"/>
                  </a:lnTo>
                  <a:cubicBezTo>
                    <a:pt x="6454" y="537"/>
                    <a:pt x="5454" y="1"/>
                    <a:pt x="44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7"/>
            <p:cNvSpPr/>
            <p:nvPr/>
          </p:nvSpPr>
          <p:spPr>
            <a:xfrm>
              <a:off x="3172806" y="5298141"/>
              <a:ext cx="36312" cy="18490"/>
            </a:xfrm>
            <a:custGeom>
              <a:rect b="b" l="l" r="r" t="t"/>
              <a:pathLst>
                <a:path extrusionOk="0" h="692" w="1359">
                  <a:moveTo>
                    <a:pt x="1" y="1"/>
                  </a:moveTo>
                  <a:lnTo>
                    <a:pt x="1" y="692"/>
                  </a:lnTo>
                  <a:lnTo>
                    <a:pt x="1358" y="692"/>
                  </a:lnTo>
                  <a:lnTo>
                    <a:pt x="1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7"/>
            <p:cNvSpPr/>
            <p:nvPr/>
          </p:nvSpPr>
          <p:spPr>
            <a:xfrm>
              <a:off x="3182372" y="5389149"/>
              <a:ext cx="27388" cy="18464"/>
            </a:xfrm>
            <a:custGeom>
              <a:rect b="b" l="l" r="r" t="t"/>
              <a:pathLst>
                <a:path extrusionOk="0" h="691" w="1025">
                  <a:moveTo>
                    <a:pt x="0" y="0"/>
                  </a:moveTo>
                  <a:lnTo>
                    <a:pt x="0" y="691"/>
                  </a:lnTo>
                  <a:lnTo>
                    <a:pt x="1024" y="691"/>
                  </a:lnTo>
                  <a:lnTo>
                    <a:pt x="10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5" name="Google Shape;2815;p57"/>
          <p:cNvSpPr/>
          <p:nvPr/>
        </p:nvSpPr>
        <p:spPr>
          <a:xfrm>
            <a:off x="7415285" y="22247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21" name="Google Shape;2821;p57"/>
          <p:cNvPicPr preferRelativeResize="0"/>
          <p:nvPr/>
        </p:nvPicPr>
        <p:blipFill>
          <a:blip r:embed="rId4">
            <a:alphaModFix/>
          </a:blip>
          <a:stretch>
            <a:fillRect/>
          </a:stretch>
        </p:blipFill>
        <p:spPr>
          <a:xfrm>
            <a:off x="7462727" y="-514375"/>
            <a:ext cx="2527512" cy="268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1"/>
                                        </p:tgtEl>
                                        <p:attrNameLst>
                                          <p:attrName>style.visibility</p:attrName>
                                        </p:attrNameLst>
                                      </p:cBhvr>
                                      <p:to>
                                        <p:strVal val="visible"/>
                                      </p:to>
                                    </p:set>
                                    <p:animEffect filter="fade" transition="in">
                                      <p:cBhvr>
                                        <p:cTn dur="1000"/>
                                        <p:tgtEl>
                                          <p:spTgt spid="2821"/>
                                        </p:tgtEl>
                                      </p:cBhvr>
                                    </p:animEffect>
                                  </p:childTnLst>
                                </p:cTn>
                              </p:par>
                              <p:par>
                                <p:cTn fill="hold" nodeType="withEffect" presetClass="entr" presetID="2" presetSubtype="8">
                                  <p:stCondLst>
                                    <p:cond delay="0"/>
                                  </p:stCondLst>
                                  <p:childTnLst>
                                    <p:set>
                                      <p:cBhvr>
                                        <p:cTn dur="1" fill="hold">
                                          <p:stCondLst>
                                            <p:cond delay="0"/>
                                          </p:stCondLst>
                                        </p:cTn>
                                        <p:tgtEl>
                                          <p:spTgt spid="2786"/>
                                        </p:tgtEl>
                                        <p:attrNameLst>
                                          <p:attrName>style.visibility</p:attrName>
                                        </p:attrNameLst>
                                      </p:cBhvr>
                                      <p:to>
                                        <p:strVal val="visible"/>
                                      </p:to>
                                    </p:set>
                                    <p:anim calcmode="lin" valueType="num">
                                      <p:cBhvr additive="base">
                                        <p:cTn dur="1000"/>
                                        <p:tgtEl>
                                          <p:spTgt spid="278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84"/>
                                        </p:tgtEl>
                                        <p:attrNameLst>
                                          <p:attrName>style.visibility</p:attrName>
                                        </p:attrNameLst>
                                      </p:cBhvr>
                                      <p:to>
                                        <p:strVal val="visible"/>
                                      </p:to>
                                    </p:set>
                                    <p:animEffect filter="fade" transition="in">
                                      <p:cBhvr>
                                        <p:cTn dur="1000"/>
                                        <p:tgtEl>
                                          <p:spTgt spid="2784"/>
                                        </p:tgtEl>
                                      </p:cBhvr>
                                    </p:animEffect>
                                  </p:childTnLst>
                                </p:cTn>
                              </p:par>
                              <p:par>
                                <p:cTn fill="hold" nodeType="withEffect" presetClass="entr" presetID="10" presetSubtype="0">
                                  <p:stCondLst>
                                    <p:cond delay="0"/>
                                  </p:stCondLst>
                                  <p:childTnLst>
                                    <p:set>
                                      <p:cBhvr>
                                        <p:cTn dur="1" fill="hold">
                                          <p:stCondLst>
                                            <p:cond delay="0"/>
                                          </p:stCondLst>
                                        </p:cTn>
                                        <p:tgtEl>
                                          <p:spTgt spid="2785"/>
                                        </p:tgtEl>
                                        <p:attrNameLst>
                                          <p:attrName>style.visibility</p:attrName>
                                        </p:attrNameLst>
                                      </p:cBhvr>
                                      <p:to>
                                        <p:strVal val="visible"/>
                                      </p:to>
                                    </p:set>
                                    <p:animEffect filter="fade" transition="in">
                                      <p:cBhvr>
                                        <p:cTn dur="1000"/>
                                        <p:tgtEl>
                                          <p:spTgt spid="2785"/>
                                        </p:tgtEl>
                                      </p:cBhvr>
                                    </p:animEffect>
                                  </p:childTnLst>
                                </p:cTn>
                              </p:par>
                              <p:par>
                                <p:cTn fill="hold" nodeType="withEffect" presetClass="entr" presetID="10" presetSubtype="0">
                                  <p:stCondLst>
                                    <p:cond delay="0"/>
                                  </p:stCondLst>
                                  <p:childTnLst>
                                    <p:set>
                                      <p:cBhvr>
                                        <p:cTn dur="1" fill="hold">
                                          <p:stCondLst>
                                            <p:cond delay="0"/>
                                          </p:stCondLst>
                                        </p:cTn>
                                        <p:tgtEl>
                                          <p:spTgt spid="2787"/>
                                        </p:tgtEl>
                                        <p:attrNameLst>
                                          <p:attrName>style.visibility</p:attrName>
                                        </p:attrNameLst>
                                      </p:cBhvr>
                                      <p:to>
                                        <p:strVal val="visible"/>
                                      </p:to>
                                    </p:set>
                                    <p:animEffect filter="fade" transition="in">
                                      <p:cBhvr>
                                        <p:cTn dur="1000"/>
                                        <p:tgtEl>
                                          <p:spTgt spid="2787"/>
                                        </p:tgtEl>
                                      </p:cBhvr>
                                    </p:animEffect>
                                  </p:childTnLst>
                                </p:cTn>
                              </p:par>
                              <p:par>
                                <p:cTn fill="hold" nodeType="withEffect" presetClass="entr" presetID="10" presetSubtype="0">
                                  <p:stCondLst>
                                    <p:cond delay="0"/>
                                  </p:stCondLst>
                                  <p:childTnLst>
                                    <p:set>
                                      <p:cBhvr>
                                        <p:cTn dur="1" fill="hold">
                                          <p:stCondLst>
                                            <p:cond delay="0"/>
                                          </p:stCondLst>
                                        </p:cTn>
                                        <p:tgtEl>
                                          <p:spTgt spid="2788"/>
                                        </p:tgtEl>
                                        <p:attrNameLst>
                                          <p:attrName>style.visibility</p:attrName>
                                        </p:attrNameLst>
                                      </p:cBhvr>
                                      <p:to>
                                        <p:strVal val="visible"/>
                                      </p:to>
                                    </p:set>
                                    <p:animEffect filter="fade" transition="in">
                                      <p:cBhvr>
                                        <p:cTn dur="1000"/>
                                        <p:tgtEl>
                                          <p:spTgt spid="2788"/>
                                        </p:tgtEl>
                                      </p:cBhvr>
                                    </p:animEffect>
                                  </p:childTnLst>
                                </p:cTn>
                              </p:par>
                              <p:par>
                                <p:cTn fill="hold" nodeType="withEffect" presetClass="entr" presetID="10" presetSubtype="0">
                                  <p:stCondLst>
                                    <p:cond delay="0"/>
                                  </p:stCondLst>
                                  <p:childTnLst>
                                    <p:set>
                                      <p:cBhvr>
                                        <p:cTn dur="1" fill="hold">
                                          <p:stCondLst>
                                            <p:cond delay="0"/>
                                          </p:stCondLst>
                                        </p:cTn>
                                        <p:tgtEl>
                                          <p:spTgt spid="2791"/>
                                        </p:tgtEl>
                                        <p:attrNameLst>
                                          <p:attrName>style.visibility</p:attrName>
                                        </p:attrNameLst>
                                      </p:cBhvr>
                                      <p:to>
                                        <p:strVal val="visible"/>
                                      </p:to>
                                    </p:set>
                                    <p:animEffect filter="fade" transition="in">
                                      <p:cBhvr>
                                        <p:cTn dur="1000"/>
                                        <p:tgtEl>
                                          <p:spTgt spid="2791"/>
                                        </p:tgtEl>
                                      </p:cBhvr>
                                    </p:animEffect>
                                  </p:childTnLst>
                                </p:cTn>
                              </p:par>
                              <p:par>
                                <p:cTn fill="hold" nodeType="withEffect" presetClass="entr" presetID="10" presetSubtype="0">
                                  <p:stCondLst>
                                    <p:cond delay="0"/>
                                  </p:stCondLst>
                                  <p:childTnLst>
                                    <p:set>
                                      <p:cBhvr>
                                        <p:cTn dur="1" fill="hold">
                                          <p:stCondLst>
                                            <p:cond delay="0"/>
                                          </p:stCondLst>
                                        </p:cTn>
                                        <p:tgtEl>
                                          <p:spTgt spid="2809"/>
                                        </p:tgtEl>
                                        <p:attrNameLst>
                                          <p:attrName>style.visibility</p:attrName>
                                        </p:attrNameLst>
                                      </p:cBhvr>
                                      <p:to>
                                        <p:strVal val="visible"/>
                                      </p:to>
                                    </p:set>
                                    <p:animEffect filter="fade" transition="in">
                                      <p:cBhvr>
                                        <p:cTn dur="1000"/>
                                        <p:tgtEl>
                                          <p:spTgt spid="2809"/>
                                        </p:tgtEl>
                                      </p:cBhvr>
                                    </p:animEffect>
                                  </p:childTnLst>
                                </p:cTn>
                              </p:par>
                              <p:par>
                                <p:cTn fill="hold" nodeType="withEffect" presetClass="entr" presetID="23" presetSubtype="16">
                                  <p:stCondLst>
                                    <p:cond delay="0"/>
                                  </p:stCondLst>
                                  <p:childTnLst>
                                    <p:set>
                                      <p:cBhvr>
                                        <p:cTn dur="1" fill="hold">
                                          <p:stCondLst>
                                            <p:cond delay="0"/>
                                          </p:stCondLst>
                                        </p:cTn>
                                        <p:tgtEl>
                                          <p:spTgt spid="2789"/>
                                        </p:tgtEl>
                                        <p:attrNameLst>
                                          <p:attrName>style.visibility</p:attrName>
                                        </p:attrNameLst>
                                      </p:cBhvr>
                                      <p:to>
                                        <p:strVal val="visible"/>
                                      </p:to>
                                    </p:set>
                                    <p:anim calcmode="lin" valueType="num">
                                      <p:cBhvr additive="base">
                                        <p:cTn dur="1000"/>
                                        <p:tgtEl>
                                          <p:spTgt spid="2789"/>
                                        </p:tgtEl>
                                        <p:attrNameLst>
                                          <p:attrName>ppt_w</p:attrName>
                                        </p:attrNameLst>
                                      </p:cBhvr>
                                      <p:tavLst>
                                        <p:tav fmla="" tm="0">
                                          <p:val>
                                            <p:strVal val="0"/>
                                          </p:val>
                                        </p:tav>
                                        <p:tav fmla="" tm="100000">
                                          <p:val>
                                            <p:strVal val="#ppt_w"/>
                                          </p:val>
                                        </p:tav>
                                      </p:tavLst>
                                    </p:anim>
                                    <p:anim calcmode="lin" valueType="num">
                                      <p:cBhvr additive="base">
                                        <p:cTn dur="1000"/>
                                        <p:tgtEl>
                                          <p:spTgt spid="27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90"/>
                                        </p:tgtEl>
                                        <p:attrNameLst>
                                          <p:attrName>style.visibility</p:attrName>
                                        </p:attrNameLst>
                                      </p:cBhvr>
                                      <p:to>
                                        <p:strVal val="visible"/>
                                      </p:to>
                                    </p:set>
                                    <p:anim calcmode="lin" valueType="num">
                                      <p:cBhvr additive="base">
                                        <p:cTn dur="1000"/>
                                        <p:tgtEl>
                                          <p:spTgt spid="2790"/>
                                        </p:tgtEl>
                                        <p:attrNameLst>
                                          <p:attrName>ppt_w</p:attrName>
                                        </p:attrNameLst>
                                      </p:cBhvr>
                                      <p:tavLst>
                                        <p:tav fmla="" tm="0">
                                          <p:val>
                                            <p:strVal val="0"/>
                                          </p:val>
                                        </p:tav>
                                        <p:tav fmla="" tm="100000">
                                          <p:val>
                                            <p:strVal val="#ppt_w"/>
                                          </p:val>
                                        </p:tav>
                                      </p:tavLst>
                                    </p:anim>
                                    <p:anim calcmode="lin" valueType="num">
                                      <p:cBhvr additive="base">
                                        <p:cTn dur="1000"/>
                                        <p:tgtEl>
                                          <p:spTgt spid="2790"/>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2815"/>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816"/>
                                        </p:tgtEl>
                                        <p:attrNameLst>
                                          <p:attrName>style.visibility</p:attrName>
                                        </p:attrNameLst>
                                      </p:cBhvr>
                                      <p:to>
                                        <p:strVal val="visible"/>
                                      </p:to>
                                    </p:set>
                                    <p:animEffect filter="fade" transition="in">
                                      <p:cBhvr>
                                        <p:cTn dur="1000"/>
                                        <p:tgtEl>
                                          <p:spTgt spid="2816"/>
                                        </p:tgtEl>
                                      </p:cBhvr>
                                    </p:animEffect>
                                  </p:childTnLst>
                                </p:cTn>
                              </p:par>
                              <p:par>
                                <p:cTn fill="hold" nodeType="withEffect" presetClass="entr" presetID="10" presetSubtype="0">
                                  <p:stCondLst>
                                    <p:cond delay="0"/>
                                  </p:stCondLst>
                                  <p:childTnLst>
                                    <p:set>
                                      <p:cBhvr>
                                        <p:cTn dur="1" fill="hold">
                                          <p:stCondLst>
                                            <p:cond delay="0"/>
                                          </p:stCondLst>
                                        </p:cTn>
                                        <p:tgtEl>
                                          <p:spTgt spid="2817"/>
                                        </p:tgtEl>
                                        <p:attrNameLst>
                                          <p:attrName>style.visibility</p:attrName>
                                        </p:attrNameLst>
                                      </p:cBhvr>
                                      <p:to>
                                        <p:strVal val="visible"/>
                                      </p:to>
                                    </p:set>
                                    <p:animEffect filter="fade" transition="in">
                                      <p:cBhvr>
                                        <p:cTn dur="1000"/>
                                        <p:tgtEl>
                                          <p:spTgt spid="2817"/>
                                        </p:tgtEl>
                                      </p:cBhvr>
                                    </p:animEffect>
                                  </p:childTnLst>
                                </p:cTn>
                              </p:par>
                              <p:par>
                                <p:cTn fill="hold" nodeType="withEffect" presetClass="entr" presetID="10" presetSubtype="0">
                                  <p:stCondLst>
                                    <p:cond delay="0"/>
                                  </p:stCondLst>
                                  <p:childTnLst>
                                    <p:set>
                                      <p:cBhvr>
                                        <p:cTn dur="1" fill="hold">
                                          <p:stCondLst>
                                            <p:cond delay="0"/>
                                          </p:stCondLst>
                                        </p:cTn>
                                        <p:tgtEl>
                                          <p:spTgt spid="2818"/>
                                        </p:tgtEl>
                                        <p:attrNameLst>
                                          <p:attrName>style.visibility</p:attrName>
                                        </p:attrNameLst>
                                      </p:cBhvr>
                                      <p:to>
                                        <p:strVal val="visible"/>
                                      </p:to>
                                    </p:set>
                                    <p:animEffect filter="fade" transition="in">
                                      <p:cBhvr>
                                        <p:cTn dur="1000"/>
                                        <p:tgtEl>
                                          <p:spTgt spid="2818"/>
                                        </p:tgtEl>
                                      </p:cBhvr>
                                    </p:animEffect>
                                  </p:childTnLst>
                                </p:cTn>
                              </p:par>
                              <p:par>
                                <p:cTn fill="hold" nodeType="withEffect" presetClass="entr" presetID="10" presetSubtype="0">
                                  <p:stCondLst>
                                    <p:cond delay="0"/>
                                  </p:stCondLst>
                                  <p:childTnLst>
                                    <p:set>
                                      <p:cBhvr>
                                        <p:cTn dur="1" fill="hold">
                                          <p:stCondLst>
                                            <p:cond delay="0"/>
                                          </p:stCondLst>
                                        </p:cTn>
                                        <p:tgtEl>
                                          <p:spTgt spid="2819"/>
                                        </p:tgtEl>
                                        <p:attrNameLst>
                                          <p:attrName>style.visibility</p:attrName>
                                        </p:attrNameLst>
                                      </p:cBhvr>
                                      <p:to>
                                        <p:strVal val="visible"/>
                                      </p:to>
                                    </p:set>
                                    <p:animEffect filter="fade" transition="in">
                                      <p:cBhvr>
                                        <p:cTn dur="1000"/>
                                        <p:tgtEl>
                                          <p:spTgt spid="2819"/>
                                        </p:tgtEl>
                                      </p:cBhvr>
                                    </p:animEffect>
                                  </p:childTnLst>
                                </p:cTn>
                              </p:par>
                              <p:par>
                                <p:cTn fill="hold" nodeType="withEffect" presetClass="entr" presetID="10" presetSubtype="0">
                                  <p:stCondLst>
                                    <p:cond delay="0"/>
                                  </p:stCondLst>
                                  <p:childTnLst>
                                    <p:set>
                                      <p:cBhvr>
                                        <p:cTn dur="1" fill="hold">
                                          <p:stCondLst>
                                            <p:cond delay="0"/>
                                          </p:stCondLst>
                                        </p:cTn>
                                        <p:tgtEl>
                                          <p:spTgt spid="2820"/>
                                        </p:tgtEl>
                                        <p:attrNameLst>
                                          <p:attrName>style.visibility</p:attrName>
                                        </p:attrNameLst>
                                      </p:cBhvr>
                                      <p:to>
                                        <p:strVal val="visible"/>
                                      </p:to>
                                    </p:set>
                                    <p:animEffect filter="fade" transition="in">
                                      <p:cBhvr>
                                        <p:cTn dur="1000"/>
                                        <p:tgtEl>
                                          <p:spTgt spid="28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sp>
        <p:nvSpPr>
          <p:cNvPr id="2826" name="Google Shape;2826;p58"/>
          <p:cNvSpPr txBox="1"/>
          <p:nvPr>
            <p:ph type="title"/>
          </p:nvPr>
        </p:nvSpPr>
        <p:spPr>
          <a:xfrm>
            <a:off x="706500" y="674825"/>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AGENDA</a:t>
            </a:r>
            <a:endParaRPr/>
          </a:p>
        </p:txBody>
      </p:sp>
      <p:graphicFrame>
        <p:nvGraphicFramePr>
          <p:cNvPr id="2827" name="Google Shape;2827;p58"/>
          <p:cNvGraphicFramePr/>
          <p:nvPr/>
        </p:nvGraphicFramePr>
        <p:xfrm>
          <a:off x="715500" y="1355200"/>
          <a:ext cx="3000000" cy="3000000"/>
        </p:xfrm>
        <a:graphic>
          <a:graphicData uri="http://schemas.openxmlformats.org/drawingml/2006/table">
            <a:tbl>
              <a:tblPr>
                <a:noFill/>
                <a:tableStyleId>{01351C39-D3C3-43DA-B7DD-F3CF3C7AE2EB}</a:tableStyleId>
              </a:tblPr>
              <a:tblGrid>
                <a:gridCol w="2461925"/>
                <a:gridCol w="5242075"/>
              </a:tblGrid>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DATA</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lt1"/>
                          </a:solidFill>
                          <a:latin typeface="Bai Jamjuree"/>
                          <a:ea typeface="Bai Jamjuree"/>
                          <a:cs typeface="Bai Jamjuree"/>
                          <a:sym typeface="Bai Jamjuree"/>
                        </a:rPr>
                        <a:t>Reviews Dataset for Sentiment Analysis + Restaurant Review Dataset for testing the model + E-Commerce Dataset for Product Recommendation</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GOAL</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00">
                          <a:solidFill>
                            <a:schemeClr val="lt1"/>
                          </a:solidFill>
                          <a:latin typeface="Bai Jamjuree"/>
                          <a:ea typeface="Bai Jamjuree"/>
                          <a:cs typeface="Bai Jamjuree"/>
                          <a:sym typeface="Bai Jamjuree"/>
                        </a:rPr>
                        <a:t>Sentiment Analysis Model with the </a:t>
                      </a:r>
                      <a:r>
                        <a:rPr lang="en" sz="1000">
                          <a:solidFill>
                            <a:schemeClr val="lt1"/>
                          </a:solidFill>
                          <a:latin typeface="Bai Jamjuree"/>
                          <a:ea typeface="Bai Jamjuree"/>
                          <a:cs typeface="Bai Jamjuree"/>
                          <a:sym typeface="Bai Jamjuree"/>
                        </a:rPr>
                        <a:t>first dataset and on the extension of the project, using the vectorization this time for Product Recommendation</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PLAN</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lt1"/>
                          </a:solidFill>
                          <a:latin typeface="Bai Jamjuree"/>
                          <a:ea typeface="Bai Jamjuree"/>
                          <a:cs typeface="Bai Jamjuree"/>
                          <a:sym typeface="Bai Jamjuree"/>
                        </a:rPr>
                        <a:t>Dataset research, applying goals, testing models, project delivery</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STEPS</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lt1"/>
                          </a:solidFill>
                          <a:latin typeface="Bai Jamjuree"/>
                          <a:ea typeface="Bai Jamjuree"/>
                          <a:cs typeface="Bai Jamjuree"/>
                          <a:sym typeface="Bai Jamjuree"/>
                        </a:rPr>
                        <a:t>Data exploring, training data, testing the model, jumping on the next data using the vectorization again and go for product recommendation function and testing the system</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LEARNINGS</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Bai Jamjuree"/>
                          <a:ea typeface="Bai Jamjuree"/>
                          <a:cs typeface="Bai Jamjuree"/>
                          <a:sym typeface="Bai Jamjuree"/>
                        </a:rPr>
                        <a:t>After exploring how to use similarities on my NLP Sentiment Analysis, I discovered </a:t>
                      </a:r>
                      <a:r>
                        <a:rPr lang="en" sz="1000">
                          <a:solidFill>
                            <a:schemeClr val="lt1"/>
                          </a:solidFill>
                          <a:latin typeface="Bai Jamjuree"/>
                          <a:ea typeface="Bai Jamjuree"/>
                          <a:cs typeface="Bai Jamjuree"/>
                          <a:sym typeface="Bai Jamjuree"/>
                        </a:rPr>
                        <a:t>cosine</a:t>
                      </a:r>
                      <a:r>
                        <a:rPr lang="en" sz="1000">
                          <a:solidFill>
                            <a:schemeClr val="lt1"/>
                          </a:solidFill>
                          <a:latin typeface="Bai Jamjuree"/>
                          <a:ea typeface="Bai Jamjuree"/>
                          <a:cs typeface="Bai Jamjuree"/>
                          <a:sym typeface="Bai Jamjuree"/>
                        </a:rPr>
                        <a:t> similarity and use it on my recommendation system</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CONCLUSION</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Bai Jamjuree"/>
                          <a:ea typeface="Bai Jamjuree"/>
                          <a:cs typeface="Bai Jamjuree"/>
                          <a:sym typeface="Bai Jamjuree"/>
                        </a:rPr>
                        <a:t>DATA IS A JOURNEY! I will explain mine at the end of this journey, stay tuned!</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828" name="Google Shape;2828;p58"/>
          <p:cNvSpPr txBox="1"/>
          <p:nvPr/>
        </p:nvSpPr>
        <p:spPr>
          <a:xfrm>
            <a:off x="2929188" y="4190375"/>
            <a:ext cx="31443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Bai Jamjuree"/>
                <a:ea typeface="Bai Jamjuree"/>
                <a:cs typeface="Bai Jamjuree"/>
                <a:sym typeface="Bai Jamjuree"/>
              </a:rPr>
              <a:t>For more info:</a:t>
            </a:r>
            <a:br>
              <a:rPr lang="en" sz="800">
                <a:solidFill>
                  <a:schemeClr val="lt1"/>
                </a:solidFill>
                <a:latin typeface="Bai Jamjuree"/>
                <a:ea typeface="Bai Jamjuree"/>
                <a:cs typeface="Bai Jamjuree"/>
                <a:sym typeface="Bai Jamjuree"/>
              </a:rPr>
            </a:br>
            <a:r>
              <a:rPr lang="en" sz="1100" u="sng">
                <a:solidFill>
                  <a:schemeClr val="hlink"/>
                </a:solidFill>
                <a:hlinkClick r:id="rId3"/>
              </a:rPr>
              <a:t>labs/Sentiment Analysis Model + Product Recommendation.ipynb at main · serhatozar/labs (github.com)</a:t>
            </a:r>
            <a:endParaRPr b="1" sz="1000">
              <a:solidFill>
                <a:schemeClr val="lt1"/>
              </a:solidFill>
              <a:latin typeface="Bai Jamjuree"/>
              <a:ea typeface="Bai Jamjuree"/>
              <a:cs typeface="Bai Jamjuree"/>
              <a:sym typeface="Bai Jamjuree"/>
            </a:endParaRPr>
          </a:p>
        </p:txBody>
      </p:sp>
      <p:grpSp>
        <p:nvGrpSpPr>
          <p:cNvPr id="2829" name="Google Shape;2829;p58"/>
          <p:cNvGrpSpPr/>
          <p:nvPr/>
        </p:nvGrpSpPr>
        <p:grpSpPr>
          <a:xfrm>
            <a:off x="7225925" y="-1913179"/>
            <a:ext cx="4000413" cy="3175881"/>
            <a:chOff x="5207925" y="-1994879"/>
            <a:chExt cx="4000413" cy="3175881"/>
          </a:xfrm>
        </p:grpSpPr>
        <p:sp>
          <p:nvSpPr>
            <p:cNvPr id="2830" name="Google Shape;2830;p5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8"/>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3" name="Google Shape;2833;p5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8">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7"/>
                                        </p:tgtEl>
                                        <p:attrNameLst>
                                          <p:attrName>style.visibility</p:attrName>
                                        </p:attrNameLst>
                                      </p:cBhvr>
                                      <p:to>
                                        <p:strVal val="visible"/>
                                      </p:to>
                                    </p:set>
                                    <p:animEffect filter="fade" transition="in">
                                      <p:cBhvr>
                                        <p:cTn dur="1000"/>
                                        <p:tgtEl>
                                          <p:spTgt spid="2827"/>
                                        </p:tgtEl>
                                      </p:cBhvr>
                                    </p:animEffect>
                                  </p:childTnLst>
                                </p:cTn>
                              </p:par>
                              <p:par>
                                <p:cTn fill="hold" nodeType="withEffect" presetClass="entr" presetID="10" presetSubtype="0">
                                  <p:stCondLst>
                                    <p:cond delay="0"/>
                                  </p:stCondLst>
                                  <p:childTnLst>
                                    <p:set>
                                      <p:cBhvr>
                                        <p:cTn dur="1" fill="hold">
                                          <p:stCondLst>
                                            <p:cond delay="0"/>
                                          </p:stCondLst>
                                        </p:cTn>
                                        <p:tgtEl>
                                          <p:spTgt spid="2828"/>
                                        </p:tgtEl>
                                        <p:attrNameLst>
                                          <p:attrName>style.visibility</p:attrName>
                                        </p:attrNameLst>
                                      </p:cBhvr>
                                      <p:to>
                                        <p:strVal val="visible"/>
                                      </p:to>
                                    </p:set>
                                    <p:animEffect filter="fade" transition="in">
                                      <p:cBhvr>
                                        <p:cTn dur="1000"/>
                                        <p:tgtEl>
                                          <p:spTgt spid="2828"/>
                                        </p:tgtEl>
                                      </p:cBhvr>
                                    </p:animEffect>
                                  </p:childTnLst>
                                </p:cTn>
                              </p:par>
                              <p:par>
                                <p:cTn fill="hold" nodeType="withEffect" presetClass="entr" presetID="2" presetSubtype="8">
                                  <p:stCondLst>
                                    <p:cond delay="0"/>
                                  </p:stCondLst>
                                  <p:childTnLst>
                                    <p:set>
                                      <p:cBhvr>
                                        <p:cTn dur="1" fill="hold">
                                          <p:stCondLst>
                                            <p:cond delay="0"/>
                                          </p:stCondLst>
                                        </p:cTn>
                                        <p:tgtEl>
                                          <p:spTgt spid="2826"/>
                                        </p:tgtEl>
                                        <p:attrNameLst>
                                          <p:attrName>style.visibility</p:attrName>
                                        </p:attrNameLst>
                                      </p:cBhvr>
                                      <p:to>
                                        <p:strVal val="visible"/>
                                      </p:to>
                                    </p:set>
                                    <p:anim calcmode="lin" valueType="num">
                                      <p:cBhvr additive="base">
                                        <p:cTn dur="1000"/>
                                        <p:tgtEl>
                                          <p:spTgt spid="28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829"/>
                                        </p:tgtEl>
                                        <p:attrNameLst>
                                          <p:attrName>style.visibility</p:attrName>
                                        </p:attrNameLst>
                                      </p:cBhvr>
                                      <p:to>
                                        <p:strVal val="visible"/>
                                      </p:to>
                                    </p:set>
                                    <p:anim calcmode="lin" valueType="num">
                                      <p:cBhvr additive="base">
                                        <p:cTn dur="1000"/>
                                        <p:tgtEl>
                                          <p:spTgt spid="28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1" name="Shape 2841"/>
        <p:cNvGrpSpPr/>
        <p:nvPr/>
      </p:nvGrpSpPr>
      <p:grpSpPr>
        <a:xfrm>
          <a:off x="0" y="0"/>
          <a:ext cx="0" cy="0"/>
          <a:chOff x="0" y="0"/>
          <a:chExt cx="0" cy="0"/>
        </a:xfrm>
      </p:grpSpPr>
      <p:sp>
        <p:nvSpPr>
          <p:cNvPr id="2842" name="Google Shape;2842;p59"/>
          <p:cNvSpPr txBox="1"/>
          <p:nvPr>
            <p:ph type="title"/>
          </p:nvPr>
        </p:nvSpPr>
        <p:spPr>
          <a:xfrm>
            <a:off x="139400" y="88050"/>
            <a:ext cx="53196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400"/>
              <a:t>Yelp Reviews Dataset</a:t>
            </a:r>
            <a:endParaRPr sz="2400"/>
          </a:p>
        </p:txBody>
      </p:sp>
      <p:sp>
        <p:nvSpPr>
          <p:cNvPr id="2843" name="Google Shape;2843;p59"/>
          <p:cNvSpPr txBox="1"/>
          <p:nvPr>
            <p:ph idx="1" type="subTitle"/>
          </p:nvPr>
        </p:nvSpPr>
        <p:spPr>
          <a:xfrm>
            <a:off x="6332150" y="978750"/>
            <a:ext cx="2760600" cy="31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.json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1000000 chunk to 51K rows</a:t>
            </a:r>
            <a:endParaRPr/>
          </a:p>
          <a:p>
            <a:pPr indent="0" lvl="0" marL="0" rtl="0" algn="l">
              <a:spcBef>
                <a:spcPts val="0"/>
              </a:spcBef>
              <a:spcAft>
                <a:spcPts val="0"/>
              </a:spcAft>
              <a:buClr>
                <a:schemeClr val="dk1"/>
              </a:buClr>
              <a:buSzPts val="1100"/>
              <a:buFont typeface="Arial"/>
              <a:buNone/>
            </a:pPr>
            <a:r>
              <a:rPr lang="en"/>
              <a:t>9 columns to 5 columns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Incl. </a:t>
            </a:r>
            <a:endParaRPr/>
          </a:p>
          <a:p>
            <a:pPr indent="-361950" lvl="0" marL="457200" rtl="0" algn="l">
              <a:spcBef>
                <a:spcPts val="0"/>
              </a:spcBef>
              <a:spcAft>
                <a:spcPts val="0"/>
              </a:spcAft>
              <a:buSzPts val="2100"/>
              <a:buChar char="●"/>
            </a:pPr>
            <a:r>
              <a:rPr lang="en"/>
              <a:t>Text (Reviews)</a:t>
            </a:r>
            <a:endParaRPr/>
          </a:p>
          <a:p>
            <a:pPr indent="-361950" lvl="0" marL="457200" rtl="0" algn="l">
              <a:spcBef>
                <a:spcPts val="0"/>
              </a:spcBef>
              <a:spcAft>
                <a:spcPts val="0"/>
              </a:spcAft>
              <a:buSzPts val="2100"/>
              <a:buChar char="●"/>
            </a:pPr>
            <a:r>
              <a:rPr lang="en"/>
              <a:t>Stars (Ratings)</a:t>
            </a:r>
            <a:endParaRPr/>
          </a:p>
          <a:p>
            <a:pPr indent="-361950" lvl="0" marL="457200" rtl="0" algn="l">
              <a:spcBef>
                <a:spcPts val="0"/>
              </a:spcBef>
              <a:spcAft>
                <a:spcPts val="0"/>
              </a:spcAft>
              <a:buSzPts val="2100"/>
              <a:buChar char="●"/>
            </a:pPr>
            <a:r>
              <a:rPr lang="en"/>
              <a:t>Useful</a:t>
            </a:r>
            <a:endParaRPr/>
          </a:p>
        </p:txBody>
      </p:sp>
      <p:sp>
        <p:nvSpPr>
          <p:cNvPr id="2844" name="Google Shape;2844;p5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9" name="Google Shape;2849;p59"/>
          <p:cNvPicPr preferRelativeResize="0"/>
          <p:nvPr/>
        </p:nvPicPr>
        <p:blipFill>
          <a:blip r:embed="rId4">
            <a:alphaModFix/>
          </a:blip>
          <a:stretch>
            <a:fillRect/>
          </a:stretch>
        </p:blipFill>
        <p:spPr>
          <a:xfrm>
            <a:off x="91675" y="1580350"/>
            <a:ext cx="2630500" cy="1933299"/>
          </a:xfrm>
          <a:prstGeom prst="rect">
            <a:avLst/>
          </a:prstGeom>
          <a:noFill/>
          <a:ln>
            <a:noFill/>
          </a:ln>
        </p:spPr>
      </p:pic>
      <p:grpSp>
        <p:nvGrpSpPr>
          <p:cNvPr id="2850" name="Google Shape;2850;p59"/>
          <p:cNvGrpSpPr/>
          <p:nvPr/>
        </p:nvGrpSpPr>
        <p:grpSpPr>
          <a:xfrm rot="10800000">
            <a:off x="7391908" y="722871"/>
            <a:ext cx="793256" cy="182899"/>
            <a:chOff x="2685575" y="2835950"/>
            <a:chExt cx="433000" cy="99825"/>
          </a:xfrm>
        </p:grpSpPr>
        <p:sp>
          <p:nvSpPr>
            <p:cNvPr id="2851" name="Google Shape;2851;p5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5" name="Google Shape;2855;p59"/>
          <p:cNvSpPr/>
          <p:nvPr/>
        </p:nvSpPr>
        <p:spPr>
          <a:xfrm rot="10800000">
            <a:off x="2899131" y="2113364"/>
            <a:ext cx="475452" cy="549846"/>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6" name="Google Shape;2856;p59"/>
          <p:cNvPicPr preferRelativeResize="0"/>
          <p:nvPr/>
        </p:nvPicPr>
        <p:blipFill>
          <a:blip r:embed="rId5">
            <a:alphaModFix/>
          </a:blip>
          <a:stretch>
            <a:fillRect/>
          </a:stretch>
        </p:blipFill>
        <p:spPr>
          <a:xfrm>
            <a:off x="3458425" y="1580350"/>
            <a:ext cx="2873725" cy="1933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42"/>
                                        </p:tgtEl>
                                        <p:attrNameLst>
                                          <p:attrName>style.visibility</p:attrName>
                                        </p:attrNameLst>
                                      </p:cBhvr>
                                      <p:to>
                                        <p:strVal val="visible"/>
                                      </p:to>
                                    </p:set>
                                    <p:anim calcmode="lin" valueType="num">
                                      <p:cBhvr additive="base">
                                        <p:cTn dur="1000"/>
                                        <p:tgtEl>
                                          <p:spTgt spid="284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43"/>
                                        </p:tgtEl>
                                        <p:attrNameLst>
                                          <p:attrName>style.visibility</p:attrName>
                                        </p:attrNameLst>
                                      </p:cBhvr>
                                      <p:to>
                                        <p:strVal val="visible"/>
                                      </p:to>
                                    </p:set>
                                    <p:animEffect filter="fade" transition="in">
                                      <p:cBhvr>
                                        <p:cTn dur="1000"/>
                                        <p:tgtEl>
                                          <p:spTgt spid="2843"/>
                                        </p:tgtEl>
                                      </p:cBhvr>
                                    </p:animEffect>
                                  </p:childTnLst>
                                </p:cTn>
                              </p:par>
                              <p:par>
                                <p:cTn fill="hold" nodeType="withEffect" presetClass="entr" presetID="10" presetSubtype="0">
                                  <p:stCondLst>
                                    <p:cond delay="0"/>
                                  </p:stCondLst>
                                  <p:childTnLst>
                                    <p:set>
                                      <p:cBhvr>
                                        <p:cTn dur="1" fill="hold">
                                          <p:stCondLst>
                                            <p:cond delay="0"/>
                                          </p:stCondLst>
                                        </p:cTn>
                                        <p:tgtEl>
                                          <p:spTgt spid="2844"/>
                                        </p:tgtEl>
                                        <p:attrNameLst>
                                          <p:attrName>style.visibility</p:attrName>
                                        </p:attrNameLst>
                                      </p:cBhvr>
                                      <p:to>
                                        <p:strVal val="visible"/>
                                      </p:to>
                                    </p:set>
                                    <p:animEffect filter="fade" transition="in">
                                      <p:cBhvr>
                                        <p:cTn dur="1000"/>
                                        <p:tgtEl>
                                          <p:spTgt spid="2844"/>
                                        </p:tgtEl>
                                      </p:cBhvr>
                                    </p:animEffect>
                                  </p:childTnLst>
                                </p:cTn>
                              </p:par>
                              <p:par>
                                <p:cTn fill="hold" nodeType="withEffect" presetClass="entr" presetID="10" presetSubtype="0">
                                  <p:stCondLst>
                                    <p:cond delay="0"/>
                                  </p:stCondLst>
                                  <p:childTnLst>
                                    <p:set>
                                      <p:cBhvr>
                                        <p:cTn dur="1" fill="hold">
                                          <p:stCondLst>
                                            <p:cond delay="0"/>
                                          </p:stCondLst>
                                        </p:cTn>
                                        <p:tgtEl>
                                          <p:spTgt spid="2845"/>
                                        </p:tgtEl>
                                        <p:attrNameLst>
                                          <p:attrName>style.visibility</p:attrName>
                                        </p:attrNameLst>
                                      </p:cBhvr>
                                      <p:to>
                                        <p:strVal val="visible"/>
                                      </p:to>
                                    </p:set>
                                    <p:animEffect filter="fade" transition="in">
                                      <p:cBhvr>
                                        <p:cTn dur="1000"/>
                                        <p:tgtEl>
                                          <p:spTgt spid="2845"/>
                                        </p:tgtEl>
                                      </p:cBhvr>
                                    </p:animEffect>
                                  </p:childTnLst>
                                </p:cTn>
                              </p:par>
                              <p:par>
                                <p:cTn fill="hold" nodeType="withEffect" presetClass="entr" presetID="10" presetSubtype="0">
                                  <p:stCondLst>
                                    <p:cond delay="0"/>
                                  </p:stCondLst>
                                  <p:childTnLst>
                                    <p:set>
                                      <p:cBhvr>
                                        <p:cTn dur="1" fill="hold">
                                          <p:stCondLst>
                                            <p:cond delay="0"/>
                                          </p:stCondLst>
                                        </p:cTn>
                                        <p:tgtEl>
                                          <p:spTgt spid="2846"/>
                                        </p:tgtEl>
                                        <p:attrNameLst>
                                          <p:attrName>style.visibility</p:attrName>
                                        </p:attrNameLst>
                                      </p:cBhvr>
                                      <p:to>
                                        <p:strVal val="visible"/>
                                      </p:to>
                                    </p:set>
                                    <p:animEffect filter="fade" transition="in">
                                      <p:cBhvr>
                                        <p:cTn dur="1000"/>
                                        <p:tgtEl>
                                          <p:spTgt spid="2846"/>
                                        </p:tgtEl>
                                      </p:cBhvr>
                                    </p:animEffect>
                                  </p:childTnLst>
                                </p:cTn>
                              </p:par>
                              <p:par>
                                <p:cTn fill="hold" nodeType="withEffect" presetClass="entr" presetID="10" presetSubtype="0">
                                  <p:stCondLst>
                                    <p:cond delay="0"/>
                                  </p:stCondLst>
                                  <p:childTnLst>
                                    <p:set>
                                      <p:cBhvr>
                                        <p:cTn dur="1" fill="hold">
                                          <p:stCondLst>
                                            <p:cond delay="0"/>
                                          </p:stCondLst>
                                        </p:cTn>
                                        <p:tgtEl>
                                          <p:spTgt spid="2847"/>
                                        </p:tgtEl>
                                        <p:attrNameLst>
                                          <p:attrName>style.visibility</p:attrName>
                                        </p:attrNameLst>
                                      </p:cBhvr>
                                      <p:to>
                                        <p:strVal val="visible"/>
                                      </p:to>
                                    </p:set>
                                    <p:animEffect filter="fade" transition="in">
                                      <p:cBhvr>
                                        <p:cTn dur="1000"/>
                                        <p:tgtEl>
                                          <p:spTgt spid="2847"/>
                                        </p:tgtEl>
                                      </p:cBhvr>
                                    </p:animEffect>
                                  </p:childTnLst>
                                </p:cTn>
                              </p:par>
                              <p:par>
                                <p:cTn fill="hold" nodeType="withEffect" presetClass="entr" presetID="10" presetSubtype="0">
                                  <p:stCondLst>
                                    <p:cond delay="0"/>
                                  </p:stCondLst>
                                  <p:childTnLst>
                                    <p:set>
                                      <p:cBhvr>
                                        <p:cTn dur="1" fill="hold">
                                          <p:stCondLst>
                                            <p:cond delay="0"/>
                                          </p:stCondLst>
                                        </p:cTn>
                                        <p:tgtEl>
                                          <p:spTgt spid="2848"/>
                                        </p:tgtEl>
                                        <p:attrNameLst>
                                          <p:attrName>style.visibility</p:attrName>
                                        </p:attrNameLst>
                                      </p:cBhvr>
                                      <p:to>
                                        <p:strVal val="visible"/>
                                      </p:to>
                                    </p:set>
                                    <p:animEffect filter="fade" transition="in">
                                      <p:cBhvr>
                                        <p:cTn dur="1000"/>
                                        <p:tgtEl>
                                          <p:spTgt spid="28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0" name="Shape 2860"/>
        <p:cNvGrpSpPr/>
        <p:nvPr/>
      </p:nvGrpSpPr>
      <p:grpSpPr>
        <a:xfrm>
          <a:off x="0" y="0"/>
          <a:ext cx="0" cy="0"/>
          <a:chOff x="0" y="0"/>
          <a:chExt cx="0" cy="0"/>
        </a:xfrm>
      </p:grpSpPr>
      <p:sp>
        <p:nvSpPr>
          <p:cNvPr id="2861" name="Google Shape;2861;p60"/>
          <p:cNvSpPr txBox="1"/>
          <p:nvPr>
            <p:ph type="title"/>
          </p:nvPr>
        </p:nvSpPr>
        <p:spPr>
          <a:xfrm>
            <a:off x="139400" y="88050"/>
            <a:ext cx="53196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400"/>
              <a:t>Restaurant </a:t>
            </a:r>
            <a:r>
              <a:rPr lang="en" sz="2400"/>
              <a:t>Reviews Dataset</a:t>
            </a:r>
            <a:endParaRPr sz="2400"/>
          </a:p>
        </p:txBody>
      </p:sp>
      <p:sp>
        <p:nvSpPr>
          <p:cNvPr id="2862" name="Google Shape;2862;p60"/>
          <p:cNvSpPr txBox="1"/>
          <p:nvPr>
            <p:ph idx="1" type="subTitle"/>
          </p:nvPr>
        </p:nvSpPr>
        <p:spPr>
          <a:xfrm>
            <a:off x="6332150" y="978750"/>
            <a:ext cx="2760600" cy="31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.csv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1001 rows</a:t>
            </a:r>
            <a:endParaRPr/>
          </a:p>
          <a:p>
            <a:pPr indent="0" lvl="0" marL="0" rtl="0" algn="l">
              <a:spcBef>
                <a:spcPts val="0"/>
              </a:spcBef>
              <a:spcAft>
                <a:spcPts val="0"/>
              </a:spcAft>
              <a:buClr>
                <a:schemeClr val="dk1"/>
              </a:buClr>
              <a:buSzPts val="1100"/>
              <a:buFont typeface="Arial"/>
              <a:buNone/>
            </a:pPr>
            <a:r>
              <a:rPr lang="en"/>
              <a:t>2 columns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Incl. </a:t>
            </a:r>
            <a:endParaRPr/>
          </a:p>
          <a:p>
            <a:pPr indent="-361950" lvl="0" marL="457200" rtl="0" algn="l">
              <a:spcBef>
                <a:spcPts val="0"/>
              </a:spcBef>
              <a:spcAft>
                <a:spcPts val="0"/>
              </a:spcAft>
              <a:buSzPts val="2100"/>
              <a:buChar char="●"/>
            </a:pPr>
            <a:r>
              <a:rPr lang="en"/>
              <a:t>Text (Reviews)</a:t>
            </a:r>
            <a:endParaRPr/>
          </a:p>
          <a:p>
            <a:pPr indent="-361950" lvl="0" marL="457200" rtl="0" algn="l">
              <a:spcBef>
                <a:spcPts val="0"/>
              </a:spcBef>
              <a:spcAft>
                <a:spcPts val="0"/>
              </a:spcAft>
              <a:buSzPts val="2100"/>
              <a:buChar char="●"/>
            </a:pPr>
            <a:r>
              <a:rPr lang="en"/>
              <a:t>Liked (Ratings)</a:t>
            </a:r>
            <a:endParaRPr/>
          </a:p>
          <a:p>
            <a:pPr indent="0" lvl="0" marL="0" rtl="0" algn="l">
              <a:spcBef>
                <a:spcPts val="0"/>
              </a:spcBef>
              <a:spcAft>
                <a:spcPts val="0"/>
              </a:spcAft>
              <a:buNone/>
            </a:pPr>
            <a:r>
              <a:t/>
            </a:r>
            <a:endParaRPr/>
          </a:p>
        </p:txBody>
      </p:sp>
      <p:sp>
        <p:nvSpPr>
          <p:cNvPr id="2863" name="Google Shape;2863;p6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6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6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6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8" name="Google Shape;2868;p60"/>
          <p:cNvGrpSpPr/>
          <p:nvPr/>
        </p:nvGrpSpPr>
        <p:grpSpPr>
          <a:xfrm rot="10800000">
            <a:off x="7391908" y="722871"/>
            <a:ext cx="793256" cy="182899"/>
            <a:chOff x="2685575" y="2835950"/>
            <a:chExt cx="433000" cy="99825"/>
          </a:xfrm>
        </p:grpSpPr>
        <p:sp>
          <p:nvSpPr>
            <p:cNvPr id="2869" name="Google Shape;2869;p6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6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6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6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73" name="Google Shape;2873;p60"/>
          <p:cNvPicPr preferRelativeResize="0"/>
          <p:nvPr/>
        </p:nvPicPr>
        <p:blipFill>
          <a:blip r:embed="rId4">
            <a:alphaModFix/>
          </a:blip>
          <a:stretch>
            <a:fillRect/>
          </a:stretch>
        </p:blipFill>
        <p:spPr>
          <a:xfrm>
            <a:off x="731975" y="847100"/>
            <a:ext cx="5265476" cy="36997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61"/>
                                        </p:tgtEl>
                                        <p:attrNameLst>
                                          <p:attrName>style.visibility</p:attrName>
                                        </p:attrNameLst>
                                      </p:cBhvr>
                                      <p:to>
                                        <p:strVal val="visible"/>
                                      </p:to>
                                    </p:set>
                                    <p:anim calcmode="lin" valueType="num">
                                      <p:cBhvr additive="base">
                                        <p:cTn dur="1000"/>
                                        <p:tgtEl>
                                          <p:spTgt spid="286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62"/>
                                        </p:tgtEl>
                                        <p:attrNameLst>
                                          <p:attrName>style.visibility</p:attrName>
                                        </p:attrNameLst>
                                      </p:cBhvr>
                                      <p:to>
                                        <p:strVal val="visible"/>
                                      </p:to>
                                    </p:set>
                                    <p:animEffect filter="fade" transition="in">
                                      <p:cBhvr>
                                        <p:cTn dur="1000"/>
                                        <p:tgtEl>
                                          <p:spTgt spid="2862"/>
                                        </p:tgtEl>
                                      </p:cBhvr>
                                    </p:animEffect>
                                  </p:childTnLst>
                                </p:cTn>
                              </p:par>
                              <p:par>
                                <p:cTn fill="hold" nodeType="withEffect" presetClass="entr" presetID="10" presetSubtype="0">
                                  <p:stCondLst>
                                    <p:cond delay="0"/>
                                  </p:stCondLst>
                                  <p:childTnLst>
                                    <p:set>
                                      <p:cBhvr>
                                        <p:cTn dur="1" fill="hold">
                                          <p:stCondLst>
                                            <p:cond delay="0"/>
                                          </p:stCondLst>
                                        </p:cTn>
                                        <p:tgtEl>
                                          <p:spTgt spid="2863"/>
                                        </p:tgtEl>
                                        <p:attrNameLst>
                                          <p:attrName>style.visibility</p:attrName>
                                        </p:attrNameLst>
                                      </p:cBhvr>
                                      <p:to>
                                        <p:strVal val="visible"/>
                                      </p:to>
                                    </p:set>
                                    <p:animEffect filter="fade" transition="in">
                                      <p:cBhvr>
                                        <p:cTn dur="1000"/>
                                        <p:tgtEl>
                                          <p:spTgt spid="2863"/>
                                        </p:tgtEl>
                                      </p:cBhvr>
                                    </p:animEffect>
                                  </p:childTnLst>
                                </p:cTn>
                              </p:par>
                              <p:par>
                                <p:cTn fill="hold" nodeType="withEffect" presetClass="entr" presetID="10" presetSubtype="0">
                                  <p:stCondLst>
                                    <p:cond delay="0"/>
                                  </p:stCondLst>
                                  <p:childTnLst>
                                    <p:set>
                                      <p:cBhvr>
                                        <p:cTn dur="1" fill="hold">
                                          <p:stCondLst>
                                            <p:cond delay="0"/>
                                          </p:stCondLst>
                                        </p:cTn>
                                        <p:tgtEl>
                                          <p:spTgt spid="2864"/>
                                        </p:tgtEl>
                                        <p:attrNameLst>
                                          <p:attrName>style.visibility</p:attrName>
                                        </p:attrNameLst>
                                      </p:cBhvr>
                                      <p:to>
                                        <p:strVal val="visible"/>
                                      </p:to>
                                    </p:set>
                                    <p:animEffect filter="fade" transition="in">
                                      <p:cBhvr>
                                        <p:cTn dur="1000"/>
                                        <p:tgtEl>
                                          <p:spTgt spid="2864"/>
                                        </p:tgtEl>
                                      </p:cBhvr>
                                    </p:animEffect>
                                  </p:childTnLst>
                                </p:cTn>
                              </p:par>
                              <p:par>
                                <p:cTn fill="hold" nodeType="withEffect" presetClass="entr" presetID="10" presetSubtype="0">
                                  <p:stCondLst>
                                    <p:cond delay="0"/>
                                  </p:stCondLst>
                                  <p:childTnLst>
                                    <p:set>
                                      <p:cBhvr>
                                        <p:cTn dur="1" fill="hold">
                                          <p:stCondLst>
                                            <p:cond delay="0"/>
                                          </p:stCondLst>
                                        </p:cTn>
                                        <p:tgtEl>
                                          <p:spTgt spid="2865"/>
                                        </p:tgtEl>
                                        <p:attrNameLst>
                                          <p:attrName>style.visibility</p:attrName>
                                        </p:attrNameLst>
                                      </p:cBhvr>
                                      <p:to>
                                        <p:strVal val="visible"/>
                                      </p:to>
                                    </p:set>
                                    <p:animEffect filter="fade" transition="in">
                                      <p:cBhvr>
                                        <p:cTn dur="1000"/>
                                        <p:tgtEl>
                                          <p:spTgt spid="2865"/>
                                        </p:tgtEl>
                                      </p:cBhvr>
                                    </p:animEffect>
                                  </p:childTnLst>
                                </p:cTn>
                              </p:par>
                              <p:par>
                                <p:cTn fill="hold" nodeType="withEffect" presetClass="entr" presetID="10" presetSubtype="0">
                                  <p:stCondLst>
                                    <p:cond delay="0"/>
                                  </p:stCondLst>
                                  <p:childTnLst>
                                    <p:set>
                                      <p:cBhvr>
                                        <p:cTn dur="1" fill="hold">
                                          <p:stCondLst>
                                            <p:cond delay="0"/>
                                          </p:stCondLst>
                                        </p:cTn>
                                        <p:tgtEl>
                                          <p:spTgt spid="2866"/>
                                        </p:tgtEl>
                                        <p:attrNameLst>
                                          <p:attrName>style.visibility</p:attrName>
                                        </p:attrNameLst>
                                      </p:cBhvr>
                                      <p:to>
                                        <p:strVal val="visible"/>
                                      </p:to>
                                    </p:set>
                                    <p:animEffect filter="fade" transition="in">
                                      <p:cBhvr>
                                        <p:cTn dur="1000"/>
                                        <p:tgtEl>
                                          <p:spTgt spid="2866"/>
                                        </p:tgtEl>
                                      </p:cBhvr>
                                    </p:animEffect>
                                  </p:childTnLst>
                                </p:cTn>
                              </p:par>
                              <p:par>
                                <p:cTn fill="hold" nodeType="withEffect" presetClass="entr" presetID="10" presetSubtype="0">
                                  <p:stCondLst>
                                    <p:cond delay="0"/>
                                  </p:stCondLst>
                                  <p:childTnLst>
                                    <p:set>
                                      <p:cBhvr>
                                        <p:cTn dur="1" fill="hold">
                                          <p:stCondLst>
                                            <p:cond delay="0"/>
                                          </p:stCondLst>
                                        </p:cTn>
                                        <p:tgtEl>
                                          <p:spTgt spid="2867"/>
                                        </p:tgtEl>
                                        <p:attrNameLst>
                                          <p:attrName>style.visibility</p:attrName>
                                        </p:attrNameLst>
                                      </p:cBhvr>
                                      <p:to>
                                        <p:strVal val="visible"/>
                                      </p:to>
                                    </p:set>
                                    <p:animEffect filter="fade" transition="in">
                                      <p:cBhvr>
                                        <p:cTn dur="1000"/>
                                        <p:tgtEl>
                                          <p:spTgt spid="28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7" name="Shape 2877"/>
        <p:cNvGrpSpPr/>
        <p:nvPr/>
      </p:nvGrpSpPr>
      <p:grpSpPr>
        <a:xfrm>
          <a:off x="0" y="0"/>
          <a:ext cx="0" cy="0"/>
          <a:chOff x="0" y="0"/>
          <a:chExt cx="0" cy="0"/>
        </a:xfrm>
      </p:grpSpPr>
      <p:sp>
        <p:nvSpPr>
          <p:cNvPr id="2878" name="Google Shape;2878;p61"/>
          <p:cNvSpPr txBox="1"/>
          <p:nvPr>
            <p:ph type="title"/>
          </p:nvPr>
        </p:nvSpPr>
        <p:spPr>
          <a:xfrm>
            <a:off x="139400" y="88050"/>
            <a:ext cx="53196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400"/>
              <a:t>Amazon E-Commerce Dataset</a:t>
            </a:r>
            <a:endParaRPr sz="2400"/>
          </a:p>
        </p:txBody>
      </p:sp>
      <p:sp>
        <p:nvSpPr>
          <p:cNvPr id="2879" name="Google Shape;2879;p61"/>
          <p:cNvSpPr txBox="1"/>
          <p:nvPr>
            <p:ph idx="1" type="subTitle"/>
          </p:nvPr>
        </p:nvSpPr>
        <p:spPr>
          <a:xfrm>
            <a:off x="6332150" y="978750"/>
            <a:ext cx="2760600" cy="31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.csv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10003 rows</a:t>
            </a:r>
            <a:endParaRPr/>
          </a:p>
          <a:p>
            <a:pPr indent="0" lvl="0" marL="0" rtl="0" algn="l">
              <a:spcBef>
                <a:spcPts val="0"/>
              </a:spcBef>
              <a:spcAft>
                <a:spcPts val="0"/>
              </a:spcAft>
              <a:buClr>
                <a:schemeClr val="dk1"/>
              </a:buClr>
              <a:buSzPts val="1100"/>
              <a:buFont typeface="Arial"/>
              <a:buNone/>
            </a:pPr>
            <a:r>
              <a:rPr lang="en"/>
              <a:t>17 columns to 4 columns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Incl. </a:t>
            </a:r>
            <a:endParaRPr/>
          </a:p>
          <a:p>
            <a:pPr indent="-361950" lvl="0" marL="457200" rtl="0" algn="l">
              <a:spcBef>
                <a:spcPts val="0"/>
              </a:spcBef>
              <a:spcAft>
                <a:spcPts val="0"/>
              </a:spcAft>
              <a:buSzPts val="2100"/>
              <a:buChar char="●"/>
            </a:pPr>
            <a:r>
              <a:rPr lang="en"/>
              <a:t>Product name</a:t>
            </a:r>
            <a:endParaRPr/>
          </a:p>
          <a:p>
            <a:pPr indent="-361950" lvl="0" marL="457200" rtl="0" algn="l">
              <a:spcBef>
                <a:spcPts val="0"/>
              </a:spcBef>
              <a:spcAft>
                <a:spcPts val="0"/>
              </a:spcAft>
              <a:buSzPts val="2100"/>
              <a:buChar char="●"/>
            </a:pPr>
            <a:r>
              <a:rPr lang="en"/>
              <a:t>Description</a:t>
            </a:r>
            <a:endParaRPr/>
          </a:p>
          <a:p>
            <a:pPr indent="-361950" lvl="0" marL="457200" rtl="0" algn="l">
              <a:spcBef>
                <a:spcPts val="0"/>
              </a:spcBef>
              <a:spcAft>
                <a:spcPts val="0"/>
              </a:spcAft>
              <a:buSzPts val="2100"/>
              <a:buChar char="●"/>
            </a:pPr>
            <a:r>
              <a:rPr lang="en"/>
              <a:t>Reviews</a:t>
            </a:r>
            <a:endParaRPr/>
          </a:p>
        </p:txBody>
      </p:sp>
      <p:sp>
        <p:nvSpPr>
          <p:cNvPr id="2880" name="Google Shape;2880;p6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6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6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6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5" name="Google Shape;2885;p61"/>
          <p:cNvPicPr preferRelativeResize="0"/>
          <p:nvPr/>
        </p:nvPicPr>
        <p:blipFill>
          <a:blip r:embed="rId4">
            <a:alphaModFix/>
          </a:blip>
          <a:stretch>
            <a:fillRect/>
          </a:stretch>
        </p:blipFill>
        <p:spPr>
          <a:xfrm>
            <a:off x="139400" y="978738"/>
            <a:ext cx="6113726" cy="3435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78"/>
                                        </p:tgtEl>
                                        <p:attrNameLst>
                                          <p:attrName>style.visibility</p:attrName>
                                        </p:attrNameLst>
                                      </p:cBhvr>
                                      <p:to>
                                        <p:strVal val="visible"/>
                                      </p:to>
                                    </p:set>
                                    <p:anim calcmode="lin" valueType="num">
                                      <p:cBhvr additive="base">
                                        <p:cTn dur="1000"/>
                                        <p:tgtEl>
                                          <p:spTgt spid="287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79"/>
                                        </p:tgtEl>
                                        <p:attrNameLst>
                                          <p:attrName>style.visibility</p:attrName>
                                        </p:attrNameLst>
                                      </p:cBhvr>
                                      <p:to>
                                        <p:strVal val="visible"/>
                                      </p:to>
                                    </p:set>
                                    <p:animEffect filter="fade" transition="in">
                                      <p:cBhvr>
                                        <p:cTn dur="1000"/>
                                        <p:tgtEl>
                                          <p:spTgt spid="2879"/>
                                        </p:tgtEl>
                                      </p:cBhvr>
                                    </p:animEffect>
                                  </p:childTnLst>
                                </p:cTn>
                              </p:par>
                              <p:par>
                                <p:cTn fill="hold" nodeType="withEffect" presetClass="entr" presetID="10" presetSubtype="0">
                                  <p:stCondLst>
                                    <p:cond delay="0"/>
                                  </p:stCondLst>
                                  <p:childTnLst>
                                    <p:set>
                                      <p:cBhvr>
                                        <p:cTn dur="1" fill="hold">
                                          <p:stCondLst>
                                            <p:cond delay="0"/>
                                          </p:stCondLst>
                                        </p:cTn>
                                        <p:tgtEl>
                                          <p:spTgt spid="2880"/>
                                        </p:tgtEl>
                                        <p:attrNameLst>
                                          <p:attrName>style.visibility</p:attrName>
                                        </p:attrNameLst>
                                      </p:cBhvr>
                                      <p:to>
                                        <p:strVal val="visible"/>
                                      </p:to>
                                    </p:set>
                                    <p:animEffect filter="fade" transition="in">
                                      <p:cBhvr>
                                        <p:cTn dur="1000"/>
                                        <p:tgtEl>
                                          <p:spTgt spid="2880"/>
                                        </p:tgtEl>
                                      </p:cBhvr>
                                    </p:animEffect>
                                  </p:childTnLst>
                                </p:cTn>
                              </p:par>
                              <p:par>
                                <p:cTn fill="hold" nodeType="withEffect" presetClass="entr" presetID="10" presetSubtype="0">
                                  <p:stCondLst>
                                    <p:cond delay="0"/>
                                  </p:stCondLst>
                                  <p:childTnLst>
                                    <p:set>
                                      <p:cBhvr>
                                        <p:cTn dur="1" fill="hold">
                                          <p:stCondLst>
                                            <p:cond delay="0"/>
                                          </p:stCondLst>
                                        </p:cTn>
                                        <p:tgtEl>
                                          <p:spTgt spid="2881"/>
                                        </p:tgtEl>
                                        <p:attrNameLst>
                                          <p:attrName>style.visibility</p:attrName>
                                        </p:attrNameLst>
                                      </p:cBhvr>
                                      <p:to>
                                        <p:strVal val="visible"/>
                                      </p:to>
                                    </p:set>
                                    <p:animEffect filter="fade" transition="in">
                                      <p:cBhvr>
                                        <p:cTn dur="1000"/>
                                        <p:tgtEl>
                                          <p:spTgt spid="2881"/>
                                        </p:tgtEl>
                                      </p:cBhvr>
                                    </p:animEffect>
                                  </p:childTnLst>
                                </p:cTn>
                              </p:par>
                              <p:par>
                                <p:cTn fill="hold" nodeType="withEffect" presetClass="entr" presetID="10" presetSubtype="0">
                                  <p:stCondLst>
                                    <p:cond delay="0"/>
                                  </p:stCondLst>
                                  <p:childTnLst>
                                    <p:set>
                                      <p:cBhvr>
                                        <p:cTn dur="1" fill="hold">
                                          <p:stCondLst>
                                            <p:cond delay="0"/>
                                          </p:stCondLst>
                                        </p:cTn>
                                        <p:tgtEl>
                                          <p:spTgt spid="2882"/>
                                        </p:tgtEl>
                                        <p:attrNameLst>
                                          <p:attrName>style.visibility</p:attrName>
                                        </p:attrNameLst>
                                      </p:cBhvr>
                                      <p:to>
                                        <p:strVal val="visible"/>
                                      </p:to>
                                    </p:set>
                                    <p:animEffect filter="fade" transition="in">
                                      <p:cBhvr>
                                        <p:cTn dur="1000"/>
                                        <p:tgtEl>
                                          <p:spTgt spid="2882"/>
                                        </p:tgtEl>
                                      </p:cBhvr>
                                    </p:animEffect>
                                  </p:childTnLst>
                                </p:cTn>
                              </p:par>
                              <p:par>
                                <p:cTn fill="hold" nodeType="withEffect" presetClass="entr" presetID="10" presetSubtype="0">
                                  <p:stCondLst>
                                    <p:cond delay="0"/>
                                  </p:stCondLst>
                                  <p:childTnLst>
                                    <p:set>
                                      <p:cBhvr>
                                        <p:cTn dur="1" fill="hold">
                                          <p:stCondLst>
                                            <p:cond delay="0"/>
                                          </p:stCondLst>
                                        </p:cTn>
                                        <p:tgtEl>
                                          <p:spTgt spid="2883"/>
                                        </p:tgtEl>
                                        <p:attrNameLst>
                                          <p:attrName>style.visibility</p:attrName>
                                        </p:attrNameLst>
                                      </p:cBhvr>
                                      <p:to>
                                        <p:strVal val="visible"/>
                                      </p:to>
                                    </p:set>
                                    <p:animEffect filter="fade" transition="in">
                                      <p:cBhvr>
                                        <p:cTn dur="1000"/>
                                        <p:tgtEl>
                                          <p:spTgt spid="2883"/>
                                        </p:tgtEl>
                                      </p:cBhvr>
                                    </p:animEffect>
                                  </p:childTnLst>
                                </p:cTn>
                              </p:par>
                              <p:par>
                                <p:cTn fill="hold" nodeType="withEffect" presetClass="entr" presetID="10" presetSubtype="0">
                                  <p:stCondLst>
                                    <p:cond delay="0"/>
                                  </p:stCondLst>
                                  <p:childTnLst>
                                    <p:set>
                                      <p:cBhvr>
                                        <p:cTn dur="1" fill="hold">
                                          <p:stCondLst>
                                            <p:cond delay="0"/>
                                          </p:stCondLst>
                                        </p:cTn>
                                        <p:tgtEl>
                                          <p:spTgt spid="2884"/>
                                        </p:tgtEl>
                                        <p:attrNameLst>
                                          <p:attrName>style.visibility</p:attrName>
                                        </p:attrNameLst>
                                      </p:cBhvr>
                                      <p:to>
                                        <p:strVal val="visible"/>
                                      </p:to>
                                    </p:set>
                                    <p:animEffect filter="fade" transition="in">
                                      <p:cBhvr>
                                        <p:cTn dur="1000"/>
                                        <p:tgtEl>
                                          <p:spTgt spid="28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