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y="5143500" cx="9144000"/>
  <p:notesSz cx="6858000" cy="9144000"/>
  <p:embeddedFontLst>
    <p:embeddedFont>
      <p:font typeface="Aldrich"/>
      <p:regular r:id="rId26"/>
    </p:embeddedFont>
    <p:embeddedFont>
      <p:font typeface="Roboto"/>
      <p:regular r:id="rId27"/>
      <p:bold r:id="rId28"/>
      <p:italic r:id="rId29"/>
      <p:boldItalic r:id="rId30"/>
    </p:embeddedFont>
    <p:embeddedFont>
      <p:font typeface="Bai Jamjuree"/>
      <p:regular r:id="rId31"/>
      <p:bold r:id="rId32"/>
      <p:italic r:id="rId33"/>
      <p:boldItalic r:id="rId34"/>
    </p:embeddedFont>
    <p:embeddedFont>
      <p:font typeface="Helvetica Neue"/>
      <p:regular r:id="rId35"/>
      <p:bold r:id="rId36"/>
      <p:italic r:id="rId37"/>
      <p:boldItalic r:id="rId38"/>
    </p:embeddedFont>
    <p:embeddedFont>
      <p:font typeface="Lexend"/>
      <p:regular r:id="rId39"/>
      <p:bold r:id="rId4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623431-DD8E-4CA2-8B3D-8F1954E12AE0}">
  <a:tblStyle styleId="{BA623431-DD8E-4CA2-8B3D-8F1954E12AE0}"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font" Target="fonts/Lexend-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BaiJamjuree-regular.fntdata"/><Relationship Id="rId30" Type="http://schemas.openxmlformats.org/officeDocument/2006/relationships/font" Target="fonts/Roboto-boldItalic.fntdata"/><Relationship Id="rId33" Type="http://schemas.openxmlformats.org/officeDocument/2006/relationships/font" Target="fonts/BaiJamjuree-italic.fntdata"/><Relationship Id="rId32" Type="http://schemas.openxmlformats.org/officeDocument/2006/relationships/font" Target="fonts/BaiJamjuree-bold.fntdata"/><Relationship Id="rId35" Type="http://schemas.openxmlformats.org/officeDocument/2006/relationships/font" Target="fonts/HelveticaNeue-regular.fntdata"/><Relationship Id="rId34" Type="http://schemas.openxmlformats.org/officeDocument/2006/relationships/font" Target="fonts/BaiJamjuree-boldItalic.fntdata"/><Relationship Id="rId37" Type="http://schemas.openxmlformats.org/officeDocument/2006/relationships/font" Target="fonts/HelveticaNeue-italic.fntdata"/><Relationship Id="rId36" Type="http://schemas.openxmlformats.org/officeDocument/2006/relationships/font" Target="fonts/HelveticaNeue-bold.fntdata"/><Relationship Id="rId39" Type="http://schemas.openxmlformats.org/officeDocument/2006/relationships/font" Target="fonts/Lexend-regular.fntdata"/><Relationship Id="rId38" Type="http://schemas.openxmlformats.org/officeDocument/2006/relationships/font" Target="fonts/HelveticaNeue-bold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font" Target="fonts/Aldrich-regular.fntdata"/><Relationship Id="rId25" Type="http://schemas.openxmlformats.org/officeDocument/2006/relationships/slide" Target="slides/slide20.xml"/><Relationship Id="rId28" Type="http://schemas.openxmlformats.org/officeDocument/2006/relationships/font" Target="fonts/Roboto-bold.fntdata"/><Relationship Id="rId27" Type="http://schemas.openxmlformats.org/officeDocument/2006/relationships/font" Target="fonts/Roboto-regular.fntdata"/><Relationship Id="rId29" Type="http://schemas.openxmlformats.org/officeDocument/2006/relationships/font" Target="fonts/Robo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7" name="Shape 2577"/>
        <p:cNvGrpSpPr/>
        <p:nvPr/>
      </p:nvGrpSpPr>
      <p:grpSpPr>
        <a:xfrm>
          <a:off x="0" y="0"/>
          <a:ext cx="0" cy="0"/>
          <a:chOff x="0" y="0"/>
          <a:chExt cx="0" cy="0"/>
        </a:xfrm>
      </p:grpSpPr>
      <p:sp>
        <p:nvSpPr>
          <p:cNvPr id="2578" name="Google Shape;257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579" name="Google Shape;257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6" name="Shape 2886"/>
        <p:cNvGrpSpPr/>
        <p:nvPr/>
      </p:nvGrpSpPr>
      <p:grpSpPr>
        <a:xfrm>
          <a:off x="0" y="0"/>
          <a:ext cx="0" cy="0"/>
          <a:chOff x="0" y="0"/>
          <a:chExt cx="0" cy="0"/>
        </a:xfrm>
      </p:grpSpPr>
      <p:sp>
        <p:nvSpPr>
          <p:cNvPr id="2887" name="Google Shape;2887;g13e9dbcaf0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8" name="Google Shape;2888;g13e9dbcaf0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8" name="Shape 2948"/>
        <p:cNvGrpSpPr/>
        <p:nvPr/>
      </p:nvGrpSpPr>
      <p:grpSpPr>
        <a:xfrm>
          <a:off x="0" y="0"/>
          <a:ext cx="0" cy="0"/>
          <a:chOff x="0" y="0"/>
          <a:chExt cx="0" cy="0"/>
        </a:xfrm>
      </p:grpSpPr>
      <p:sp>
        <p:nvSpPr>
          <p:cNvPr id="2949" name="Google Shape;2949;g24c24b1bf2e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0" name="Google Shape;2950;g24c24b1bf2e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9" name="Shape 3009"/>
        <p:cNvGrpSpPr/>
        <p:nvPr/>
      </p:nvGrpSpPr>
      <p:grpSpPr>
        <a:xfrm>
          <a:off x="0" y="0"/>
          <a:ext cx="0" cy="0"/>
          <a:chOff x="0" y="0"/>
          <a:chExt cx="0" cy="0"/>
        </a:xfrm>
      </p:grpSpPr>
      <p:sp>
        <p:nvSpPr>
          <p:cNvPr id="3010" name="Google Shape;3010;g127f379f983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1" name="Google Shape;3011;g127f379f983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4" name="Shape 3024"/>
        <p:cNvGrpSpPr/>
        <p:nvPr/>
      </p:nvGrpSpPr>
      <p:grpSpPr>
        <a:xfrm>
          <a:off x="0" y="0"/>
          <a:ext cx="0" cy="0"/>
          <a:chOff x="0" y="0"/>
          <a:chExt cx="0" cy="0"/>
        </a:xfrm>
      </p:grpSpPr>
      <p:sp>
        <p:nvSpPr>
          <p:cNvPr id="3025" name="Google Shape;3025;g13e437834e8_0_7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6" name="Google Shape;3026;g13e437834e8_0_7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1" name="Shape 3071"/>
        <p:cNvGrpSpPr/>
        <p:nvPr/>
      </p:nvGrpSpPr>
      <p:grpSpPr>
        <a:xfrm>
          <a:off x="0" y="0"/>
          <a:ext cx="0" cy="0"/>
          <a:chOff x="0" y="0"/>
          <a:chExt cx="0" cy="0"/>
        </a:xfrm>
      </p:grpSpPr>
      <p:sp>
        <p:nvSpPr>
          <p:cNvPr id="3072" name="Google Shape;3072;g127f379f98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3" name="Google Shape;3073;g127f379f98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1" name="Shape 3111"/>
        <p:cNvGrpSpPr/>
        <p:nvPr/>
      </p:nvGrpSpPr>
      <p:grpSpPr>
        <a:xfrm>
          <a:off x="0" y="0"/>
          <a:ext cx="0" cy="0"/>
          <a:chOff x="0" y="0"/>
          <a:chExt cx="0" cy="0"/>
        </a:xfrm>
      </p:grpSpPr>
      <p:sp>
        <p:nvSpPr>
          <p:cNvPr id="3112" name="Google Shape;3112;g127f379f983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3" name="Google Shape;3113;g127f379f983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3" name="Shape 3133"/>
        <p:cNvGrpSpPr/>
        <p:nvPr/>
      </p:nvGrpSpPr>
      <p:grpSpPr>
        <a:xfrm>
          <a:off x="0" y="0"/>
          <a:ext cx="0" cy="0"/>
          <a:chOff x="0" y="0"/>
          <a:chExt cx="0" cy="0"/>
        </a:xfrm>
      </p:grpSpPr>
      <p:sp>
        <p:nvSpPr>
          <p:cNvPr id="3134" name="Google Shape;3134;g24c24b1bf2e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5" name="Google Shape;3135;g24c24b1bf2e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4" name="Shape 3154"/>
        <p:cNvGrpSpPr/>
        <p:nvPr/>
      </p:nvGrpSpPr>
      <p:grpSpPr>
        <a:xfrm>
          <a:off x="0" y="0"/>
          <a:ext cx="0" cy="0"/>
          <a:chOff x="0" y="0"/>
          <a:chExt cx="0" cy="0"/>
        </a:xfrm>
      </p:grpSpPr>
      <p:sp>
        <p:nvSpPr>
          <p:cNvPr id="3155" name="Google Shape;3155;g24c24b1bf2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6" name="Google Shape;3156;g24c24b1bf2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4" name="Shape 3194"/>
        <p:cNvGrpSpPr/>
        <p:nvPr/>
      </p:nvGrpSpPr>
      <p:grpSpPr>
        <a:xfrm>
          <a:off x="0" y="0"/>
          <a:ext cx="0" cy="0"/>
          <a:chOff x="0" y="0"/>
          <a:chExt cx="0" cy="0"/>
        </a:xfrm>
      </p:grpSpPr>
      <p:sp>
        <p:nvSpPr>
          <p:cNvPr id="3195" name="Google Shape;3195;g24c24b1bf2e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6" name="Google Shape;3196;g24c24b1bf2e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9" name="Shape 3239"/>
        <p:cNvGrpSpPr/>
        <p:nvPr/>
      </p:nvGrpSpPr>
      <p:grpSpPr>
        <a:xfrm>
          <a:off x="0" y="0"/>
          <a:ext cx="0" cy="0"/>
          <a:chOff x="0" y="0"/>
          <a:chExt cx="0" cy="0"/>
        </a:xfrm>
      </p:grpSpPr>
      <p:sp>
        <p:nvSpPr>
          <p:cNvPr id="3240" name="Google Shape;3240;g12948bcd1fb_0_26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1" name="Google Shape;3241;g12948bcd1fb_0_26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8" name="Shape 2588"/>
        <p:cNvGrpSpPr/>
        <p:nvPr/>
      </p:nvGrpSpPr>
      <p:grpSpPr>
        <a:xfrm>
          <a:off x="0" y="0"/>
          <a:ext cx="0" cy="0"/>
          <a:chOff x="0" y="0"/>
          <a:chExt cx="0" cy="0"/>
        </a:xfrm>
      </p:grpSpPr>
      <p:sp>
        <p:nvSpPr>
          <p:cNvPr id="2589" name="Google Shape;2589;g13e437834e8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0" name="Google Shape;2590;g13e437834e8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7" name="Shape 3267"/>
        <p:cNvGrpSpPr/>
        <p:nvPr/>
      </p:nvGrpSpPr>
      <p:grpSpPr>
        <a:xfrm>
          <a:off x="0" y="0"/>
          <a:ext cx="0" cy="0"/>
          <a:chOff x="0" y="0"/>
          <a:chExt cx="0" cy="0"/>
        </a:xfrm>
      </p:grpSpPr>
      <p:sp>
        <p:nvSpPr>
          <p:cNvPr id="3268" name="Google Shape;3268;g12948bcd1fb_0_229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9" name="Google Shape;3269;g12948bcd1fb_0_229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2" name="Shape 2652"/>
        <p:cNvGrpSpPr/>
        <p:nvPr/>
      </p:nvGrpSpPr>
      <p:grpSpPr>
        <a:xfrm>
          <a:off x="0" y="0"/>
          <a:ext cx="0" cy="0"/>
          <a:chOff x="0" y="0"/>
          <a:chExt cx="0" cy="0"/>
        </a:xfrm>
      </p:grpSpPr>
      <p:sp>
        <p:nvSpPr>
          <p:cNvPr id="2653" name="Google Shape;2653;g288bfc073c0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4" name="Google Shape;2654;g288bfc073c0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6" name="Shape 2716"/>
        <p:cNvGrpSpPr/>
        <p:nvPr/>
      </p:nvGrpSpPr>
      <p:grpSpPr>
        <a:xfrm>
          <a:off x="0" y="0"/>
          <a:ext cx="0" cy="0"/>
          <a:chOff x="0" y="0"/>
          <a:chExt cx="0" cy="0"/>
        </a:xfrm>
      </p:grpSpPr>
      <p:sp>
        <p:nvSpPr>
          <p:cNvPr id="2717" name="Google Shape;2717;g288bfc073c0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18" name="Google Shape;2718;g288bfc073c0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0" name="Shape 2780"/>
        <p:cNvGrpSpPr/>
        <p:nvPr/>
      </p:nvGrpSpPr>
      <p:grpSpPr>
        <a:xfrm>
          <a:off x="0" y="0"/>
          <a:ext cx="0" cy="0"/>
          <a:chOff x="0" y="0"/>
          <a:chExt cx="0" cy="0"/>
        </a:xfrm>
      </p:grpSpPr>
      <p:sp>
        <p:nvSpPr>
          <p:cNvPr id="2781" name="Google Shape;2781;g13e9dbcaf0c_0_5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2" name="Google Shape;2782;g13e9dbcaf0c_0_5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2" name="Shape 2822"/>
        <p:cNvGrpSpPr/>
        <p:nvPr/>
      </p:nvGrpSpPr>
      <p:grpSpPr>
        <a:xfrm>
          <a:off x="0" y="0"/>
          <a:ext cx="0" cy="0"/>
          <a:chOff x="0" y="0"/>
          <a:chExt cx="0" cy="0"/>
        </a:xfrm>
      </p:grpSpPr>
      <p:sp>
        <p:nvSpPr>
          <p:cNvPr id="2823" name="Google Shape;2823;g127f379f983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4" name="Google Shape;2824;g127f379f98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8" name="Shape 2838"/>
        <p:cNvGrpSpPr/>
        <p:nvPr/>
      </p:nvGrpSpPr>
      <p:grpSpPr>
        <a:xfrm>
          <a:off x="0" y="0"/>
          <a:ext cx="0" cy="0"/>
          <a:chOff x="0" y="0"/>
          <a:chExt cx="0" cy="0"/>
        </a:xfrm>
      </p:grpSpPr>
      <p:sp>
        <p:nvSpPr>
          <p:cNvPr id="2839" name="Google Shape;2839;g24c24b1bf2e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0" name="Google Shape;2840;g24c24b1bf2e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7" name="Shape 2857"/>
        <p:cNvGrpSpPr/>
        <p:nvPr/>
      </p:nvGrpSpPr>
      <p:grpSpPr>
        <a:xfrm>
          <a:off x="0" y="0"/>
          <a:ext cx="0" cy="0"/>
          <a:chOff x="0" y="0"/>
          <a:chExt cx="0" cy="0"/>
        </a:xfrm>
      </p:grpSpPr>
      <p:sp>
        <p:nvSpPr>
          <p:cNvPr id="2858" name="Google Shape;2858;g288bfc073c0_0_3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9" name="Google Shape;2859;g288bfc073c0_0_3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4" name="Shape 2874"/>
        <p:cNvGrpSpPr/>
        <p:nvPr/>
      </p:nvGrpSpPr>
      <p:grpSpPr>
        <a:xfrm>
          <a:off x="0" y="0"/>
          <a:ext cx="0" cy="0"/>
          <a:chOff x="0" y="0"/>
          <a:chExt cx="0" cy="0"/>
        </a:xfrm>
      </p:grpSpPr>
      <p:sp>
        <p:nvSpPr>
          <p:cNvPr id="2875" name="Google Shape;2875;g24c24b1bf2e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6" name="Google Shape;2876;g24c24b1bf2e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 Id="rId4" Type="http://schemas.openxmlformats.org/officeDocument/2006/relationships/image" Target="../media/image9.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2.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9.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9.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17.png"/></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 Id="rId3" Type="http://schemas.openxmlformats.org/officeDocument/2006/relationships/image" Target="../media/image2.png"/></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7.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 Id="rId3" Type="http://schemas.openxmlformats.org/officeDocument/2006/relationships/image" Target="../media/image9.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9.png"/></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 Id="rId3" Type="http://schemas.openxmlformats.org/officeDocument/2006/relationships/image" Target="../media/image2.png"/></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png"/></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0.jpg"/></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hyperlink" Target="http://bit.ly/2Tynxth" TargetMode="External"/><Relationship Id="rId4" Type="http://schemas.openxmlformats.org/officeDocument/2006/relationships/hyperlink" Target="http://bit.ly/2TyoMsr" TargetMode="External"/><Relationship Id="rId5" Type="http://schemas.openxmlformats.org/officeDocument/2006/relationships/hyperlink" Target="http://bit.ly/2TtBDfr"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jp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5.jpg"/><Relationship Id="rId4" Type="http://schemas.openxmlformats.org/officeDocument/2006/relationships/image" Target="../media/image2.png"/><Relationship Id="rId5" Type="http://schemas.openxmlformats.org/officeDocument/2006/relationships/image" Target="../media/image9.png"/></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1.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1.jp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pic>
        <p:nvPicPr>
          <p:cNvPr id="9" name="Google Shape;9;p2"/>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 name="Google Shape;10;p2"/>
          <p:cNvSpPr txBox="1"/>
          <p:nvPr>
            <p:ph type="ctrTitle"/>
          </p:nvPr>
        </p:nvSpPr>
        <p:spPr>
          <a:xfrm>
            <a:off x="1248375" y="1541473"/>
            <a:ext cx="6647100" cy="1695900"/>
          </a:xfrm>
          <a:prstGeom prst="rect">
            <a:avLst/>
          </a:prstGeom>
        </p:spPr>
        <p:txBody>
          <a:bodyPr anchorCtr="0" anchor="t" bIns="91425" lIns="91425" spcFirstLastPara="1" rIns="91425" wrap="square" tIns="0">
            <a:noAutofit/>
          </a:bodyPr>
          <a:lstStyle>
            <a:lvl1pPr lvl="0" algn="ctr">
              <a:lnSpc>
                <a:spcPct val="90000"/>
              </a:lnSpc>
              <a:spcBef>
                <a:spcPts val="0"/>
              </a:spcBef>
              <a:spcAft>
                <a:spcPts val="0"/>
              </a:spcAft>
              <a:buSzPts val="5200"/>
              <a:buNone/>
              <a:defRPr sz="6000">
                <a:latin typeface="Aldrich"/>
                <a:ea typeface="Aldrich"/>
                <a:cs typeface="Aldrich"/>
                <a:sym typeface="Aldrich"/>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1248525" y="3290708"/>
            <a:ext cx="6647100" cy="3780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1700">
                <a:solidFill>
                  <a:schemeClr val="lt1"/>
                </a:solidFill>
                <a:latin typeface="Bai Jamjuree"/>
                <a:ea typeface="Bai Jamjuree"/>
                <a:cs typeface="Bai Jamjuree"/>
                <a:sym typeface="Bai Jamjuree"/>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pic>
        <p:nvPicPr>
          <p:cNvPr id="12" name="Google Shape;12;p2"/>
          <p:cNvPicPr preferRelativeResize="0"/>
          <p:nvPr/>
        </p:nvPicPr>
        <p:blipFill>
          <a:blip r:embed="rId3">
            <a:alphaModFix/>
          </a:blip>
          <a:stretch>
            <a:fillRect/>
          </a:stretch>
        </p:blipFill>
        <p:spPr>
          <a:xfrm>
            <a:off x="-467701" y="3755650"/>
            <a:ext cx="9353213" cy="2681250"/>
          </a:xfrm>
          <a:prstGeom prst="rect">
            <a:avLst/>
          </a:prstGeom>
          <a:noFill/>
          <a:ln>
            <a:noFill/>
          </a:ln>
        </p:spPr>
      </p:pic>
      <p:grpSp>
        <p:nvGrpSpPr>
          <p:cNvPr id="13" name="Google Shape;13;p2"/>
          <p:cNvGrpSpPr/>
          <p:nvPr/>
        </p:nvGrpSpPr>
        <p:grpSpPr>
          <a:xfrm>
            <a:off x="391864" y="3545270"/>
            <a:ext cx="289170" cy="284718"/>
            <a:chOff x="426000" y="3302025"/>
            <a:chExt cx="220875" cy="217475"/>
          </a:xfrm>
        </p:grpSpPr>
        <p:sp>
          <p:nvSpPr>
            <p:cNvPr id="14" name="Google Shape;14;p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 name="Google Shape;16;p2"/>
          <p:cNvGrpSpPr/>
          <p:nvPr/>
        </p:nvGrpSpPr>
        <p:grpSpPr>
          <a:xfrm>
            <a:off x="357713" y="905775"/>
            <a:ext cx="357454" cy="956304"/>
            <a:chOff x="357713" y="600975"/>
            <a:chExt cx="357454" cy="956304"/>
          </a:xfrm>
        </p:grpSpPr>
        <p:sp>
          <p:nvSpPr>
            <p:cNvPr id="17" name="Google Shape;17;p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 name="Google Shape;19;p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 name="Google Shape;21;p2"/>
          <p:cNvGrpSpPr/>
          <p:nvPr/>
        </p:nvGrpSpPr>
        <p:grpSpPr>
          <a:xfrm>
            <a:off x="5258308" y="722871"/>
            <a:ext cx="793256" cy="182899"/>
            <a:chOff x="2685575" y="2835950"/>
            <a:chExt cx="433000" cy="99825"/>
          </a:xfrm>
        </p:grpSpPr>
        <p:sp>
          <p:nvSpPr>
            <p:cNvPr id="22" name="Google Shape;22;p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1409864" y="-1010428"/>
            <a:ext cx="2019176" cy="2019176"/>
            <a:chOff x="1943325" y="-220375"/>
            <a:chExt cx="1298672" cy="1298672"/>
          </a:xfrm>
        </p:grpSpPr>
        <p:sp>
          <p:nvSpPr>
            <p:cNvPr id="27" name="Google Shape;27;p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5" name="Google Shape;75;p2"/>
          <p:cNvGrpSpPr/>
          <p:nvPr/>
        </p:nvGrpSpPr>
        <p:grpSpPr>
          <a:xfrm>
            <a:off x="8366565" y="3429220"/>
            <a:ext cx="1965289" cy="517060"/>
            <a:chOff x="3539975" y="3523525"/>
            <a:chExt cx="745925" cy="196250"/>
          </a:xfrm>
        </p:grpSpPr>
        <p:sp>
          <p:nvSpPr>
            <p:cNvPr id="76" name="Google Shape;76;p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2" name="Google Shape;92;p2"/>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93" name="Google Shape;93;p2"/>
          <p:cNvPicPr preferRelativeResize="0"/>
          <p:nvPr/>
        </p:nvPicPr>
        <p:blipFill>
          <a:blip r:embed="rId4">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4" name="Shape 524"/>
        <p:cNvGrpSpPr/>
        <p:nvPr/>
      </p:nvGrpSpPr>
      <p:grpSpPr>
        <a:xfrm>
          <a:off x="0" y="0"/>
          <a:ext cx="0" cy="0"/>
          <a:chOff x="0" y="0"/>
          <a:chExt cx="0" cy="0"/>
        </a:xfrm>
      </p:grpSpPr>
      <p:pic>
        <p:nvPicPr>
          <p:cNvPr id="525" name="Google Shape;525;p11"/>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526" name="Google Shape;526;p11"/>
          <p:cNvSpPr txBox="1"/>
          <p:nvPr>
            <p:ph hasCustomPrompt="1" type="title"/>
          </p:nvPr>
        </p:nvSpPr>
        <p:spPr>
          <a:xfrm>
            <a:off x="1189500" y="1573088"/>
            <a:ext cx="6765000" cy="1191600"/>
          </a:xfrm>
          <a:prstGeom prst="rect">
            <a:avLst/>
          </a:prstGeom>
        </p:spPr>
        <p:txBody>
          <a:bodyPr anchorCtr="0" anchor="t" bIns="91425" lIns="91425" spcFirstLastPara="1" rIns="91425" wrap="square" tIns="0">
            <a:noAutofit/>
          </a:bodyPr>
          <a:lstStyle>
            <a:lvl1pPr lvl="0" algn="ctr">
              <a:spcBef>
                <a:spcPts val="0"/>
              </a:spcBef>
              <a:spcAft>
                <a:spcPts val="0"/>
              </a:spcAft>
              <a:buSzPts val="12000"/>
              <a:buNone/>
              <a:defRPr sz="78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27" name="Google Shape;527;p11"/>
          <p:cNvSpPr txBox="1"/>
          <p:nvPr>
            <p:ph idx="1" type="subTitle"/>
          </p:nvPr>
        </p:nvSpPr>
        <p:spPr>
          <a:xfrm>
            <a:off x="1189500" y="3008635"/>
            <a:ext cx="6765000" cy="3483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4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528" name="Google Shape;528;p11"/>
          <p:cNvPicPr preferRelativeResize="0"/>
          <p:nvPr/>
        </p:nvPicPr>
        <p:blipFill>
          <a:blip r:embed="rId3">
            <a:alphaModFix/>
          </a:blip>
          <a:stretch>
            <a:fillRect/>
          </a:stretch>
        </p:blipFill>
        <p:spPr>
          <a:xfrm flipH="1">
            <a:off x="-1398709" y="3775675"/>
            <a:ext cx="9353213" cy="2681250"/>
          </a:xfrm>
          <a:prstGeom prst="rect">
            <a:avLst/>
          </a:prstGeom>
          <a:noFill/>
          <a:ln>
            <a:noFill/>
          </a:ln>
        </p:spPr>
      </p:pic>
      <p:grpSp>
        <p:nvGrpSpPr>
          <p:cNvPr id="529" name="Google Shape;529;p11"/>
          <p:cNvGrpSpPr/>
          <p:nvPr/>
        </p:nvGrpSpPr>
        <p:grpSpPr>
          <a:xfrm flipH="1">
            <a:off x="8442483" y="3580345"/>
            <a:ext cx="284143" cy="284718"/>
            <a:chOff x="432750" y="3302025"/>
            <a:chExt cx="217035" cy="217475"/>
          </a:xfrm>
        </p:grpSpPr>
        <p:sp>
          <p:nvSpPr>
            <p:cNvPr id="530" name="Google Shape;530;p11"/>
            <p:cNvSpPr/>
            <p:nvPr/>
          </p:nvSpPr>
          <p:spPr>
            <a:xfrm>
              <a:off x="43566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1" name="Google Shape;531;p1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2" name="Google Shape;532;p11"/>
          <p:cNvGrpSpPr/>
          <p:nvPr/>
        </p:nvGrpSpPr>
        <p:grpSpPr>
          <a:xfrm flipH="1">
            <a:off x="8412161" y="940850"/>
            <a:ext cx="357454" cy="956304"/>
            <a:chOff x="357713" y="600975"/>
            <a:chExt cx="357454" cy="956304"/>
          </a:xfrm>
        </p:grpSpPr>
        <p:sp>
          <p:nvSpPr>
            <p:cNvPr id="533" name="Google Shape;533;p1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1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5" name="Google Shape;535;p1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6" name="Google Shape;536;p1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37" name="Google Shape;537;p11"/>
          <p:cNvGrpSpPr/>
          <p:nvPr/>
        </p:nvGrpSpPr>
        <p:grpSpPr>
          <a:xfrm flipH="1">
            <a:off x="-1204526" y="3464295"/>
            <a:ext cx="1965289" cy="517060"/>
            <a:chOff x="3539975" y="3523525"/>
            <a:chExt cx="745925" cy="196250"/>
          </a:xfrm>
        </p:grpSpPr>
        <p:sp>
          <p:nvSpPr>
            <p:cNvPr id="538" name="Google Shape;538;p1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1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1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1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2" name="Google Shape;542;p1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1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4" name="Google Shape;544;p1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5" name="Google Shape;545;p1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6" name="Google Shape;546;p1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1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1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9" name="Google Shape;549;p1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1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1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2" name="Google Shape;552;p1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3" name="Google Shape;553;p1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noFill/>
      </p:bgPr>
    </p:bg>
    <p:spTree>
      <p:nvGrpSpPr>
        <p:cNvPr id="554" name="Shape 55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55" name="Shape 555"/>
        <p:cNvGrpSpPr/>
        <p:nvPr/>
      </p:nvGrpSpPr>
      <p:grpSpPr>
        <a:xfrm>
          <a:off x="0" y="0"/>
          <a:ext cx="0" cy="0"/>
          <a:chOff x="0" y="0"/>
          <a:chExt cx="0" cy="0"/>
        </a:xfrm>
      </p:grpSpPr>
      <p:pic>
        <p:nvPicPr>
          <p:cNvPr id="556" name="Google Shape;556;p1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557" name="Google Shape;557;p13"/>
          <p:cNvSpPr txBox="1"/>
          <p:nvPr>
            <p:ph hasCustomPrompt="1" type="title"/>
          </p:nvPr>
        </p:nvSpPr>
        <p:spPr>
          <a:xfrm>
            <a:off x="817925"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58" name="Google Shape;558;p13"/>
          <p:cNvSpPr txBox="1"/>
          <p:nvPr>
            <p:ph idx="1" type="subTitle"/>
          </p:nvPr>
        </p:nvSpPr>
        <p:spPr>
          <a:xfrm>
            <a:off x="1639675" y="1483450"/>
            <a:ext cx="2887200" cy="3546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9" name="Google Shape;559;p13"/>
          <p:cNvSpPr txBox="1"/>
          <p:nvPr>
            <p:ph idx="2" type="subTitle"/>
          </p:nvPr>
        </p:nvSpPr>
        <p:spPr>
          <a:xfrm>
            <a:off x="1639675"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0" name="Google Shape;560;p13"/>
          <p:cNvSpPr txBox="1"/>
          <p:nvPr>
            <p:ph hasCustomPrompt="1" idx="3" type="title"/>
          </p:nvPr>
        </p:nvSpPr>
        <p:spPr>
          <a:xfrm>
            <a:off x="817925"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1" name="Google Shape;561;p13"/>
          <p:cNvSpPr txBox="1"/>
          <p:nvPr>
            <p:ph idx="4" type="subTitle"/>
          </p:nvPr>
        </p:nvSpPr>
        <p:spPr>
          <a:xfrm>
            <a:off x="1639675"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2" name="Google Shape;562;p13"/>
          <p:cNvSpPr txBox="1"/>
          <p:nvPr>
            <p:ph idx="5" type="subTitle"/>
          </p:nvPr>
        </p:nvSpPr>
        <p:spPr>
          <a:xfrm>
            <a:off x="1639675"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3" name="Google Shape;563;p13"/>
          <p:cNvSpPr txBox="1"/>
          <p:nvPr>
            <p:ph hasCustomPrompt="1" idx="6" type="title"/>
          </p:nvPr>
        </p:nvSpPr>
        <p:spPr>
          <a:xfrm>
            <a:off x="817925"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4" name="Google Shape;564;p13"/>
          <p:cNvSpPr txBox="1"/>
          <p:nvPr>
            <p:ph idx="7" type="subTitle"/>
          </p:nvPr>
        </p:nvSpPr>
        <p:spPr>
          <a:xfrm>
            <a:off x="1639675"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5" name="Google Shape;565;p13"/>
          <p:cNvSpPr txBox="1"/>
          <p:nvPr>
            <p:ph idx="8" type="subTitle"/>
          </p:nvPr>
        </p:nvSpPr>
        <p:spPr>
          <a:xfrm>
            <a:off x="1639675"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6" name="Google Shape;566;p13"/>
          <p:cNvSpPr txBox="1"/>
          <p:nvPr>
            <p:ph hasCustomPrompt="1" idx="9" type="title"/>
          </p:nvPr>
        </p:nvSpPr>
        <p:spPr>
          <a:xfrm>
            <a:off x="4707713" y="153507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67" name="Google Shape;567;p13"/>
          <p:cNvSpPr txBox="1"/>
          <p:nvPr>
            <p:ph idx="13" type="subTitle"/>
          </p:nvPr>
        </p:nvSpPr>
        <p:spPr>
          <a:xfrm>
            <a:off x="5529413" y="148345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8" name="Google Shape;568;p13"/>
          <p:cNvSpPr txBox="1"/>
          <p:nvPr>
            <p:ph idx="14" type="subTitle"/>
          </p:nvPr>
        </p:nvSpPr>
        <p:spPr>
          <a:xfrm>
            <a:off x="5529413" y="183804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69" name="Google Shape;569;p13"/>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0" name="Google Shape;570;p13"/>
          <p:cNvSpPr txBox="1"/>
          <p:nvPr>
            <p:ph idx="16" type="subTitle"/>
          </p:nvPr>
        </p:nvSpPr>
        <p:spPr>
          <a:xfrm>
            <a:off x="5529413" y="2497425"/>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1" name="Google Shape;571;p13"/>
          <p:cNvSpPr txBox="1"/>
          <p:nvPr>
            <p:ph idx="17" type="subTitle"/>
          </p:nvPr>
        </p:nvSpPr>
        <p:spPr>
          <a:xfrm>
            <a:off x="5529413" y="2852015"/>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2" name="Google Shape;572;p13"/>
          <p:cNvSpPr txBox="1"/>
          <p:nvPr>
            <p:ph hasCustomPrompt="1" idx="18"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573" name="Google Shape;573;p13"/>
          <p:cNvSpPr txBox="1"/>
          <p:nvPr>
            <p:ph idx="19" type="subTitle"/>
          </p:nvPr>
        </p:nvSpPr>
        <p:spPr>
          <a:xfrm>
            <a:off x="5529413" y="3511400"/>
            <a:ext cx="28872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4" name="Google Shape;574;p13"/>
          <p:cNvSpPr txBox="1"/>
          <p:nvPr>
            <p:ph idx="20" type="subTitle"/>
          </p:nvPr>
        </p:nvSpPr>
        <p:spPr>
          <a:xfrm>
            <a:off x="5529413" y="3865990"/>
            <a:ext cx="2349300" cy="547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75" name="Google Shape;575;p13"/>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576" name="Google Shape;576;p13"/>
          <p:cNvGrpSpPr/>
          <p:nvPr/>
        </p:nvGrpSpPr>
        <p:grpSpPr>
          <a:xfrm>
            <a:off x="8246982" y="3524700"/>
            <a:ext cx="1039906" cy="679800"/>
            <a:chOff x="4082325" y="3790650"/>
            <a:chExt cx="1039906" cy="679800"/>
          </a:xfrm>
        </p:grpSpPr>
        <p:sp>
          <p:nvSpPr>
            <p:cNvPr id="577" name="Google Shape;577;p13"/>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8" name="Google Shape;578;p13"/>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9" name="Google Shape;579;p13"/>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0" name="Google Shape;580;p13"/>
          <p:cNvGrpSpPr/>
          <p:nvPr/>
        </p:nvGrpSpPr>
        <p:grpSpPr>
          <a:xfrm>
            <a:off x="-846423" y="4392645"/>
            <a:ext cx="1965289" cy="517060"/>
            <a:chOff x="3539975" y="3523525"/>
            <a:chExt cx="745925" cy="196250"/>
          </a:xfrm>
        </p:grpSpPr>
        <p:sp>
          <p:nvSpPr>
            <p:cNvPr id="581" name="Google Shape;581;p1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1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3" name="Google Shape;583;p1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4" name="Google Shape;584;p1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1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6" name="Google Shape;586;p1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1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1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9" name="Google Shape;589;p1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1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1" name="Google Shape;591;p1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1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1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4" name="Google Shape;594;p1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1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6" name="Google Shape;596;p1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97" name="Google Shape;597;p13"/>
          <p:cNvGrpSpPr/>
          <p:nvPr/>
        </p:nvGrpSpPr>
        <p:grpSpPr>
          <a:xfrm flipH="1">
            <a:off x="-3594575" y="-199329"/>
            <a:ext cx="4000413" cy="3175881"/>
            <a:chOff x="5207925" y="-1994879"/>
            <a:chExt cx="4000413" cy="3175881"/>
          </a:xfrm>
        </p:grpSpPr>
        <p:sp>
          <p:nvSpPr>
            <p:cNvPr id="598" name="Google Shape;598;p1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1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0" name="Google Shape;600;p13"/>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1">
  <p:cSld name="CUSTOM_9">
    <p:spTree>
      <p:nvGrpSpPr>
        <p:cNvPr id="601" name="Shape 601"/>
        <p:cNvGrpSpPr/>
        <p:nvPr/>
      </p:nvGrpSpPr>
      <p:grpSpPr>
        <a:xfrm>
          <a:off x="0" y="0"/>
          <a:ext cx="0" cy="0"/>
          <a:chOff x="0" y="0"/>
          <a:chExt cx="0" cy="0"/>
        </a:xfrm>
      </p:grpSpPr>
      <p:pic>
        <p:nvPicPr>
          <p:cNvPr id="602" name="Google Shape;602;p1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603" name="Google Shape;603;p14"/>
          <p:cNvSpPr txBox="1"/>
          <p:nvPr>
            <p:ph hasCustomPrompt="1" type="title"/>
          </p:nvPr>
        </p:nvSpPr>
        <p:spPr>
          <a:xfrm>
            <a:off x="2167181" y="1194994"/>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4" name="Google Shape;604;p14"/>
          <p:cNvSpPr txBox="1"/>
          <p:nvPr>
            <p:ph idx="1" type="subTitle"/>
          </p:nvPr>
        </p:nvSpPr>
        <p:spPr>
          <a:xfrm>
            <a:off x="2988905" y="1244525"/>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5" name="Google Shape;605;p14"/>
          <p:cNvSpPr txBox="1"/>
          <p:nvPr>
            <p:ph idx="2" type="subTitle"/>
          </p:nvPr>
        </p:nvSpPr>
        <p:spPr>
          <a:xfrm>
            <a:off x="2988888" y="1599134"/>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6" name="Google Shape;606;p14"/>
          <p:cNvSpPr txBox="1"/>
          <p:nvPr>
            <p:ph hasCustomPrompt="1" idx="3" type="title"/>
          </p:nvPr>
        </p:nvSpPr>
        <p:spPr>
          <a:xfrm>
            <a:off x="2167181" y="208980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07" name="Google Shape;607;p14"/>
          <p:cNvSpPr txBox="1"/>
          <p:nvPr>
            <p:ph idx="4" type="subTitle"/>
          </p:nvPr>
        </p:nvSpPr>
        <p:spPr>
          <a:xfrm>
            <a:off x="2988905" y="2139342"/>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8" name="Google Shape;608;p14"/>
          <p:cNvSpPr txBox="1"/>
          <p:nvPr>
            <p:ph idx="5" type="subTitle"/>
          </p:nvPr>
        </p:nvSpPr>
        <p:spPr>
          <a:xfrm>
            <a:off x="2988888" y="2493949"/>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09" name="Google Shape;609;p14"/>
          <p:cNvSpPr txBox="1"/>
          <p:nvPr>
            <p:ph hasCustomPrompt="1" idx="6" type="title"/>
          </p:nvPr>
        </p:nvSpPr>
        <p:spPr>
          <a:xfrm>
            <a:off x="2167181" y="2984623"/>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0" name="Google Shape;610;p14"/>
          <p:cNvSpPr txBox="1"/>
          <p:nvPr>
            <p:ph idx="7" type="subTitle"/>
          </p:nvPr>
        </p:nvSpPr>
        <p:spPr>
          <a:xfrm>
            <a:off x="2988905" y="3034159"/>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1" name="Google Shape;611;p14"/>
          <p:cNvSpPr txBox="1"/>
          <p:nvPr>
            <p:ph idx="8" type="subTitle"/>
          </p:nvPr>
        </p:nvSpPr>
        <p:spPr>
          <a:xfrm>
            <a:off x="2988888" y="3388763"/>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2" name="Google Shape;612;p14"/>
          <p:cNvSpPr txBox="1"/>
          <p:nvPr>
            <p:ph hasCustomPrompt="1" idx="9" type="title"/>
          </p:nvPr>
        </p:nvSpPr>
        <p:spPr>
          <a:xfrm>
            <a:off x="2167181" y="3879438"/>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3" name="Google Shape;613;p14"/>
          <p:cNvSpPr txBox="1"/>
          <p:nvPr>
            <p:ph idx="13" type="subTitle"/>
          </p:nvPr>
        </p:nvSpPr>
        <p:spPr>
          <a:xfrm>
            <a:off x="2988905" y="3928977"/>
            <a:ext cx="3987900" cy="3546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4" name="Google Shape;614;p14"/>
          <p:cNvSpPr txBox="1"/>
          <p:nvPr>
            <p:ph idx="14" type="subTitle"/>
          </p:nvPr>
        </p:nvSpPr>
        <p:spPr>
          <a:xfrm>
            <a:off x="2988888" y="4283578"/>
            <a:ext cx="3987900" cy="25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15" name="Google Shape;615;p14"/>
          <p:cNvSpPr txBox="1"/>
          <p:nvPr>
            <p:ph hasCustomPrompt="1" idx="15" type="title"/>
          </p:nvPr>
        </p:nvSpPr>
        <p:spPr>
          <a:xfrm>
            <a:off x="4707713" y="254729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6" name="Google Shape;616;p14"/>
          <p:cNvSpPr txBox="1"/>
          <p:nvPr>
            <p:ph hasCustomPrompt="1" idx="16" type="title"/>
          </p:nvPr>
        </p:nvSpPr>
        <p:spPr>
          <a:xfrm>
            <a:off x="4707713" y="3559519"/>
            <a:ext cx="821700" cy="554400"/>
          </a:xfrm>
          <a:prstGeom prst="rect">
            <a:avLst/>
          </a:prstGeom>
        </p:spPr>
        <p:txBody>
          <a:bodyPr anchorCtr="0" anchor="t" bIns="91425" lIns="91425" spcFirstLastPara="1" rIns="91425" wrap="square" tIns="0">
            <a:noAutofit/>
          </a:bodyPr>
          <a:lstStyle>
            <a:lvl1pPr lvl="0" rtl="0" algn="ctr">
              <a:spcBef>
                <a:spcPts val="0"/>
              </a:spcBef>
              <a:spcAft>
                <a:spcPts val="0"/>
              </a:spcAft>
              <a:buSzPts val="3700"/>
              <a:buNone/>
              <a:defRPr sz="2300">
                <a:solidFill>
                  <a:schemeClr val="dk1"/>
                </a:solidFill>
              </a:defRPr>
            </a:lvl1pPr>
            <a:lvl2pPr lvl="1" rtl="0" algn="ctr">
              <a:spcBef>
                <a:spcPts val="0"/>
              </a:spcBef>
              <a:spcAft>
                <a:spcPts val="0"/>
              </a:spcAft>
              <a:buSzPts val="3700"/>
              <a:buNone/>
              <a:defRPr sz="3700"/>
            </a:lvl2pPr>
            <a:lvl3pPr lvl="2" rtl="0" algn="ctr">
              <a:spcBef>
                <a:spcPts val="0"/>
              </a:spcBef>
              <a:spcAft>
                <a:spcPts val="0"/>
              </a:spcAft>
              <a:buSzPts val="3700"/>
              <a:buNone/>
              <a:defRPr sz="3700"/>
            </a:lvl3pPr>
            <a:lvl4pPr lvl="3" rtl="0" algn="ctr">
              <a:spcBef>
                <a:spcPts val="0"/>
              </a:spcBef>
              <a:spcAft>
                <a:spcPts val="0"/>
              </a:spcAft>
              <a:buSzPts val="3700"/>
              <a:buNone/>
              <a:defRPr sz="3700"/>
            </a:lvl4pPr>
            <a:lvl5pPr lvl="4" rtl="0" algn="ctr">
              <a:spcBef>
                <a:spcPts val="0"/>
              </a:spcBef>
              <a:spcAft>
                <a:spcPts val="0"/>
              </a:spcAft>
              <a:buSzPts val="3700"/>
              <a:buNone/>
              <a:defRPr sz="3700"/>
            </a:lvl5pPr>
            <a:lvl6pPr lvl="5" rtl="0" algn="ctr">
              <a:spcBef>
                <a:spcPts val="0"/>
              </a:spcBef>
              <a:spcAft>
                <a:spcPts val="0"/>
              </a:spcAft>
              <a:buSzPts val="3700"/>
              <a:buNone/>
              <a:defRPr sz="3700"/>
            </a:lvl6pPr>
            <a:lvl7pPr lvl="6" rtl="0" algn="ctr">
              <a:spcBef>
                <a:spcPts val="0"/>
              </a:spcBef>
              <a:spcAft>
                <a:spcPts val="0"/>
              </a:spcAft>
              <a:buSzPts val="3700"/>
              <a:buNone/>
              <a:defRPr sz="3700"/>
            </a:lvl7pPr>
            <a:lvl8pPr lvl="7" rtl="0" algn="ctr">
              <a:spcBef>
                <a:spcPts val="0"/>
              </a:spcBef>
              <a:spcAft>
                <a:spcPts val="0"/>
              </a:spcAft>
              <a:buSzPts val="3700"/>
              <a:buNone/>
              <a:defRPr sz="3700"/>
            </a:lvl8pPr>
            <a:lvl9pPr lvl="8" rtl="0" algn="ctr">
              <a:spcBef>
                <a:spcPts val="0"/>
              </a:spcBef>
              <a:spcAft>
                <a:spcPts val="0"/>
              </a:spcAft>
              <a:buSzPts val="3700"/>
              <a:buNone/>
              <a:defRPr sz="3700"/>
            </a:lvl9pPr>
          </a:lstStyle>
          <a:p>
            <a:r>
              <a:t>xx%</a:t>
            </a:r>
          </a:p>
        </p:txBody>
      </p:sp>
      <p:sp>
        <p:nvSpPr>
          <p:cNvPr id="617" name="Google Shape;617;p14"/>
          <p:cNvSpPr txBox="1"/>
          <p:nvPr>
            <p:ph idx="17"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618" name="Google Shape;618;p14"/>
          <p:cNvGrpSpPr/>
          <p:nvPr/>
        </p:nvGrpSpPr>
        <p:grpSpPr>
          <a:xfrm>
            <a:off x="391864" y="3545270"/>
            <a:ext cx="289170" cy="284718"/>
            <a:chOff x="426000" y="3302025"/>
            <a:chExt cx="220875" cy="217475"/>
          </a:xfrm>
        </p:grpSpPr>
        <p:sp>
          <p:nvSpPr>
            <p:cNvPr id="619" name="Google Shape;619;p1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1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1" name="Google Shape;621;p14"/>
          <p:cNvGrpSpPr/>
          <p:nvPr/>
        </p:nvGrpSpPr>
        <p:grpSpPr>
          <a:xfrm>
            <a:off x="357713" y="1210575"/>
            <a:ext cx="357454" cy="956304"/>
            <a:chOff x="357713" y="600975"/>
            <a:chExt cx="357454" cy="956304"/>
          </a:xfrm>
        </p:grpSpPr>
        <p:sp>
          <p:nvSpPr>
            <p:cNvPr id="622" name="Google Shape;622;p1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3" name="Google Shape;623;p1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4" name="Google Shape;624;p1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5" name="Google Shape;625;p1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26" name="Google Shape;626;p14"/>
          <p:cNvGrpSpPr/>
          <p:nvPr/>
        </p:nvGrpSpPr>
        <p:grpSpPr>
          <a:xfrm>
            <a:off x="163264" y="4378897"/>
            <a:ext cx="2019176" cy="2019176"/>
            <a:chOff x="1943325" y="-220375"/>
            <a:chExt cx="1298672" cy="1298672"/>
          </a:xfrm>
        </p:grpSpPr>
        <p:sp>
          <p:nvSpPr>
            <p:cNvPr id="627" name="Google Shape;627;p1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8" name="Google Shape;628;p1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9" name="Google Shape;629;p1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0" name="Google Shape;630;p1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1" name="Google Shape;631;p1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1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1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4" name="Google Shape;634;p1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1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6" name="Google Shape;636;p1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7" name="Google Shape;637;p1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1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1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0" name="Google Shape;640;p1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1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2" name="Google Shape;642;p1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1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1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1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6" name="Google Shape;646;p1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7" name="Google Shape;647;p1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8" name="Google Shape;648;p1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1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0" name="Google Shape;650;p1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1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1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3" name="Google Shape;653;p1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4" name="Google Shape;654;p1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1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6" name="Google Shape;656;p1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7" name="Google Shape;657;p1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8" name="Google Shape;658;p1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1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0" name="Google Shape;660;p1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1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2" name="Google Shape;662;p1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3" name="Google Shape;663;p1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4" name="Google Shape;664;p1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1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1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1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1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9" name="Google Shape;669;p1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0" name="Google Shape;670;p1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1" name="Google Shape;671;p1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2" name="Google Shape;672;p1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3" name="Google Shape;673;p1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1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5" name="Google Shape;675;p14"/>
          <p:cNvGrpSpPr/>
          <p:nvPr/>
        </p:nvGrpSpPr>
        <p:grpSpPr>
          <a:xfrm>
            <a:off x="8354090" y="2590370"/>
            <a:ext cx="1965289" cy="517060"/>
            <a:chOff x="3539975" y="3523525"/>
            <a:chExt cx="745925" cy="196250"/>
          </a:xfrm>
        </p:grpSpPr>
        <p:sp>
          <p:nvSpPr>
            <p:cNvPr id="676" name="Google Shape;676;p1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7" name="Google Shape;677;p1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8" name="Google Shape;678;p1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1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0" name="Google Shape;680;p1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1" name="Google Shape;681;p1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1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3" name="Google Shape;683;p1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1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5" name="Google Shape;685;p1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6" name="Google Shape;686;p1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7" name="Google Shape;687;p1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1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1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0" name="Google Shape;690;p1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1" name="Google Shape;691;p1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CUSTOM_12">
    <p:spTree>
      <p:nvGrpSpPr>
        <p:cNvPr id="692" name="Shape 692"/>
        <p:cNvGrpSpPr/>
        <p:nvPr/>
      </p:nvGrpSpPr>
      <p:grpSpPr>
        <a:xfrm>
          <a:off x="0" y="0"/>
          <a:ext cx="0" cy="0"/>
          <a:chOff x="0" y="0"/>
          <a:chExt cx="0" cy="0"/>
        </a:xfrm>
      </p:grpSpPr>
      <p:grpSp>
        <p:nvGrpSpPr>
          <p:cNvPr id="693" name="Google Shape;693;p15"/>
          <p:cNvGrpSpPr/>
          <p:nvPr/>
        </p:nvGrpSpPr>
        <p:grpSpPr>
          <a:xfrm>
            <a:off x="357713" y="2863850"/>
            <a:ext cx="357454" cy="956304"/>
            <a:chOff x="357713" y="600975"/>
            <a:chExt cx="357454" cy="956304"/>
          </a:xfrm>
        </p:grpSpPr>
        <p:sp>
          <p:nvSpPr>
            <p:cNvPr id="694" name="Google Shape;694;p1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5" name="Google Shape;695;p1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6" name="Google Shape;696;p1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1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98" name="Google Shape;698;p15"/>
          <p:cNvPicPr preferRelativeResize="0"/>
          <p:nvPr/>
        </p:nvPicPr>
        <p:blipFill>
          <a:blip r:embed="rId2">
            <a:alphaModFix/>
          </a:blip>
          <a:stretch>
            <a:fillRect/>
          </a:stretch>
        </p:blipFill>
        <p:spPr>
          <a:xfrm flipH="1">
            <a:off x="-6295609" y="-883375"/>
            <a:ext cx="9353213" cy="2681250"/>
          </a:xfrm>
          <a:prstGeom prst="rect">
            <a:avLst/>
          </a:prstGeom>
          <a:noFill/>
          <a:ln>
            <a:noFill/>
          </a:ln>
        </p:spPr>
      </p:pic>
      <p:sp>
        <p:nvSpPr>
          <p:cNvPr id="699" name="Google Shape;699;p15"/>
          <p:cNvSpPr txBox="1"/>
          <p:nvPr>
            <p:ph type="title"/>
          </p:nvPr>
        </p:nvSpPr>
        <p:spPr>
          <a:xfrm>
            <a:off x="5903275" y="1027175"/>
            <a:ext cx="2525400" cy="18663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8">
    <p:spTree>
      <p:nvGrpSpPr>
        <p:cNvPr id="700" name="Shape 700"/>
        <p:cNvGrpSpPr/>
        <p:nvPr/>
      </p:nvGrpSpPr>
      <p:grpSpPr>
        <a:xfrm>
          <a:off x="0" y="0"/>
          <a:ext cx="0" cy="0"/>
          <a:chOff x="0" y="0"/>
          <a:chExt cx="0" cy="0"/>
        </a:xfrm>
      </p:grpSpPr>
      <p:pic>
        <p:nvPicPr>
          <p:cNvPr id="701" name="Google Shape;701;p16"/>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02" name="Google Shape;702;p16"/>
          <p:cNvSpPr txBox="1"/>
          <p:nvPr>
            <p:ph type="title"/>
          </p:nvPr>
        </p:nvSpPr>
        <p:spPr>
          <a:xfrm>
            <a:off x="1116375" y="1556340"/>
            <a:ext cx="4509600" cy="1287900"/>
          </a:xfrm>
          <a:prstGeom prst="rect">
            <a:avLst/>
          </a:prstGeom>
        </p:spPr>
        <p:txBody>
          <a:bodyPr anchorCtr="0" anchor="t" bIns="91425" lIns="91425" spcFirstLastPara="1" rIns="91425" wrap="square" tIns="0">
            <a:noAutofit/>
          </a:bodyPr>
          <a:lstStyle>
            <a:lvl1pPr lvl="0" rtl="0" algn="r">
              <a:spcBef>
                <a:spcPts val="0"/>
              </a:spcBef>
              <a:spcAft>
                <a:spcPts val="0"/>
              </a:spcAft>
              <a:buSzPts val="3600"/>
              <a:buNone/>
              <a:defRPr sz="4500">
                <a:solidFill>
                  <a:schemeClr val="dk2"/>
                </a:solidFill>
              </a:defRPr>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703" name="Google Shape;703;p16"/>
          <p:cNvSpPr txBox="1"/>
          <p:nvPr>
            <p:ph hasCustomPrompt="1" idx="2" type="title"/>
          </p:nvPr>
        </p:nvSpPr>
        <p:spPr>
          <a:xfrm>
            <a:off x="5638521" y="1356584"/>
            <a:ext cx="25752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704" name="Google Shape;704;p16"/>
          <p:cNvSpPr txBox="1"/>
          <p:nvPr>
            <p:ph idx="1" type="subTitle"/>
          </p:nvPr>
        </p:nvSpPr>
        <p:spPr>
          <a:xfrm>
            <a:off x="1116121" y="3333247"/>
            <a:ext cx="4509600" cy="348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705" name="Google Shape;705;p16"/>
          <p:cNvGrpSpPr/>
          <p:nvPr/>
        </p:nvGrpSpPr>
        <p:grpSpPr>
          <a:xfrm>
            <a:off x="8428538" y="2148684"/>
            <a:ext cx="357454" cy="956304"/>
            <a:chOff x="357713" y="600975"/>
            <a:chExt cx="357454" cy="956304"/>
          </a:xfrm>
        </p:grpSpPr>
        <p:sp>
          <p:nvSpPr>
            <p:cNvPr id="706" name="Google Shape;706;p1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7" name="Google Shape;707;p1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1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9" name="Google Shape;709;p1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10" name="Google Shape;710;p16"/>
          <p:cNvSpPr/>
          <p:nvPr/>
        </p:nvSpPr>
        <p:spPr>
          <a:xfrm flipH="1">
            <a:off x="5001370" y="48220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711" name="Google Shape;711;p16"/>
          <p:cNvGrpSpPr/>
          <p:nvPr/>
        </p:nvGrpSpPr>
        <p:grpSpPr>
          <a:xfrm flipH="1" rot="10800000">
            <a:off x="5556872" y="4363371"/>
            <a:ext cx="3952129" cy="3175881"/>
            <a:chOff x="5256209" y="-1994879"/>
            <a:chExt cx="3952129" cy="3175881"/>
          </a:xfrm>
        </p:grpSpPr>
        <p:sp>
          <p:nvSpPr>
            <p:cNvPr id="712" name="Google Shape;712;p16"/>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16"/>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4" name="Google Shape;714;p16"/>
          <p:cNvGrpSpPr/>
          <p:nvPr/>
        </p:nvGrpSpPr>
        <p:grpSpPr>
          <a:xfrm flipH="1">
            <a:off x="2974550" y="4422286"/>
            <a:ext cx="793256" cy="182899"/>
            <a:chOff x="2685575" y="2835950"/>
            <a:chExt cx="433000" cy="99825"/>
          </a:xfrm>
        </p:grpSpPr>
        <p:sp>
          <p:nvSpPr>
            <p:cNvPr id="715" name="Google Shape;715;p1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1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7" name="Google Shape;717;p1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8" name="Google Shape;718;p1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9" name="Google Shape;719;p16"/>
          <p:cNvGrpSpPr/>
          <p:nvPr/>
        </p:nvGrpSpPr>
        <p:grpSpPr>
          <a:xfrm flipH="1">
            <a:off x="896693" y="1036495"/>
            <a:ext cx="283332" cy="284718"/>
            <a:chOff x="423709" y="3302025"/>
            <a:chExt cx="216416" cy="217475"/>
          </a:xfrm>
        </p:grpSpPr>
        <p:sp>
          <p:nvSpPr>
            <p:cNvPr id="720" name="Google Shape;720;p1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16"/>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22" name="Google Shape;722;p16"/>
          <p:cNvGrpSpPr/>
          <p:nvPr/>
        </p:nvGrpSpPr>
        <p:grpSpPr>
          <a:xfrm flipH="1">
            <a:off x="2106901" y="-974958"/>
            <a:ext cx="2019176" cy="2019176"/>
            <a:chOff x="1943325" y="-220375"/>
            <a:chExt cx="1298672" cy="1298672"/>
          </a:xfrm>
        </p:grpSpPr>
        <p:sp>
          <p:nvSpPr>
            <p:cNvPr id="723" name="Google Shape;723;p1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1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5" name="Google Shape;725;p1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6" name="Google Shape;726;p1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7" name="Google Shape;727;p1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8" name="Google Shape;728;p1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9" name="Google Shape;729;p1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1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1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2" name="Google Shape;732;p1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3" name="Google Shape;733;p1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4" name="Google Shape;734;p1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1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1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1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1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9" name="Google Shape;739;p1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1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1" name="Google Shape;741;p1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2" name="Google Shape;742;p1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3" name="Google Shape;743;p1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4" name="Google Shape;744;p1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1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7" name="Google Shape;747;p1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8" name="Google Shape;748;p1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9" name="Google Shape;749;p1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1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2" name="Google Shape;752;p1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1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p1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5" name="Google Shape;755;p1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6" name="Google Shape;756;p1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1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8" name="Google Shape;758;p1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9" name="Google Shape;759;p1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0" name="Google Shape;760;p1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2" name="Google Shape;762;p1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1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5" name="Google Shape;765;p1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p1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7" name="Google Shape;767;p1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8" name="Google Shape;768;p1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0" name="Google Shape;770;p1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7">
    <p:spTree>
      <p:nvGrpSpPr>
        <p:cNvPr id="771" name="Shape 771"/>
        <p:cNvGrpSpPr/>
        <p:nvPr/>
      </p:nvGrpSpPr>
      <p:grpSpPr>
        <a:xfrm>
          <a:off x="0" y="0"/>
          <a:ext cx="0" cy="0"/>
          <a:chOff x="0" y="0"/>
          <a:chExt cx="0" cy="0"/>
        </a:xfrm>
      </p:grpSpPr>
      <p:pic>
        <p:nvPicPr>
          <p:cNvPr id="772" name="Google Shape;772;p1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773" name="Google Shape;773;p17"/>
          <p:cNvSpPr txBox="1"/>
          <p:nvPr>
            <p:ph idx="1" type="body"/>
          </p:nvPr>
        </p:nvSpPr>
        <p:spPr>
          <a:xfrm flipH="1">
            <a:off x="4572000" y="1687975"/>
            <a:ext cx="3856500" cy="29214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4" name="Google Shape;774;p17"/>
          <p:cNvSpPr txBox="1"/>
          <p:nvPr>
            <p:ph idx="2" type="body"/>
          </p:nvPr>
        </p:nvSpPr>
        <p:spPr>
          <a:xfrm flipH="1">
            <a:off x="715500" y="1687975"/>
            <a:ext cx="3856500" cy="29214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Char char="●"/>
              <a:defRPr sz="1400">
                <a:solidFill>
                  <a:schemeClr val="lt1"/>
                </a:solidFill>
              </a:defRPr>
            </a:lvl1pPr>
            <a:lvl2pPr indent="-304800" lvl="1" marL="914400" rtl="0">
              <a:spcBef>
                <a:spcPts val="0"/>
              </a:spcBef>
              <a:spcAft>
                <a:spcPts val="0"/>
              </a:spcAft>
              <a:buClr>
                <a:schemeClr val="lt1"/>
              </a:buClr>
              <a:buSzPts val="1200"/>
              <a:buChar char="○"/>
              <a:defRPr sz="1200">
                <a:solidFill>
                  <a:schemeClr val="lt1"/>
                </a:solidFill>
              </a:defRPr>
            </a:lvl2pPr>
            <a:lvl3pPr indent="-304800" lvl="2" marL="1371600" rtl="0">
              <a:spcBef>
                <a:spcPts val="0"/>
              </a:spcBef>
              <a:spcAft>
                <a:spcPts val="0"/>
              </a:spcAft>
              <a:buClr>
                <a:schemeClr val="lt1"/>
              </a:buClr>
              <a:buSzPts val="1200"/>
              <a:buChar char="■"/>
              <a:defRPr sz="1200">
                <a:solidFill>
                  <a:schemeClr val="lt1"/>
                </a:solidFill>
              </a:defRPr>
            </a:lvl3pPr>
            <a:lvl4pPr indent="-304800" lvl="3" marL="1828800" rtl="0">
              <a:spcBef>
                <a:spcPts val="0"/>
              </a:spcBef>
              <a:spcAft>
                <a:spcPts val="0"/>
              </a:spcAft>
              <a:buClr>
                <a:schemeClr val="lt1"/>
              </a:buClr>
              <a:buSzPts val="1200"/>
              <a:buChar char="●"/>
              <a:defRPr sz="1200">
                <a:solidFill>
                  <a:schemeClr val="lt1"/>
                </a:solidFill>
              </a:defRPr>
            </a:lvl4pPr>
            <a:lvl5pPr indent="-304800" lvl="4" marL="2286000" rtl="0">
              <a:spcBef>
                <a:spcPts val="0"/>
              </a:spcBef>
              <a:spcAft>
                <a:spcPts val="0"/>
              </a:spcAft>
              <a:buClr>
                <a:schemeClr val="lt1"/>
              </a:buClr>
              <a:buSzPts val="1200"/>
              <a:buChar char="○"/>
              <a:defRPr sz="1200">
                <a:solidFill>
                  <a:schemeClr val="lt1"/>
                </a:solidFill>
              </a:defRPr>
            </a:lvl5pPr>
            <a:lvl6pPr indent="-304800" lvl="5" marL="2743200" rtl="0">
              <a:spcBef>
                <a:spcPts val="0"/>
              </a:spcBef>
              <a:spcAft>
                <a:spcPts val="0"/>
              </a:spcAft>
              <a:buClr>
                <a:schemeClr val="lt1"/>
              </a:buClr>
              <a:buSzPts val="1200"/>
              <a:buChar char="■"/>
              <a:defRPr sz="1200">
                <a:solidFill>
                  <a:schemeClr val="lt1"/>
                </a:solidFill>
              </a:defRPr>
            </a:lvl6pPr>
            <a:lvl7pPr indent="-304800" lvl="6" marL="3200400" rtl="0">
              <a:spcBef>
                <a:spcPts val="0"/>
              </a:spcBef>
              <a:spcAft>
                <a:spcPts val="0"/>
              </a:spcAft>
              <a:buClr>
                <a:schemeClr val="lt1"/>
              </a:buClr>
              <a:buSzPts val="1200"/>
              <a:buChar char="●"/>
              <a:defRPr sz="1200">
                <a:solidFill>
                  <a:schemeClr val="lt1"/>
                </a:solidFill>
              </a:defRPr>
            </a:lvl7pPr>
            <a:lvl8pPr indent="-304800" lvl="7" marL="3657600" rtl="0">
              <a:spcBef>
                <a:spcPts val="0"/>
              </a:spcBef>
              <a:spcAft>
                <a:spcPts val="0"/>
              </a:spcAft>
              <a:buClr>
                <a:schemeClr val="lt1"/>
              </a:buClr>
              <a:buSzPts val="1200"/>
              <a:buChar char="○"/>
              <a:defRPr sz="1200">
                <a:solidFill>
                  <a:schemeClr val="lt1"/>
                </a:solidFill>
              </a:defRPr>
            </a:lvl8pPr>
            <a:lvl9pPr indent="-304800" lvl="8" marL="4114800" rtl="0">
              <a:spcBef>
                <a:spcPts val="0"/>
              </a:spcBef>
              <a:spcAft>
                <a:spcPts val="0"/>
              </a:spcAft>
              <a:buClr>
                <a:schemeClr val="lt1"/>
              </a:buClr>
              <a:buSzPts val="1200"/>
              <a:buChar char="■"/>
              <a:defRPr sz="1200">
                <a:solidFill>
                  <a:schemeClr val="lt1"/>
                </a:solidFill>
              </a:defRPr>
            </a:lvl9pPr>
          </a:lstStyle>
          <a:p/>
        </p:txBody>
      </p:sp>
      <p:sp>
        <p:nvSpPr>
          <p:cNvPr id="775" name="Google Shape;775;p1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76" name="Google Shape;776;p17"/>
          <p:cNvGrpSpPr/>
          <p:nvPr/>
        </p:nvGrpSpPr>
        <p:grpSpPr>
          <a:xfrm>
            <a:off x="391864" y="4078670"/>
            <a:ext cx="289170" cy="284718"/>
            <a:chOff x="426000" y="3302025"/>
            <a:chExt cx="220875" cy="217475"/>
          </a:xfrm>
        </p:grpSpPr>
        <p:sp>
          <p:nvSpPr>
            <p:cNvPr id="777" name="Google Shape;777;p1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1_1_1_1_1_2">
    <p:spTree>
      <p:nvGrpSpPr>
        <p:cNvPr id="779" name="Shape 779"/>
        <p:cNvGrpSpPr/>
        <p:nvPr/>
      </p:nvGrpSpPr>
      <p:grpSpPr>
        <a:xfrm>
          <a:off x="0" y="0"/>
          <a:ext cx="0" cy="0"/>
          <a:chOff x="0" y="0"/>
          <a:chExt cx="0" cy="0"/>
        </a:xfrm>
      </p:grpSpPr>
      <p:pic>
        <p:nvPicPr>
          <p:cNvPr id="780" name="Google Shape;780;p1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781" name="Google Shape;781;p18"/>
          <p:cNvSpPr txBox="1"/>
          <p:nvPr>
            <p:ph idx="1" type="subTitle"/>
          </p:nvPr>
        </p:nvSpPr>
        <p:spPr>
          <a:xfrm>
            <a:off x="5509997"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2" name="Google Shape;782;p18"/>
          <p:cNvSpPr txBox="1"/>
          <p:nvPr>
            <p:ph idx="2" type="subTitle"/>
          </p:nvPr>
        </p:nvSpPr>
        <p:spPr>
          <a:xfrm>
            <a:off x="5509984"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3" name="Google Shape;783;p18"/>
          <p:cNvSpPr txBox="1"/>
          <p:nvPr>
            <p:ph idx="3" type="subTitle"/>
          </p:nvPr>
        </p:nvSpPr>
        <p:spPr>
          <a:xfrm>
            <a:off x="2027671" y="3018746"/>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4" name="Google Shape;784;p18"/>
          <p:cNvSpPr txBox="1"/>
          <p:nvPr>
            <p:ph idx="4" type="subTitle"/>
          </p:nvPr>
        </p:nvSpPr>
        <p:spPr>
          <a:xfrm>
            <a:off x="2027646" y="3411654"/>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785" name="Google Shape;785;p1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786" name="Google Shape;786;p18"/>
          <p:cNvGrpSpPr/>
          <p:nvPr/>
        </p:nvGrpSpPr>
        <p:grpSpPr>
          <a:xfrm>
            <a:off x="391864" y="4078670"/>
            <a:ext cx="289170" cy="284718"/>
            <a:chOff x="426000" y="3302025"/>
            <a:chExt cx="220875" cy="217475"/>
          </a:xfrm>
        </p:grpSpPr>
        <p:sp>
          <p:nvSpPr>
            <p:cNvPr id="787" name="Google Shape;787;p1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8" name="Google Shape;788;p1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89" name="Google Shape;789;p18"/>
          <p:cNvGrpSpPr/>
          <p:nvPr/>
        </p:nvGrpSpPr>
        <p:grpSpPr>
          <a:xfrm>
            <a:off x="357713" y="1439175"/>
            <a:ext cx="357454" cy="956304"/>
            <a:chOff x="357713" y="600975"/>
            <a:chExt cx="357454" cy="956304"/>
          </a:xfrm>
        </p:grpSpPr>
        <p:sp>
          <p:nvSpPr>
            <p:cNvPr id="790" name="Google Shape;790;p1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1" name="Google Shape;791;p1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2" name="Google Shape;792;p1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3" name="Google Shape;793;p1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4" name="Google Shape;794;p18"/>
          <p:cNvGrpSpPr/>
          <p:nvPr/>
        </p:nvGrpSpPr>
        <p:grpSpPr>
          <a:xfrm>
            <a:off x="4216658" y="4528371"/>
            <a:ext cx="793256" cy="182899"/>
            <a:chOff x="2685575" y="2835950"/>
            <a:chExt cx="433000" cy="99825"/>
          </a:xfrm>
        </p:grpSpPr>
        <p:sp>
          <p:nvSpPr>
            <p:cNvPr id="795" name="Google Shape;795;p18"/>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6" name="Google Shape;796;p18"/>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8"/>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p18"/>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9" name="Google Shape;799;p18"/>
          <p:cNvGrpSpPr/>
          <p:nvPr/>
        </p:nvGrpSpPr>
        <p:grpSpPr>
          <a:xfrm>
            <a:off x="8323390" y="3373645"/>
            <a:ext cx="1965289" cy="517060"/>
            <a:chOff x="3539975" y="3523525"/>
            <a:chExt cx="745925" cy="196250"/>
          </a:xfrm>
        </p:grpSpPr>
        <p:sp>
          <p:nvSpPr>
            <p:cNvPr id="800" name="Google Shape;800;p1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1" name="Google Shape;801;p1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2" name="Google Shape;802;p1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1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1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1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7" name="Google Shape;807;p1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1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1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1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1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1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4" name="Google Shape;814;p1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5" name="Google Shape;815;p1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16" name="Google Shape;816;p18"/>
          <p:cNvPicPr preferRelativeResize="0"/>
          <p:nvPr/>
        </p:nvPicPr>
        <p:blipFill rotWithShape="1">
          <a:blip r:embed="rId3">
            <a:alphaModFix/>
          </a:blip>
          <a:srcRect b="0" l="228" r="238" t="0"/>
          <a:stretch/>
        </p:blipFill>
        <p:spPr>
          <a:xfrm flipH="1" rot="10800000">
            <a:off x="6828749" y="-445753"/>
            <a:ext cx="9353213" cy="2681250"/>
          </a:xfrm>
          <a:prstGeom prst="rect">
            <a:avLst/>
          </a:prstGeom>
          <a:noFill/>
          <a:ln>
            <a:noFill/>
          </a:ln>
        </p:spPr>
      </p:pic>
      <p:sp>
        <p:nvSpPr>
          <p:cNvPr id="817" name="Google Shape;817;p18"/>
          <p:cNvSpPr txBox="1"/>
          <p:nvPr>
            <p:ph idx="5" type="subTitle"/>
          </p:nvPr>
        </p:nvSpPr>
        <p:spPr>
          <a:xfrm>
            <a:off x="5509997"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8" name="Google Shape;818;p18"/>
          <p:cNvSpPr txBox="1"/>
          <p:nvPr>
            <p:ph idx="6" type="subTitle"/>
          </p:nvPr>
        </p:nvSpPr>
        <p:spPr>
          <a:xfrm>
            <a:off x="5509984"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19" name="Google Shape;819;p18"/>
          <p:cNvSpPr txBox="1"/>
          <p:nvPr>
            <p:ph idx="7" type="subTitle"/>
          </p:nvPr>
        </p:nvSpPr>
        <p:spPr>
          <a:xfrm>
            <a:off x="2027671" y="1585321"/>
            <a:ext cx="2281800" cy="35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0" name="Google Shape;820;p18"/>
          <p:cNvSpPr txBox="1"/>
          <p:nvPr>
            <p:ph idx="8" type="subTitle"/>
          </p:nvPr>
        </p:nvSpPr>
        <p:spPr>
          <a:xfrm>
            <a:off x="2027646" y="1978229"/>
            <a:ext cx="2281800" cy="840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1">
  <p:cSld name="CUSTOM_1_1_1_1_1_2_1">
    <p:spTree>
      <p:nvGrpSpPr>
        <p:cNvPr id="821" name="Shape 821"/>
        <p:cNvGrpSpPr/>
        <p:nvPr/>
      </p:nvGrpSpPr>
      <p:grpSpPr>
        <a:xfrm>
          <a:off x="0" y="0"/>
          <a:ext cx="0" cy="0"/>
          <a:chOff x="0" y="0"/>
          <a:chExt cx="0" cy="0"/>
        </a:xfrm>
      </p:grpSpPr>
      <p:pic>
        <p:nvPicPr>
          <p:cNvPr id="822" name="Google Shape;822;p1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823" name="Google Shape;823;p19"/>
          <p:cNvSpPr txBox="1"/>
          <p:nvPr>
            <p:ph idx="1" type="subTitle"/>
          </p:nvPr>
        </p:nvSpPr>
        <p:spPr>
          <a:xfrm>
            <a:off x="4874072" y="3821141"/>
            <a:ext cx="20400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4" name="Google Shape;824;p19"/>
          <p:cNvSpPr txBox="1"/>
          <p:nvPr>
            <p:ph idx="2" type="subTitle"/>
          </p:nvPr>
        </p:nvSpPr>
        <p:spPr>
          <a:xfrm>
            <a:off x="4874053"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5" name="Google Shape;825;p19"/>
          <p:cNvSpPr txBox="1"/>
          <p:nvPr>
            <p:ph idx="3" type="subTitle"/>
          </p:nvPr>
        </p:nvSpPr>
        <p:spPr>
          <a:xfrm>
            <a:off x="2229956" y="3821141"/>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6" name="Google Shape;826;p19"/>
          <p:cNvSpPr txBox="1"/>
          <p:nvPr>
            <p:ph idx="4" type="subTitle"/>
          </p:nvPr>
        </p:nvSpPr>
        <p:spPr>
          <a:xfrm>
            <a:off x="2229928" y="4083223"/>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7" name="Google Shape;827;p1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828" name="Google Shape;828;p19"/>
          <p:cNvSpPr txBox="1"/>
          <p:nvPr>
            <p:ph idx="5" type="subTitle"/>
          </p:nvPr>
        </p:nvSpPr>
        <p:spPr>
          <a:xfrm>
            <a:off x="4874072"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29" name="Google Shape;829;p19"/>
          <p:cNvSpPr txBox="1"/>
          <p:nvPr>
            <p:ph idx="6" type="subTitle"/>
          </p:nvPr>
        </p:nvSpPr>
        <p:spPr>
          <a:xfrm>
            <a:off x="4874053"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0" name="Google Shape;830;p19"/>
          <p:cNvSpPr txBox="1"/>
          <p:nvPr>
            <p:ph idx="7" type="subTitle"/>
          </p:nvPr>
        </p:nvSpPr>
        <p:spPr>
          <a:xfrm>
            <a:off x="2229956" y="2007179"/>
            <a:ext cx="20400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831" name="Google Shape;831;p19"/>
          <p:cNvSpPr txBox="1"/>
          <p:nvPr>
            <p:ph idx="8" type="subTitle"/>
          </p:nvPr>
        </p:nvSpPr>
        <p:spPr>
          <a:xfrm>
            <a:off x="2229928" y="2269265"/>
            <a:ext cx="2040000" cy="5172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832" name="Google Shape;832;p19"/>
          <p:cNvGrpSpPr/>
          <p:nvPr/>
        </p:nvGrpSpPr>
        <p:grpSpPr>
          <a:xfrm>
            <a:off x="398750" y="1564070"/>
            <a:ext cx="282284" cy="284718"/>
            <a:chOff x="431259" y="3302025"/>
            <a:chExt cx="215616" cy="217475"/>
          </a:xfrm>
        </p:grpSpPr>
        <p:sp>
          <p:nvSpPr>
            <p:cNvPr id="833" name="Google Shape;833;p19"/>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4" name="Google Shape;834;p1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5" name="Google Shape;835;p19"/>
          <p:cNvGrpSpPr/>
          <p:nvPr/>
        </p:nvGrpSpPr>
        <p:grpSpPr>
          <a:xfrm>
            <a:off x="357713" y="3191775"/>
            <a:ext cx="357454" cy="956304"/>
            <a:chOff x="357713" y="600975"/>
            <a:chExt cx="357454" cy="956304"/>
          </a:xfrm>
        </p:grpSpPr>
        <p:sp>
          <p:nvSpPr>
            <p:cNvPr id="836" name="Google Shape;836;p1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7" name="Google Shape;837;p1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1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1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0" name="Google Shape;840;p19"/>
          <p:cNvGrpSpPr/>
          <p:nvPr/>
        </p:nvGrpSpPr>
        <p:grpSpPr>
          <a:xfrm>
            <a:off x="239464" y="4378897"/>
            <a:ext cx="2019176" cy="2019176"/>
            <a:chOff x="1943325" y="-220375"/>
            <a:chExt cx="1298672" cy="1298672"/>
          </a:xfrm>
        </p:grpSpPr>
        <p:sp>
          <p:nvSpPr>
            <p:cNvPr id="841" name="Google Shape;841;p1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2" name="Google Shape;842;p1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3" name="Google Shape;843;p1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4" name="Google Shape;844;p1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1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6" name="Google Shape;846;p1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7" name="Google Shape;847;p1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p1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0" name="Google Shape;850;p1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1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2" name="Google Shape;852;p1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1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p1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5" name="Google Shape;855;p1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6" name="Google Shape;856;p1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8" name="Google Shape;858;p1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0" name="Google Shape;860;p1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1" name="Google Shape;861;p1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2" name="Google Shape;862;p1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3" name="Google Shape;863;p1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1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6" name="Google Shape;866;p1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7" name="Google Shape;867;p1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1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9" name="Google Shape;869;p1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0" name="Google Shape;870;p1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1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2" name="Google Shape;872;p1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1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5" name="Google Shape;875;p1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6" name="Google Shape;876;p1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7" name="Google Shape;877;p1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8" name="Google Shape;878;p1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9" name="Google Shape;879;p1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1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1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1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4" name="Google Shape;884;p1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5" name="Google Shape;885;p1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6" name="Google Shape;886;p1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1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8" name="Google Shape;888;p1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89" name="Google Shape;889;p19"/>
          <p:cNvGrpSpPr/>
          <p:nvPr/>
        </p:nvGrpSpPr>
        <p:grpSpPr>
          <a:xfrm>
            <a:off x="7985565" y="3429220"/>
            <a:ext cx="1965289" cy="517060"/>
            <a:chOff x="3539975" y="3523525"/>
            <a:chExt cx="745925" cy="196250"/>
          </a:xfrm>
        </p:grpSpPr>
        <p:sp>
          <p:nvSpPr>
            <p:cNvPr id="890" name="Google Shape;890;p1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1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2" name="Google Shape;892;p1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4" name="Google Shape;894;p1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5" name="Google Shape;895;p1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6" name="Google Shape;896;p1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8" name="Google Shape;898;p1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0" name="Google Shape;900;p1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1" name="Google Shape;901;p1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2" name="Google Shape;902;p1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1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4" name="Google Shape;904;p1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06" name="Google Shape;906;p19"/>
          <p:cNvSpPr/>
          <p:nvPr/>
        </p:nvSpPr>
        <p:spPr>
          <a:xfrm>
            <a:off x="10203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2">
  <p:cSld name="CUSTOM_1_1_1_1_1_2_1_1">
    <p:spTree>
      <p:nvGrpSpPr>
        <p:cNvPr id="907" name="Shape 907"/>
        <p:cNvGrpSpPr/>
        <p:nvPr/>
      </p:nvGrpSpPr>
      <p:grpSpPr>
        <a:xfrm>
          <a:off x="0" y="0"/>
          <a:ext cx="0" cy="0"/>
          <a:chOff x="0" y="0"/>
          <a:chExt cx="0" cy="0"/>
        </a:xfrm>
      </p:grpSpPr>
      <p:pic>
        <p:nvPicPr>
          <p:cNvPr id="908" name="Google Shape;908;p20"/>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909" name="Google Shape;909;p20"/>
          <p:cNvSpPr txBox="1"/>
          <p:nvPr>
            <p:ph idx="1" type="subTitle"/>
          </p:nvPr>
        </p:nvSpPr>
        <p:spPr>
          <a:xfrm>
            <a:off x="6500284" y="2800350"/>
            <a:ext cx="1928100" cy="3549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0" name="Google Shape;910;p20"/>
          <p:cNvSpPr txBox="1"/>
          <p:nvPr>
            <p:ph idx="2" type="subTitle"/>
          </p:nvPr>
        </p:nvSpPr>
        <p:spPr>
          <a:xfrm>
            <a:off x="6500273"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1" name="Google Shape;911;p20"/>
          <p:cNvSpPr txBox="1"/>
          <p:nvPr>
            <p:ph idx="3" type="subTitle"/>
          </p:nvPr>
        </p:nvSpPr>
        <p:spPr>
          <a:xfrm>
            <a:off x="4572006" y="2800350"/>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2" name="Google Shape;912;p20"/>
          <p:cNvSpPr txBox="1"/>
          <p:nvPr>
            <p:ph idx="4" type="subTitle"/>
          </p:nvPr>
        </p:nvSpPr>
        <p:spPr>
          <a:xfrm>
            <a:off x="4571984" y="3062422"/>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3" name="Google Shape;913;p2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914" name="Google Shape;914;p20"/>
          <p:cNvSpPr txBox="1"/>
          <p:nvPr>
            <p:ph idx="5" type="subTitle"/>
          </p:nvPr>
        </p:nvSpPr>
        <p:spPr>
          <a:xfrm>
            <a:off x="2643734"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5" name="Google Shape;915;p20"/>
          <p:cNvSpPr txBox="1"/>
          <p:nvPr>
            <p:ph idx="6" type="subTitle"/>
          </p:nvPr>
        </p:nvSpPr>
        <p:spPr>
          <a:xfrm>
            <a:off x="2643718"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6" name="Google Shape;916;p20"/>
          <p:cNvSpPr txBox="1"/>
          <p:nvPr>
            <p:ph idx="7" type="subTitle"/>
          </p:nvPr>
        </p:nvSpPr>
        <p:spPr>
          <a:xfrm>
            <a:off x="715527" y="2800363"/>
            <a:ext cx="1928100" cy="354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17" name="Google Shape;917;p20"/>
          <p:cNvSpPr txBox="1"/>
          <p:nvPr>
            <p:ph idx="8" type="subTitle"/>
          </p:nvPr>
        </p:nvSpPr>
        <p:spPr>
          <a:xfrm>
            <a:off x="715500" y="3062447"/>
            <a:ext cx="1928100" cy="762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918" name="Google Shape;918;p20"/>
          <p:cNvGrpSpPr/>
          <p:nvPr/>
        </p:nvGrpSpPr>
        <p:grpSpPr>
          <a:xfrm>
            <a:off x="398750" y="1564070"/>
            <a:ext cx="282284" cy="284718"/>
            <a:chOff x="431259" y="3302025"/>
            <a:chExt cx="215616" cy="217475"/>
          </a:xfrm>
        </p:grpSpPr>
        <p:sp>
          <p:nvSpPr>
            <p:cNvPr id="919" name="Google Shape;919;p20"/>
            <p:cNvSpPr/>
            <p:nvPr/>
          </p:nvSpPr>
          <p:spPr>
            <a:xfrm>
              <a:off x="43125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2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1" name="Google Shape;921;p20"/>
          <p:cNvGrpSpPr/>
          <p:nvPr/>
        </p:nvGrpSpPr>
        <p:grpSpPr>
          <a:xfrm>
            <a:off x="357713" y="3191775"/>
            <a:ext cx="357454" cy="956304"/>
            <a:chOff x="357713" y="600975"/>
            <a:chExt cx="357454" cy="956304"/>
          </a:xfrm>
        </p:grpSpPr>
        <p:sp>
          <p:nvSpPr>
            <p:cNvPr id="922" name="Google Shape;922;p2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3" name="Google Shape;923;p2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2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5" name="Google Shape;925;p2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26" name="Google Shape;926;p20"/>
          <p:cNvGrpSpPr/>
          <p:nvPr/>
        </p:nvGrpSpPr>
        <p:grpSpPr>
          <a:xfrm>
            <a:off x="239464" y="4378897"/>
            <a:ext cx="2019176" cy="2019176"/>
            <a:chOff x="1943325" y="-220375"/>
            <a:chExt cx="1298672" cy="1298672"/>
          </a:xfrm>
        </p:grpSpPr>
        <p:sp>
          <p:nvSpPr>
            <p:cNvPr id="927" name="Google Shape;927;p2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8" name="Google Shape;928;p2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2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2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1" name="Google Shape;931;p2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2" name="Google Shape;932;p2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3" name="Google Shape;933;p2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4" name="Google Shape;934;p2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5" name="Google Shape;935;p2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2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7" name="Google Shape;937;p2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2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39" name="Google Shape;939;p2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0" name="Google Shape;940;p2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1" name="Google Shape;941;p2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2" name="Google Shape;942;p2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3" name="Google Shape;943;p2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4" name="Google Shape;944;p2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5" name="Google Shape;945;p2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6" name="Google Shape;946;p2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7" name="Google Shape;947;p2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8" name="Google Shape;948;p2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2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2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1" name="Google Shape;951;p2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2" name="Google Shape;952;p2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3" name="Google Shape;953;p2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4" name="Google Shape;954;p2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2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6" name="Google Shape;956;p2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7" name="Google Shape;957;p2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2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9" name="Google Shape;959;p2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0" name="Google Shape;960;p2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2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2" name="Google Shape;962;p2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3" name="Google Shape;963;p2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4" name="Google Shape;964;p2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5" name="Google Shape;965;p2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2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2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8" name="Google Shape;968;p2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9" name="Google Shape;969;p2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0" name="Google Shape;970;p2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1" name="Google Shape;971;p2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2" name="Google Shape;972;p2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3" name="Google Shape;973;p2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2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75" name="Google Shape;975;p20"/>
          <p:cNvGrpSpPr/>
          <p:nvPr/>
        </p:nvGrpSpPr>
        <p:grpSpPr>
          <a:xfrm>
            <a:off x="7987940" y="1294445"/>
            <a:ext cx="1965289" cy="517060"/>
            <a:chOff x="3539975" y="3523525"/>
            <a:chExt cx="745925" cy="196250"/>
          </a:xfrm>
        </p:grpSpPr>
        <p:sp>
          <p:nvSpPr>
            <p:cNvPr id="976" name="Google Shape;976;p2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7" name="Google Shape;977;p2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8" name="Google Shape;978;p2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2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0" name="Google Shape;980;p2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1" name="Google Shape;981;p2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2" name="Google Shape;982;p2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2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4" name="Google Shape;984;p2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5" name="Google Shape;985;p2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2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7" name="Google Shape;987;p2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8" name="Google Shape;988;p2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9" name="Google Shape;989;p2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0" name="Google Shape;990;p2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2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4" name="Shape 94"/>
        <p:cNvGrpSpPr/>
        <p:nvPr/>
      </p:nvGrpSpPr>
      <p:grpSpPr>
        <a:xfrm>
          <a:off x="0" y="0"/>
          <a:ext cx="0" cy="0"/>
          <a:chOff x="0" y="0"/>
          <a:chExt cx="0" cy="0"/>
        </a:xfrm>
      </p:grpSpPr>
      <p:pic>
        <p:nvPicPr>
          <p:cNvPr id="95" name="Google Shape;95;p3"/>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6" name="Google Shape;96;p3"/>
          <p:cNvSpPr txBox="1"/>
          <p:nvPr>
            <p:ph type="title"/>
          </p:nvPr>
        </p:nvSpPr>
        <p:spPr>
          <a:xfrm>
            <a:off x="1467300" y="2623376"/>
            <a:ext cx="6209400" cy="841800"/>
          </a:xfrm>
          <a:prstGeom prst="rect">
            <a:avLst/>
          </a:prstGeom>
        </p:spPr>
        <p:txBody>
          <a:bodyPr anchorCtr="0" anchor="ctr" bIns="91425" lIns="91425" spcFirstLastPara="1" rIns="91425" wrap="square" tIns="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97" name="Google Shape;97;p3"/>
          <p:cNvSpPr txBox="1"/>
          <p:nvPr>
            <p:ph hasCustomPrompt="1" idx="2" type="title"/>
          </p:nvPr>
        </p:nvSpPr>
        <p:spPr>
          <a:xfrm>
            <a:off x="2748300" y="965501"/>
            <a:ext cx="3647400" cy="15999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12000">
                <a:solidFill>
                  <a:schemeClr val="lt2"/>
                </a:solidFill>
              </a:defRPr>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8" name="Google Shape;98;p3"/>
          <p:cNvSpPr txBox="1"/>
          <p:nvPr>
            <p:ph idx="1" type="subTitle"/>
          </p:nvPr>
        </p:nvSpPr>
        <p:spPr>
          <a:xfrm>
            <a:off x="2181900" y="3792111"/>
            <a:ext cx="4780200" cy="348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7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99" name="Google Shape;99;p3"/>
          <p:cNvPicPr preferRelativeResize="0"/>
          <p:nvPr/>
        </p:nvPicPr>
        <p:blipFill rotWithShape="1">
          <a:blip r:embed="rId3">
            <a:alphaModFix/>
          </a:blip>
          <a:srcRect b="0" l="228" r="238" t="0"/>
          <a:stretch/>
        </p:blipFill>
        <p:spPr>
          <a:xfrm flipH="1">
            <a:off x="-1227634" y="3946275"/>
            <a:ext cx="9353213" cy="2681250"/>
          </a:xfrm>
          <a:prstGeom prst="rect">
            <a:avLst/>
          </a:prstGeom>
          <a:noFill/>
          <a:ln>
            <a:noFill/>
          </a:ln>
        </p:spPr>
      </p:pic>
      <p:grpSp>
        <p:nvGrpSpPr>
          <p:cNvPr id="100" name="Google Shape;100;p3"/>
          <p:cNvGrpSpPr/>
          <p:nvPr/>
        </p:nvGrpSpPr>
        <p:grpSpPr>
          <a:xfrm flipH="1">
            <a:off x="8483181" y="4016070"/>
            <a:ext cx="283332" cy="284718"/>
            <a:chOff x="423709" y="3302025"/>
            <a:chExt cx="216416" cy="217475"/>
          </a:xfrm>
        </p:grpSpPr>
        <p:sp>
          <p:nvSpPr>
            <p:cNvPr id="101" name="Google Shape;101;p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3"/>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3" name="Google Shape;103;p3"/>
          <p:cNvGrpSpPr/>
          <p:nvPr/>
        </p:nvGrpSpPr>
        <p:grpSpPr>
          <a:xfrm flipH="1">
            <a:off x="8175513" y="140497"/>
            <a:ext cx="2019176" cy="2019176"/>
            <a:chOff x="1943325" y="-220375"/>
            <a:chExt cx="1298672" cy="1298672"/>
          </a:xfrm>
        </p:grpSpPr>
        <p:sp>
          <p:nvSpPr>
            <p:cNvPr id="104" name="Google Shape;104;p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52" name="Google Shape;152;p3"/>
          <p:cNvPicPr preferRelativeResize="0"/>
          <p:nvPr/>
        </p:nvPicPr>
        <p:blipFill>
          <a:blip r:embed="rId4">
            <a:alphaModFix/>
          </a:blip>
          <a:stretch>
            <a:fillRect/>
          </a:stretch>
        </p:blipFill>
        <p:spPr>
          <a:xfrm flipH="1">
            <a:off x="-403499" y="-646075"/>
            <a:ext cx="2527512" cy="2681250"/>
          </a:xfrm>
          <a:prstGeom prst="rect">
            <a:avLst/>
          </a:prstGeom>
          <a:noFill/>
          <a:ln>
            <a:noFill/>
          </a:ln>
        </p:spPr>
      </p:pic>
      <p:grpSp>
        <p:nvGrpSpPr>
          <p:cNvPr id="153" name="Google Shape;153;p3"/>
          <p:cNvGrpSpPr/>
          <p:nvPr/>
        </p:nvGrpSpPr>
        <p:grpSpPr>
          <a:xfrm flipH="1">
            <a:off x="-467701" y="3429220"/>
            <a:ext cx="1965289" cy="517060"/>
            <a:chOff x="3539975" y="3523525"/>
            <a:chExt cx="745925" cy="196250"/>
          </a:xfrm>
        </p:grpSpPr>
        <p:sp>
          <p:nvSpPr>
            <p:cNvPr id="154" name="Google Shape;154;p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 name="Google Shape;159;p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3">
  <p:cSld name="CUSTOM_1_1_1_1_1_2_1_1_1">
    <p:spTree>
      <p:nvGrpSpPr>
        <p:cNvPr id="992" name="Shape 992"/>
        <p:cNvGrpSpPr/>
        <p:nvPr/>
      </p:nvGrpSpPr>
      <p:grpSpPr>
        <a:xfrm>
          <a:off x="0" y="0"/>
          <a:ext cx="0" cy="0"/>
          <a:chOff x="0" y="0"/>
          <a:chExt cx="0" cy="0"/>
        </a:xfrm>
      </p:grpSpPr>
      <p:pic>
        <p:nvPicPr>
          <p:cNvPr id="993" name="Google Shape;993;p21"/>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994" name="Google Shape;994;p21"/>
          <p:cNvSpPr txBox="1"/>
          <p:nvPr>
            <p:ph idx="1" type="subTitle"/>
          </p:nvPr>
        </p:nvSpPr>
        <p:spPr>
          <a:xfrm>
            <a:off x="2439200"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5" name="Google Shape;995;p21"/>
          <p:cNvSpPr txBox="1"/>
          <p:nvPr>
            <p:ph idx="2" type="subTitle"/>
          </p:nvPr>
        </p:nvSpPr>
        <p:spPr>
          <a:xfrm>
            <a:off x="2439201"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6" name="Google Shape;996;p21"/>
          <p:cNvSpPr txBox="1"/>
          <p:nvPr>
            <p:ph idx="3" type="subTitle"/>
          </p:nvPr>
        </p:nvSpPr>
        <p:spPr>
          <a:xfrm>
            <a:off x="2439209"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7" name="Google Shape;997;p21"/>
          <p:cNvSpPr txBox="1"/>
          <p:nvPr>
            <p:ph idx="4" type="subTitle"/>
          </p:nvPr>
        </p:nvSpPr>
        <p:spPr>
          <a:xfrm>
            <a:off x="2439205"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998" name="Google Shape;998;p2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999" name="Google Shape;999;p21"/>
          <p:cNvPicPr preferRelativeResize="0"/>
          <p:nvPr/>
        </p:nvPicPr>
        <p:blipFill>
          <a:blip r:embed="rId3">
            <a:alphaModFix/>
          </a:blip>
          <a:stretch>
            <a:fillRect/>
          </a:stretch>
        </p:blipFill>
        <p:spPr>
          <a:xfrm rot="10800000">
            <a:off x="536574" y="3946275"/>
            <a:ext cx="9353213" cy="2681250"/>
          </a:xfrm>
          <a:prstGeom prst="rect">
            <a:avLst/>
          </a:prstGeom>
          <a:noFill/>
          <a:ln>
            <a:noFill/>
          </a:ln>
        </p:spPr>
      </p:pic>
      <p:grpSp>
        <p:nvGrpSpPr>
          <p:cNvPr id="1000" name="Google Shape;1000;p21"/>
          <p:cNvGrpSpPr/>
          <p:nvPr/>
        </p:nvGrpSpPr>
        <p:grpSpPr>
          <a:xfrm flipH="1" rot="10800000">
            <a:off x="400702" y="1439175"/>
            <a:ext cx="283332" cy="284718"/>
            <a:chOff x="432750" y="3302025"/>
            <a:chExt cx="216416" cy="217475"/>
          </a:xfrm>
        </p:grpSpPr>
        <p:sp>
          <p:nvSpPr>
            <p:cNvPr id="1001" name="Google Shape;1001;p21"/>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2" name="Google Shape;1002;p2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3" name="Google Shape;1003;p21"/>
          <p:cNvGrpSpPr/>
          <p:nvPr/>
        </p:nvGrpSpPr>
        <p:grpSpPr>
          <a:xfrm flipH="1" rot="10800000">
            <a:off x="357713" y="2873685"/>
            <a:ext cx="357454" cy="956304"/>
            <a:chOff x="357713" y="600975"/>
            <a:chExt cx="357454" cy="956304"/>
          </a:xfrm>
        </p:grpSpPr>
        <p:sp>
          <p:nvSpPr>
            <p:cNvPr id="1004" name="Google Shape;1004;p2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5" name="Google Shape;1005;p2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6" name="Google Shape;1006;p2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7" name="Google Shape;1007;p2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08" name="Google Shape;1008;p21"/>
          <p:cNvGrpSpPr/>
          <p:nvPr/>
        </p:nvGrpSpPr>
        <p:grpSpPr>
          <a:xfrm>
            <a:off x="8079415" y="2873670"/>
            <a:ext cx="1965289" cy="517060"/>
            <a:chOff x="3539975" y="3523525"/>
            <a:chExt cx="745925" cy="196250"/>
          </a:xfrm>
        </p:grpSpPr>
        <p:sp>
          <p:nvSpPr>
            <p:cNvPr id="1009" name="Google Shape;1009;p2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0" name="Google Shape;1010;p2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1" name="Google Shape;1011;p2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2" name="Google Shape;1012;p2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3" name="Google Shape;1013;p2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4" name="Google Shape;1014;p2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2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2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7" name="Google Shape;1017;p2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8" name="Google Shape;1018;p2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9" name="Google Shape;1019;p2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0" name="Google Shape;1020;p2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2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2" name="Google Shape;1022;p2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2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2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25" name="Google Shape;1025;p21"/>
          <p:cNvSpPr txBox="1"/>
          <p:nvPr>
            <p:ph idx="5" type="subTitle"/>
          </p:nvPr>
        </p:nvSpPr>
        <p:spPr>
          <a:xfrm>
            <a:off x="5979475" y="3075306"/>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6" name="Google Shape;1026;p21"/>
          <p:cNvSpPr txBox="1"/>
          <p:nvPr>
            <p:ph idx="6" type="subTitle"/>
          </p:nvPr>
        </p:nvSpPr>
        <p:spPr>
          <a:xfrm>
            <a:off x="5979476" y="3411801"/>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7" name="Google Shape;1027;p21"/>
          <p:cNvSpPr txBox="1"/>
          <p:nvPr>
            <p:ph idx="7" type="subTitle"/>
          </p:nvPr>
        </p:nvSpPr>
        <p:spPr>
          <a:xfrm>
            <a:off x="5979484" y="1551800"/>
            <a:ext cx="20991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28" name="Google Shape;1028;p21"/>
          <p:cNvSpPr txBox="1"/>
          <p:nvPr>
            <p:ph idx="8" type="subTitle"/>
          </p:nvPr>
        </p:nvSpPr>
        <p:spPr>
          <a:xfrm>
            <a:off x="5979480" y="1888295"/>
            <a:ext cx="2099100" cy="668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1">
    <p:spTree>
      <p:nvGrpSpPr>
        <p:cNvPr id="1029" name="Shape 1029"/>
        <p:cNvGrpSpPr/>
        <p:nvPr/>
      </p:nvGrpSpPr>
      <p:grpSpPr>
        <a:xfrm>
          <a:off x="0" y="0"/>
          <a:ext cx="0" cy="0"/>
          <a:chOff x="0" y="0"/>
          <a:chExt cx="0" cy="0"/>
        </a:xfrm>
      </p:grpSpPr>
      <p:pic>
        <p:nvPicPr>
          <p:cNvPr id="1030" name="Google Shape;1030;p2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031" name="Google Shape;1031;p22"/>
          <p:cNvSpPr txBox="1"/>
          <p:nvPr>
            <p:ph idx="1" type="subTitle"/>
          </p:nvPr>
        </p:nvSpPr>
        <p:spPr>
          <a:xfrm>
            <a:off x="3256861" y="1320575"/>
            <a:ext cx="2204400" cy="4434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32" name="Google Shape;1032;p22"/>
          <p:cNvSpPr txBox="1"/>
          <p:nvPr>
            <p:ph idx="2" type="subTitle"/>
          </p:nvPr>
        </p:nvSpPr>
        <p:spPr>
          <a:xfrm>
            <a:off x="3256856" y="17850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3" name="Google Shape;1033;p22"/>
          <p:cNvSpPr txBox="1"/>
          <p:nvPr>
            <p:ph idx="3" type="subTitle"/>
          </p:nvPr>
        </p:nvSpPr>
        <p:spPr>
          <a:xfrm>
            <a:off x="3256861" y="24359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4" name="Google Shape;1034;p22"/>
          <p:cNvSpPr txBox="1"/>
          <p:nvPr>
            <p:ph idx="4" type="subTitle"/>
          </p:nvPr>
        </p:nvSpPr>
        <p:spPr>
          <a:xfrm>
            <a:off x="3256856" y="29004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5" name="Google Shape;1035;p22"/>
          <p:cNvSpPr txBox="1"/>
          <p:nvPr>
            <p:ph idx="5" type="subTitle"/>
          </p:nvPr>
        </p:nvSpPr>
        <p:spPr>
          <a:xfrm>
            <a:off x="3256861" y="3551375"/>
            <a:ext cx="2204400" cy="4434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2100">
                <a:latin typeface="Aldrich"/>
                <a:ea typeface="Aldrich"/>
                <a:cs typeface="Aldrich"/>
                <a:sym typeface="Aldrich"/>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6" name="Google Shape;1036;p22"/>
          <p:cNvSpPr txBox="1"/>
          <p:nvPr>
            <p:ph idx="6" type="subTitle"/>
          </p:nvPr>
        </p:nvSpPr>
        <p:spPr>
          <a:xfrm>
            <a:off x="3256856" y="4015826"/>
            <a:ext cx="3280200" cy="481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037" name="Google Shape;1037;p2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038" name="Google Shape;1038;p22"/>
          <p:cNvGrpSpPr/>
          <p:nvPr/>
        </p:nvGrpSpPr>
        <p:grpSpPr>
          <a:xfrm flipH="1">
            <a:off x="-760312" y="4088195"/>
            <a:ext cx="1965289" cy="517060"/>
            <a:chOff x="3539975" y="3523525"/>
            <a:chExt cx="745925" cy="196250"/>
          </a:xfrm>
        </p:grpSpPr>
        <p:sp>
          <p:nvSpPr>
            <p:cNvPr id="1039" name="Google Shape;1039;p2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2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1" name="Google Shape;1041;p2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2" name="Google Shape;1042;p2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3" name="Google Shape;1043;p2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4" name="Google Shape;1044;p2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2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6" name="Google Shape;1046;p2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7" name="Google Shape;1047;p2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8" name="Google Shape;1048;p2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2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0" name="Google Shape;1050;p2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2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2" name="Google Shape;1052;p2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3" name="Google Shape;1053;p2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4" name="Google Shape;1054;p2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5" name="Google Shape;1055;p22"/>
          <p:cNvGrpSpPr/>
          <p:nvPr/>
        </p:nvGrpSpPr>
        <p:grpSpPr>
          <a:xfrm>
            <a:off x="743688" y="1615450"/>
            <a:ext cx="357454" cy="956304"/>
            <a:chOff x="357713" y="600975"/>
            <a:chExt cx="357454" cy="956304"/>
          </a:xfrm>
        </p:grpSpPr>
        <p:sp>
          <p:nvSpPr>
            <p:cNvPr id="1056" name="Google Shape;1056;p2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2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8" name="Google Shape;1058;p2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9" name="Google Shape;1059;p2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_1">
    <p:spTree>
      <p:nvGrpSpPr>
        <p:cNvPr id="1060" name="Shape 1060"/>
        <p:cNvGrpSpPr/>
        <p:nvPr/>
      </p:nvGrpSpPr>
      <p:grpSpPr>
        <a:xfrm>
          <a:off x="0" y="0"/>
          <a:ext cx="0" cy="0"/>
          <a:chOff x="0" y="0"/>
          <a:chExt cx="0" cy="0"/>
        </a:xfrm>
      </p:grpSpPr>
      <p:pic>
        <p:nvPicPr>
          <p:cNvPr id="1061" name="Google Shape;1061;p23"/>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062" name="Google Shape;1062;p23"/>
          <p:cNvSpPr txBox="1"/>
          <p:nvPr>
            <p:ph idx="1" type="subTitle"/>
          </p:nvPr>
        </p:nvSpPr>
        <p:spPr>
          <a:xfrm>
            <a:off x="3358449"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3" name="Google Shape;1063;p23"/>
          <p:cNvSpPr txBox="1"/>
          <p:nvPr>
            <p:ph idx="2" type="subTitle"/>
          </p:nvPr>
        </p:nvSpPr>
        <p:spPr>
          <a:xfrm>
            <a:off x="3358449"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4" name="Google Shape;1064;p23"/>
          <p:cNvSpPr txBox="1"/>
          <p:nvPr>
            <p:ph idx="3" type="subTitle"/>
          </p:nvPr>
        </p:nvSpPr>
        <p:spPr>
          <a:xfrm>
            <a:off x="5977723"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5" name="Google Shape;1065;p23"/>
          <p:cNvSpPr txBox="1"/>
          <p:nvPr>
            <p:ph idx="4" type="subTitle"/>
          </p:nvPr>
        </p:nvSpPr>
        <p:spPr>
          <a:xfrm>
            <a:off x="5977723"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6" name="Google Shape;1066;p23"/>
          <p:cNvSpPr txBox="1"/>
          <p:nvPr>
            <p:ph idx="5" type="subTitle"/>
          </p:nvPr>
        </p:nvSpPr>
        <p:spPr>
          <a:xfrm>
            <a:off x="739174" y="2462609"/>
            <a:ext cx="24744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7" name="Google Shape;1067;p23"/>
          <p:cNvSpPr txBox="1"/>
          <p:nvPr>
            <p:ph idx="6" type="subTitle"/>
          </p:nvPr>
        </p:nvSpPr>
        <p:spPr>
          <a:xfrm>
            <a:off x="739174" y="3003259"/>
            <a:ext cx="24744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68" name="Google Shape;1068;p2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069" name="Google Shape;1069;p23"/>
          <p:cNvPicPr preferRelativeResize="0"/>
          <p:nvPr/>
        </p:nvPicPr>
        <p:blipFill rotWithShape="1">
          <a:blip r:embed="rId3">
            <a:alphaModFix/>
          </a:blip>
          <a:srcRect b="0" l="228" r="238" t="0"/>
          <a:stretch/>
        </p:blipFill>
        <p:spPr>
          <a:xfrm>
            <a:off x="-272534" y="3684650"/>
            <a:ext cx="9353213" cy="2681250"/>
          </a:xfrm>
          <a:prstGeom prst="rect">
            <a:avLst/>
          </a:prstGeom>
          <a:noFill/>
          <a:ln>
            <a:noFill/>
          </a:ln>
        </p:spPr>
      </p:pic>
      <p:grpSp>
        <p:nvGrpSpPr>
          <p:cNvPr id="1070" name="Google Shape;1070;p23"/>
          <p:cNvGrpSpPr/>
          <p:nvPr/>
        </p:nvGrpSpPr>
        <p:grpSpPr>
          <a:xfrm flipH="1">
            <a:off x="6673896" y="4291395"/>
            <a:ext cx="283980" cy="284718"/>
            <a:chOff x="432750" y="3302025"/>
            <a:chExt cx="216911" cy="217475"/>
          </a:xfrm>
        </p:grpSpPr>
        <p:sp>
          <p:nvSpPr>
            <p:cNvPr id="1071" name="Google Shape;1071;p23"/>
            <p:cNvSpPr/>
            <p:nvPr/>
          </p:nvSpPr>
          <p:spPr>
            <a:xfrm>
              <a:off x="435536"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2" name="Google Shape;1072;p2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73" name="Google Shape;1073;p23"/>
          <p:cNvGrpSpPr/>
          <p:nvPr/>
        </p:nvGrpSpPr>
        <p:grpSpPr>
          <a:xfrm flipH="1">
            <a:off x="-875276" y="4152020"/>
            <a:ext cx="1965289" cy="517060"/>
            <a:chOff x="3539975" y="3523525"/>
            <a:chExt cx="745925" cy="196250"/>
          </a:xfrm>
        </p:grpSpPr>
        <p:sp>
          <p:nvSpPr>
            <p:cNvPr id="1074" name="Google Shape;1074;p2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5" name="Google Shape;1075;p2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6" name="Google Shape;1076;p2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7" name="Google Shape;1077;p2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8" name="Google Shape;1078;p2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9" name="Google Shape;1079;p2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0" name="Google Shape;1080;p2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2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2" name="Google Shape;1082;p2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2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4" name="Google Shape;1084;p2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5" name="Google Shape;1085;p2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6" name="Google Shape;1086;p2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7" name="Google Shape;1087;p2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8" name="Google Shape;1088;p2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2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0" name="Google Shape;1090;p23"/>
          <p:cNvSpPr/>
          <p:nvPr/>
        </p:nvSpPr>
        <p:spPr>
          <a:xfrm flipH="1">
            <a:off x="3358461" y="4156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2">
  <p:cSld name="CUSTOM_1_1_1_1">
    <p:spTree>
      <p:nvGrpSpPr>
        <p:cNvPr id="1091" name="Shape 1091"/>
        <p:cNvGrpSpPr/>
        <p:nvPr/>
      </p:nvGrpSpPr>
      <p:grpSpPr>
        <a:xfrm>
          <a:off x="0" y="0"/>
          <a:ext cx="0" cy="0"/>
          <a:chOff x="0" y="0"/>
          <a:chExt cx="0" cy="0"/>
        </a:xfrm>
      </p:grpSpPr>
      <p:pic>
        <p:nvPicPr>
          <p:cNvPr id="1092" name="Google Shape;1092;p24"/>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093" name="Google Shape;1093;p24"/>
          <p:cNvSpPr txBox="1"/>
          <p:nvPr>
            <p:ph idx="1" type="subTitle"/>
          </p:nvPr>
        </p:nvSpPr>
        <p:spPr>
          <a:xfrm>
            <a:off x="3431104" y="25698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4" name="Google Shape;1094;p24"/>
          <p:cNvSpPr txBox="1"/>
          <p:nvPr>
            <p:ph idx="2" type="subTitle"/>
          </p:nvPr>
        </p:nvSpPr>
        <p:spPr>
          <a:xfrm>
            <a:off x="3431096" y="30964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5" name="Google Shape;1095;p24"/>
          <p:cNvSpPr txBox="1"/>
          <p:nvPr>
            <p:ph idx="3" type="subTitle"/>
          </p:nvPr>
        </p:nvSpPr>
        <p:spPr>
          <a:xfrm>
            <a:off x="5846645" y="19602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6" name="Google Shape;1096;p24"/>
          <p:cNvSpPr txBox="1"/>
          <p:nvPr>
            <p:ph idx="4" type="subTitle"/>
          </p:nvPr>
        </p:nvSpPr>
        <p:spPr>
          <a:xfrm>
            <a:off x="5846637" y="24868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7" name="Google Shape;1097;p24"/>
          <p:cNvSpPr txBox="1"/>
          <p:nvPr>
            <p:ph idx="5" type="subTitle"/>
          </p:nvPr>
        </p:nvSpPr>
        <p:spPr>
          <a:xfrm>
            <a:off x="1015564" y="3179460"/>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8" name="Google Shape;1098;p24"/>
          <p:cNvSpPr txBox="1"/>
          <p:nvPr>
            <p:ph idx="6" type="subTitle"/>
          </p:nvPr>
        </p:nvSpPr>
        <p:spPr>
          <a:xfrm>
            <a:off x="1015555" y="3706075"/>
            <a:ext cx="2281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099" name="Google Shape;1099;p2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00" name="Google Shape;1100;p24"/>
          <p:cNvPicPr preferRelativeResize="0"/>
          <p:nvPr/>
        </p:nvPicPr>
        <p:blipFill rotWithShape="1">
          <a:blip r:embed="rId3">
            <a:alphaModFix/>
          </a:blip>
          <a:srcRect b="0" l="228" r="238" t="0"/>
          <a:stretch/>
        </p:blipFill>
        <p:spPr>
          <a:xfrm flipH="1">
            <a:off x="-1010334" y="4059150"/>
            <a:ext cx="9353213" cy="2681250"/>
          </a:xfrm>
          <a:prstGeom prst="rect">
            <a:avLst/>
          </a:prstGeom>
          <a:noFill/>
          <a:ln>
            <a:noFill/>
          </a:ln>
        </p:spPr>
      </p:pic>
      <p:grpSp>
        <p:nvGrpSpPr>
          <p:cNvPr id="1101" name="Google Shape;1101;p24"/>
          <p:cNvGrpSpPr/>
          <p:nvPr/>
        </p:nvGrpSpPr>
        <p:grpSpPr>
          <a:xfrm flipH="1">
            <a:off x="8437331" y="1819645"/>
            <a:ext cx="283332" cy="284718"/>
            <a:chOff x="423709" y="3302025"/>
            <a:chExt cx="216416" cy="217475"/>
          </a:xfrm>
        </p:grpSpPr>
        <p:sp>
          <p:nvSpPr>
            <p:cNvPr id="1102" name="Google Shape;1102;p2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3" name="Google Shape;1103;p24"/>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04" name="Google Shape;1104;p24"/>
          <p:cNvGrpSpPr/>
          <p:nvPr/>
        </p:nvGrpSpPr>
        <p:grpSpPr>
          <a:xfrm flipH="1">
            <a:off x="-1085251" y="4215195"/>
            <a:ext cx="1965289" cy="517060"/>
            <a:chOff x="3539975" y="3523525"/>
            <a:chExt cx="745925" cy="196250"/>
          </a:xfrm>
        </p:grpSpPr>
        <p:sp>
          <p:nvSpPr>
            <p:cNvPr id="1105" name="Google Shape;1105;p2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6" name="Google Shape;1106;p2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7" name="Google Shape;1107;p2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8" name="Google Shape;1108;p2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9" name="Google Shape;1109;p2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2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1" name="Google Shape;1111;p2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2" name="Google Shape;1112;p2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2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4" name="Google Shape;1114;p2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5" name="Google Shape;1115;p2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2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7" name="Google Shape;1117;p2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8" name="Google Shape;1118;p2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9" name="Google Shape;1119;p2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0" name="Google Shape;1120;p2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121" name="Google Shape;1121;p24"/>
          <p:cNvPicPr preferRelativeResize="0"/>
          <p:nvPr/>
        </p:nvPicPr>
        <p:blipFill>
          <a:blip r:embed="rId4">
            <a:alphaModFix/>
          </a:blip>
          <a:stretch>
            <a:fillRect/>
          </a:stretch>
        </p:blipFill>
        <p:spPr>
          <a:xfrm flipH="1">
            <a:off x="-1470224" y="1121525"/>
            <a:ext cx="2527512" cy="268125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3">
  <p:cSld name="CUSTOM_1_1_1_1_1_1">
    <p:spTree>
      <p:nvGrpSpPr>
        <p:cNvPr id="1122" name="Shape 1122"/>
        <p:cNvGrpSpPr/>
        <p:nvPr/>
      </p:nvGrpSpPr>
      <p:grpSpPr>
        <a:xfrm>
          <a:off x="0" y="0"/>
          <a:ext cx="0" cy="0"/>
          <a:chOff x="0" y="0"/>
          <a:chExt cx="0" cy="0"/>
        </a:xfrm>
      </p:grpSpPr>
      <p:pic>
        <p:nvPicPr>
          <p:cNvPr id="1123" name="Google Shape;1123;p25"/>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24" name="Google Shape;1124;p25"/>
          <p:cNvSpPr txBox="1"/>
          <p:nvPr>
            <p:ph idx="1" type="subTitle"/>
          </p:nvPr>
        </p:nvSpPr>
        <p:spPr>
          <a:xfrm flipH="1">
            <a:off x="1015575"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5" name="Google Shape;1125;p25"/>
          <p:cNvSpPr txBox="1"/>
          <p:nvPr>
            <p:ph idx="2" type="subTitle"/>
          </p:nvPr>
        </p:nvSpPr>
        <p:spPr>
          <a:xfrm>
            <a:off x="3431088"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6" name="Google Shape;1126;p25"/>
          <p:cNvSpPr txBox="1"/>
          <p:nvPr>
            <p:ph idx="3" type="subTitle"/>
          </p:nvPr>
        </p:nvSpPr>
        <p:spPr>
          <a:xfrm>
            <a:off x="5846652"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7" name="Google Shape;1127;p25"/>
          <p:cNvSpPr txBox="1"/>
          <p:nvPr>
            <p:ph idx="4" type="subTitle"/>
          </p:nvPr>
        </p:nvSpPr>
        <p:spPr>
          <a:xfrm>
            <a:off x="5846625"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8" name="Google Shape;1128;p25"/>
          <p:cNvSpPr txBox="1"/>
          <p:nvPr>
            <p:ph idx="5" type="subTitle"/>
          </p:nvPr>
        </p:nvSpPr>
        <p:spPr>
          <a:xfrm flipH="1">
            <a:off x="3431114" y="29180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29" name="Google Shape;1129;p25"/>
          <p:cNvSpPr txBox="1"/>
          <p:nvPr>
            <p:ph idx="6" type="subTitle"/>
          </p:nvPr>
        </p:nvSpPr>
        <p:spPr>
          <a:xfrm>
            <a:off x="1015550" y="3405290"/>
            <a:ext cx="2281800" cy="47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30" name="Google Shape;1130;p2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131" name="Google Shape;1131;p25"/>
          <p:cNvPicPr preferRelativeResize="0"/>
          <p:nvPr/>
        </p:nvPicPr>
        <p:blipFill rotWithShape="1">
          <a:blip r:embed="rId3">
            <a:alphaModFix/>
          </a:blip>
          <a:srcRect b="0" l="228" r="238" t="0"/>
          <a:stretch/>
        </p:blipFill>
        <p:spPr>
          <a:xfrm>
            <a:off x="-152401" y="3789475"/>
            <a:ext cx="9353213" cy="2681250"/>
          </a:xfrm>
          <a:prstGeom prst="rect">
            <a:avLst/>
          </a:prstGeom>
          <a:noFill/>
          <a:ln>
            <a:noFill/>
          </a:ln>
        </p:spPr>
      </p:pic>
      <p:grpSp>
        <p:nvGrpSpPr>
          <p:cNvPr id="1132" name="Google Shape;1132;p25"/>
          <p:cNvGrpSpPr/>
          <p:nvPr/>
        </p:nvGrpSpPr>
        <p:grpSpPr>
          <a:xfrm>
            <a:off x="391864" y="3850070"/>
            <a:ext cx="289170" cy="284718"/>
            <a:chOff x="426000" y="3302025"/>
            <a:chExt cx="220875" cy="217475"/>
          </a:xfrm>
        </p:grpSpPr>
        <p:sp>
          <p:nvSpPr>
            <p:cNvPr id="1133" name="Google Shape;1133;p2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2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35" name="Google Shape;1135;p25"/>
          <p:cNvGrpSpPr/>
          <p:nvPr/>
        </p:nvGrpSpPr>
        <p:grpSpPr>
          <a:xfrm>
            <a:off x="357713" y="1134375"/>
            <a:ext cx="357454" cy="956304"/>
            <a:chOff x="357713" y="600975"/>
            <a:chExt cx="357454" cy="956304"/>
          </a:xfrm>
        </p:grpSpPr>
        <p:sp>
          <p:nvSpPr>
            <p:cNvPr id="1136" name="Google Shape;1136;p2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2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8" name="Google Shape;1138;p2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9" name="Google Shape;1139;p2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0" name="Google Shape;1140;p25"/>
          <p:cNvGrpSpPr/>
          <p:nvPr/>
        </p:nvGrpSpPr>
        <p:grpSpPr>
          <a:xfrm>
            <a:off x="8262140" y="3875995"/>
            <a:ext cx="1965289" cy="517060"/>
            <a:chOff x="3539975" y="3523525"/>
            <a:chExt cx="745925" cy="196250"/>
          </a:xfrm>
        </p:grpSpPr>
        <p:sp>
          <p:nvSpPr>
            <p:cNvPr id="1141" name="Google Shape;1141;p2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2" name="Google Shape;1142;p2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3" name="Google Shape;1143;p2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4" name="Google Shape;1144;p2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2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6" name="Google Shape;1146;p2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7" name="Google Shape;1147;p2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2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9" name="Google Shape;1149;p2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0" name="Google Shape;1150;p2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2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2" name="Google Shape;1152;p2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2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4" name="Google Shape;1154;p2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5" name="Google Shape;1155;p2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6" name="Google Shape;1156;p2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57" name="Google Shape;1157;p25"/>
          <p:cNvSpPr/>
          <p:nvPr/>
        </p:nvSpPr>
        <p:spPr>
          <a:xfrm>
            <a:off x="437788" y="2516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1_2">
    <p:spTree>
      <p:nvGrpSpPr>
        <p:cNvPr id="1158" name="Shape 1158"/>
        <p:cNvGrpSpPr/>
        <p:nvPr/>
      </p:nvGrpSpPr>
      <p:grpSpPr>
        <a:xfrm>
          <a:off x="0" y="0"/>
          <a:ext cx="0" cy="0"/>
          <a:chOff x="0" y="0"/>
          <a:chExt cx="0" cy="0"/>
        </a:xfrm>
      </p:grpSpPr>
      <p:pic>
        <p:nvPicPr>
          <p:cNvPr id="1159" name="Google Shape;1159;p2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160" name="Google Shape;1160;p26"/>
          <p:cNvSpPr txBox="1"/>
          <p:nvPr>
            <p:ph idx="1" type="subTitle"/>
          </p:nvPr>
        </p:nvSpPr>
        <p:spPr>
          <a:xfrm>
            <a:off x="2365650" y="1194563"/>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1" name="Google Shape;1161;p26"/>
          <p:cNvSpPr txBox="1"/>
          <p:nvPr>
            <p:ph idx="2" type="subTitle"/>
          </p:nvPr>
        </p:nvSpPr>
        <p:spPr>
          <a:xfrm>
            <a:off x="2365650" y="2610875"/>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62" name="Google Shape;1162;p26"/>
          <p:cNvSpPr txBox="1"/>
          <p:nvPr>
            <p:ph idx="3" type="subTitle"/>
          </p:nvPr>
        </p:nvSpPr>
        <p:spPr>
          <a:xfrm>
            <a:off x="2365650" y="4027188"/>
            <a:ext cx="4412700" cy="546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grpSp>
        <p:nvGrpSpPr>
          <p:cNvPr id="1163" name="Google Shape;1163;p26"/>
          <p:cNvGrpSpPr/>
          <p:nvPr/>
        </p:nvGrpSpPr>
        <p:grpSpPr>
          <a:xfrm flipH="1">
            <a:off x="-760312" y="4088195"/>
            <a:ext cx="1965289" cy="517060"/>
            <a:chOff x="3539975" y="3523525"/>
            <a:chExt cx="745925" cy="196250"/>
          </a:xfrm>
        </p:grpSpPr>
        <p:sp>
          <p:nvSpPr>
            <p:cNvPr id="1164" name="Google Shape;1164;p2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5" name="Google Shape;1165;p2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6" name="Google Shape;1166;p2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7" name="Google Shape;1167;p2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8" name="Google Shape;1168;p2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2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0" name="Google Shape;1170;p2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1" name="Google Shape;1171;p2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2" name="Google Shape;1172;p2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3" name="Google Shape;1173;p2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4" name="Google Shape;1174;p2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5" name="Google Shape;1175;p2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6" name="Google Shape;1176;p2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2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8" name="Google Shape;1178;p2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9" name="Google Shape;1179;p2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0" name="Google Shape;1180;p26"/>
          <p:cNvGrpSpPr/>
          <p:nvPr/>
        </p:nvGrpSpPr>
        <p:grpSpPr>
          <a:xfrm>
            <a:off x="743688" y="1615450"/>
            <a:ext cx="357454" cy="956304"/>
            <a:chOff x="357713" y="600975"/>
            <a:chExt cx="357454" cy="956304"/>
          </a:xfrm>
        </p:grpSpPr>
        <p:sp>
          <p:nvSpPr>
            <p:cNvPr id="1181" name="Google Shape;1181;p2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2" name="Google Shape;1182;p2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3" name="Google Shape;1183;p2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4" name="Google Shape;1184;p2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5" name="Google Shape;1185;p26"/>
          <p:cNvSpPr txBox="1"/>
          <p:nvPr>
            <p:ph hasCustomPrompt="1" type="title"/>
          </p:nvPr>
        </p:nvSpPr>
        <p:spPr>
          <a:xfrm>
            <a:off x="2365650" y="5703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6" name="Google Shape;1186;p26"/>
          <p:cNvSpPr txBox="1"/>
          <p:nvPr>
            <p:ph hasCustomPrompt="1" idx="4" type="title"/>
          </p:nvPr>
        </p:nvSpPr>
        <p:spPr>
          <a:xfrm>
            <a:off x="2365650" y="1980037"/>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87" name="Google Shape;1187;p26"/>
          <p:cNvSpPr txBox="1"/>
          <p:nvPr>
            <p:ph hasCustomPrompt="1" idx="5" type="title"/>
          </p:nvPr>
        </p:nvSpPr>
        <p:spPr>
          <a:xfrm>
            <a:off x="2365650" y="3389812"/>
            <a:ext cx="4412700" cy="6243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188" name="Google Shape;1188;p26"/>
          <p:cNvPicPr preferRelativeResize="0"/>
          <p:nvPr/>
        </p:nvPicPr>
        <p:blipFill>
          <a:blip r:embed="rId3">
            <a:alphaModFix/>
          </a:blip>
          <a:stretch>
            <a:fillRect/>
          </a:stretch>
        </p:blipFill>
        <p:spPr>
          <a:xfrm>
            <a:off x="7401689" y="-1039825"/>
            <a:ext cx="2527512" cy="2681250"/>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1">
  <p:cSld name="CUSTOM_1_2_1">
    <p:spTree>
      <p:nvGrpSpPr>
        <p:cNvPr id="1189" name="Shape 1189"/>
        <p:cNvGrpSpPr/>
        <p:nvPr/>
      </p:nvGrpSpPr>
      <p:grpSpPr>
        <a:xfrm>
          <a:off x="0" y="0"/>
          <a:ext cx="0" cy="0"/>
          <a:chOff x="0" y="0"/>
          <a:chExt cx="0" cy="0"/>
        </a:xfrm>
      </p:grpSpPr>
      <p:pic>
        <p:nvPicPr>
          <p:cNvPr id="1190" name="Google Shape;1190;p27"/>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1191" name="Google Shape;1191;p2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192" name="Google Shape;1192;p27"/>
          <p:cNvSpPr txBox="1"/>
          <p:nvPr>
            <p:ph idx="1" type="subTitle"/>
          </p:nvPr>
        </p:nvSpPr>
        <p:spPr>
          <a:xfrm flipH="1">
            <a:off x="1015575"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3" name="Google Shape;1193;p27"/>
          <p:cNvSpPr txBox="1"/>
          <p:nvPr>
            <p:ph idx="2" type="subTitle"/>
          </p:nvPr>
        </p:nvSpPr>
        <p:spPr>
          <a:xfrm>
            <a:off x="3431088"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4" name="Google Shape;1194;p27"/>
          <p:cNvSpPr txBox="1"/>
          <p:nvPr>
            <p:ph idx="3" type="subTitle"/>
          </p:nvPr>
        </p:nvSpPr>
        <p:spPr>
          <a:xfrm>
            <a:off x="5846652"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5" name="Google Shape;1195;p27"/>
          <p:cNvSpPr txBox="1"/>
          <p:nvPr>
            <p:ph idx="4" type="subTitle"/>
          </p:nvPr>
        </p:nvSpPr>
        <p:spPr>
          <a:xfrm>
            <a:off x="5846625"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6" name="Google Shape;1196;p27"/>
          <p:cNvSpPr txBox="1"/>
          <p:nvPr>
            <p:ph idx="5" type="subTitle"/>
          </p:nvPr>
        </p:nvSpPr>
        <p:spPr>
          <a:xfrm flipH="1">
            <a:off x="3431114" y="2384693"/>
            <a:ext cx="2281800" cy="35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7" name="Google Shape;1197;p27"/>
          <p:cNvSpPr txBox="1"/>
          <p:nvPr>
            <p:ph idx="6" type="subTitle"/>
          </p:nvPr>
        </p:nvSpPr>
        <p:spPr>
          <a:xfrm>
            <a:off x="1015550" y="2871906"/>
            <a:ext cx="2281800" cy="774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198" name="Google Shape;1198;p27"/>
          <p:cNvSpPr txBox="1"/>
          <p:nvPr>
            <p:ph hasCustomPrompt="1" idx="7" type="title"/>
          </p:nvPr>
        </p:nvSpPr>
        <p:spPr>
          <a:xfrm>
            <a:off x="1015550" y="1731675"/>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199" name="Google Shape;1199;p27"/>
          <p:cNvSpPr txBox="1"/>
          <p:nvPr>
            <p:ph hasCustomPrompt="1" idx="8" type="title"/>
          </p:nvPr>
        </p:nvSpPr>
        <p:spPr>
          <a:xfrm>
            <a:off x="3431100" y="1735500"/>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sp>
        <p:nvSpPr>
          <p:cNvPr id="1200" name="Google Shape;1200;p27"/>
          <p:cNvSpPr txBox="1"/>
          <p:nvPr>
            <p:ph hasCustomPrompt="1" idx="9" type="title"/>
          </p:nvPr>
        </p:nvSpPr>
        <p:spPr>
          <a:xfrm>
            <a:off x="5846650" y="1731513"/>
            <a:ext cx="2281800" cy="516900"/>
          </a:xfrm>
          <a:prstGeom prst="rect">
            <a:avLst/>
          </a:prstGeom>
        </p:spPr>
        <p:txBody>
          <a:bodyPr anchorCtr="0" anchor="t" bIns="91425" lIns="91425" spcFirstLastPara="1" rIns="91425" wrap="square" tIns="0">
            <a:noAutofit/>
          </a:bodyPr>
          <a:lstStyle>
            <a:lvl1pPr lvl="0" rtl="0" algn="ctr">
              <a:spcBef>
                <a:spcPts val="0"/>
              </a:spcBef>
              <a:spcAft>
                <a:spcPts val="0"/>
              </a:spcAft>
              <a:buSzPts val="4800"/>
              <a:buNone/>
              <a:defRPr sz="41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a:r>
              <a:t>xx%</a:t>
            </a:r>
          </a:p>
        </p:txBody>
      </p:sp>
      <p:pic>
        <p:nvPicPr>
          <p:cNvPr id="1201" name="Google Shape;1201;p27"/>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02" name="Google Shape;1202;p27"/>
          <p:cNvGrpSpPr/>
          <p:nvPr/>
        </p:nvGrpSpPr>
        <p:grpSpPr>
          <a:xfrm>
            <a:off x="8366565" y="3353020"/>
            <a:ext cx="1965289" cy="517060"/>
            <a:chOff x="3539975" y="3523525"/>
            <a:chExt cx="745925" cy="196250"/>
          </a:xfrm>
        </p:grpSpPr>
        <p:sp>
          <p:nvSpPr>
            <p:cNvPr id="1203" name="Google Shape;1203;p2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4" name="Google Shape;1204;p2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5" name="Google Shape;1205;p2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6" name="Google Shape;1206;p2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7" name="Google Shape;1207;p2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8" name="Google Shape;1208;p2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2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0" name="Google Shape;1210;p2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1" name="Google Shape;1211;p2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2" name="Google Shape;1212;p2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3" name="Google Shape;1213;p2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4" name="Google Shape;1214;p2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5" name="Google Shape;1215;p2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6" name="Google Shape;1216;p2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7" name="Google Shape;1217;p2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8" name="Google Shape;1218;p2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19" name="Google Shape;1219;p27"/>
          <p:cNvSpPr/>
          <p:nvPr/>
        </p:nvSpPr>
        <p:spPr>
          <a:xfrm>
            <a:off x="258688" y="2257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2">
  <p:cSld name="CUSTOM_11_1">
    <p:spTree>
      <p:nvGrpSpPr>
        <p:cNvPr id="1220" name="Shape 1220"/>
        <p:cNvGrpSpPr/>
        <p:nvPr/>
      </p:nvGrpSpPr>
      <p:grpSpPr>
        <a:xfrm>
          <a:off x="0" y="0"/>
          <a:ext cx="0" cy="0"/>
          <a:chOff x="0" y="0"/>
          <a:chExt cx="0" cy="0"/>
        </a:xfrm>
      </p:grpSpPr>
      <p:pic>
        <p:nvPicPr>
          <p:cNvPr id="1221" name="Google Shape;1221;p28"/>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1222" name="Google Shape;1222;p28"/>
          <p:cNvSpPr txBox="1"/>
          <p:nvPr>
            <p:ph hasCustomPrompt="1" type="title"/>
          </p:nvPr>
        </p:nvSpPr>
        <p:spPr>
          <a:xfrm>
            <a:off x="1694250" y="2876163"/>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23" name="Google Shape;1223;p28"/>
          <p:cNvSpPr txBox="1"/>
          <p:nvPr>
            <p:ph idx="1" type="subTitle"/>
          </p:nvPr>
        </p:nvSpPr>
        <p:spPr>
          <a:xfrm>
            <a:off x="1694250" y="2215382"/>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224" name="Google Shape;1224;p28"/>
          <p:cNvGrpSpPr/>
          <p:nvPr/>
        </p:nvGrpSpPr>
        <p:grpSpPr>
          <a:xfrm flipH="1">
            <a:off x="-577263" y="3979395"/>
            <a:ext cx="1965289" cy="517060"/>
            <a:chOff x="3539975" y="3523525"/>
            <a:chExt cx="745925" cy="196250"/>
          </a:xfrm>
        </p:grpSpPr>
        <p:sp>
          <p:nvSpPr>
            <p:cNvPr id="1225" name="Google Shape;1225;p2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6" name="Google Shape;1226;p2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2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8" name="Google Shape;1228;p2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9" name="Google Shape;1229;p2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0" name="Google Shape;1230;p2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1" name="Google Shape;1231;p2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2" name="Google Shape;1232;p2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3" name="Google Shape;1233;p2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4" name="Google Shape;1234;p2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5" name="Google Shape;1235;p2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6" name="Google Shape;1236;p2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7" name="Google Shape;1237;p2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8" name="Google Shape;1238;p2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9" name="Google Shape;1239;p2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0" name="Google Shape;1240;p2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41" name="Google Shape;1241;p28"/>
          <p:cNvSpPr txBox="1"/>
          <p:nvPr>
            <p:ph hasCustomPrompt="1" idx="2" type="title"/>
          </p:nvPr>
        </p:nvSpPr>
        <p:spPr>
          <a:xfrm>
            <a:off x="1694250" y="1082500"/>
            <a:ext cx="5755500" cy="982800"/>
          </a:xfrm>
          <a:prstGeom prst="rect">
            <a:avLst/>
          </a:prstGeom>
        </p:spPr>
        <p:txBody>
          <a:bodyPr anchorCtr="0" anchor="t" bIns="91425" lIns="91425" spcFirstLastPara="1" rIns="91425" wrap="square" tIns="0">
            <a:noAutofit/>
          </a:bodyPr>
          <a:lstStyle>
            <a:lvl1pPr lvl="0" rtl="0" algn="ctr">
              <a:spcBef>
                <a:spcPts val="0"/>
              </a:spcBef>
              <a:spcAft>
                <a:spcPts val="0"/>
              </a:spcAft>
              <a:buSzPts val="12000"/>
              <a:buNone/>
              <a:defRPr sz="66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1242" name="Google Shape;1242;p28"/>
          <p:cNvSpPr txBox="1"/>
          <p:nvPr>
            <p:ph idx="3" type="subTitle"/>
          </p:nvPr>
        </p:nvSpPr>
        <p:spPr>
          <a:xfrm>
            <a:off x="1694250" y="4008699"/>
            <a:ext cx="5755500" cy="287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1_1_2_1">
    <p:spTree>
      <p:nvGrpSpPr>
        <p:cNvPr id="1243" name="Shape 1243"/>
        <p:cNvGrpSpPr/>
        <p:nvPr/>
      </p:nvGrpSpPr>
      <p:grpSpPr>
        <a:xfrm>
          <a:off x="0" y="0"/>
          <a:ext cx="0" cy="0"/>
          <a:chOff x="0" y="0"/>
          <a:chExt cx="0" cy="0"/>
        </a:xfrm>
      </p:grpSpPr>
      <p:pic>
        <p:nvPicPr>
          <p:cNvPr id="1244" name="Google Shape;1244;p2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245" name="Google Shape;1245;p29"/>
          <p:cNvSpPr txBox="1"/>
          <p:nvPr>
            <p:ph idx="1" type="subTitle"/>
          </p:nvPr>
        </p:nvSpPr>
        <p:spPr>
          <a:xfrm>
            <a:off x="4836309" y="184478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6" name="Google Shape;1246;p29"/>
          <p:cNvSpPr txBox="1"/>
          <p:nvPr>
            <p:ph idx="2" type="subTitle"/>
          </p:nvPr>
        </p:nvSpPr>
        <p:spPr>
          <a:xfrm>
            <a:off x="4836300" y="219745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7" name="Google Shape;1247;p29"/>
          <p:cNvSpPr txBox="1"/>
          <p:nvPr>
            <p:ph idx="3" type="subTitle"/>
          </p:nvPr>
        </p:nvSpPr>
        <p:spPr>
          <a:xfrm>
            <a:off x="4836305" y="2833230"/>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8" name="Google Shape;1248;p29"/>
          <p:cNvSpPr txBox="1"/>
          <p:nvPr>
            <p:ph idx="4" type="subTitle"/>
          </p:nvPr>
        </p:nvSpPr>
        <p:spPr>
          <a:xfrm>
            <a:off x="4836303" y="3185900"/>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49" name="Google Shape;1249;p29"/>
          <p:cNvSpPr txBox="1"/>
          <p:nvPr>
            <p:ph idx="5" type="subTitle"/>
          </p:nvPr>
        </p:nvSpPr>
        <p:spPr>
          <a:xfrm>
            <a:off x="1167897" y="13505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0" name="Google Shape;1250;p29"/>
          <p:cNvSpPr txBox="1"/>
          <p:nvPr>
            <p:ph idx="6" type="subTitle"/>
          </p:nvPr>
        </p:nvSpPr>
        <p:spPr>
          <a:xfrm>
            <a:off x="1167902" y="17032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1" name="Google Shape;1251;p2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52" name="Google Shape;1252;p29"/>
          <p:cNvSpPr txBox="1"/>
          <p:nvPr>
            <p:ph idx="7" type="subTitle"/>
          </p:nvPr>
        </p:nvSpPr>
        <p:spPr>
          <a:xfrm>
            <a:off x="1167909" y="332745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3" name="Google Shape;1253;p29"/>
          <p:cNvSpPr txBox="1"/>
          <p:nvPr>
            <p:ph idx="8" type="subTitle"/>
          </p:nvPr>
        </p:nvSpPr>
        <p:spPr>
          <a:xfrm>
            <a:off x="1167900" y="368012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4" name="Google Shape;1254;p29"/>
          <p:cNvSpPr txBox="1"/>
          <p:nvPr>
            <p:ph idx="9" type="subTitle"/>
          </p:nvPr>
        </p:nvSpPr>
        <p:spPr>
          <a:xfrm>
            <a:off x="1167897" y="2339005"/>
            <a:ext cx="2266800" cy="4434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55" name="Google Shape;1255;p29"/>
          <p:cNvSpPr txBox="1"/>
          <p:nvPr>
            <p:ph idx="13" type="subTitle"/>
          </p:nvPr>
        </p:nvSpPr>
        <p:spPr>
          <a:xfrm>
            <a:off x="1167902" y="2691675"/>
            <a:ext cx="34803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56" name="Google Shape;1256;p29"/>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257" name="Google Shape;1257;p29"/>
          <p:cNvGrpSpPr/>
          <p:nvPr/>
        </p:nvGrpSpPr>
        <p:grpSpPr>
          <a:xfrm>
            <a:off x="391864" y="3850070"/>
            <a:ext cx="289170" cy="284718"/>
            <a:chOff x="426000" y="3302025"/>
            <a:chExt cx="220875" cy="217475"/>
          </a:xfrm>
        </p:grpSpPr>
        <p:sp>
          <p:nvSpPr>
            <p:cNvPr id="1258" name="Google Shape;1258;p2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9" name="Google Shape;1259;p2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0" name="Google Shape;1260;p29"/>
          <p:cNvGrpSpPr/>
          <p:nvPr/>
        </p:nvGrpSpPr>
        <p:grpSpPr>
          <a:xfrm>
            <a:off x="357713" y="1058175"/>
            <a:ext cx="357454" cy="956304"/>
            <a:chOff x="357713" y="600975"/>
            <a:chExt cx="357454" cy="956304"/>
          </a:xfrm>
        </p:grpSpPr>
        <p:sp>
          <p:nvSpPr>
            <p:cNvPr id="1261" name="Google Shape;1261;p2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2" name="Google Shape;1262;p2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3" name="Google Shape;1263;p2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4" name="Google Shape;1264;p2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65" name="Google Shape;1265;p29"/>
          <p:cNvGrpSpPr/>
          <p:nvPr/>
        </p:nvGrpSpPr>
        <p:grpSpPr>
          <a:xfrm>
            <a:off x="8366565" y="3353020"/>
            <a:ext cx="1965289" cy="517060"/>
            <a:chOff x="3539975" y="3523525"/>
            <a:chExt cx="745925" cy="196250"/>
          </a:xfrm>
        </p:grpSpPr>
        <p:sp>
          <p:nvSpPr>
            <p:cNvPr id="1266" name="Google Shape;1266;p2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7" name="Google Shape;1267;p2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8" name="Google Shape;1268;p2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9" name="Google Shape;1269;p2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0" name="Google Shape;1270;p2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1" name="Google Shape;1271;p2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2" name="Google Shape;1272;p2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2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4" name="Google Shape;1274;p2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5" name="Google Shape;1275;p2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6" name="Google Shape;1276;p2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7" name="Google Shape;1277;p2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8" name="Google Shape;1278;p2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9" name="Google Shape;1279;p2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0" name="Google Shape;1280;p2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2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2" name="Google Shape;1282;p29"/>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1">
  <p:cSld name="CUSTOM_1_1_2_1_1">
    <p:spTree>
      <p:nvGrpSpPr>
        <p:cNvPr id="1283" name="Shape 1283"/>
        <p:cNvGrpSpPr/>
        <p:nvPr/>
      </p:nvGrpSpPr>
      <p:grpSpPr>
        <a:xfrm>
          <a:off x="0" y="0"/>
          <a:ext cx="0" cy="0"/>
          <a:chOff x="0" y="0"/>
          <a:chExt cx="0" cy="0"/>
        </a:xfrm>
      </p:grpSpPr>
      <p:pic>
        <p:nvPicPr>
          <p:cNvPr id="1284" name="Google Shape;1284;p3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285" name="Google Shape;1285;p30"/>
          <p:cNvSpPr txBox="1"/>
          <p:nvPr>
            <p:ph idx="1" type="subTitle"/>
          </p:nvPr>
        </p:nvSpPr>
        <p:spPr>
          <a:xfrm flipH="1">
            <a:off x="6591267"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6" name="Google Shape;1286;p30"/>
          <p:cNvSpPr txBox="1"/>
          <p:nvPr>
            <p:ph idx="2" type="subTitle"/>
          </p:nvPr>
        </p:nvSpPr>
        <p:spPr>
          <a:xfrm flipH="1">
            <a:off x="6591274"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7" name="Google Shape;1287;p30"/>
          <p:cNvSpPr txBox="1"/>
          <p:nvPr>
            <p:ph idx="3" type="subTitle"/>
          </p:nvPr>
        </p:nvSpPr>
        <p:spPr>
          <a:xfrm flipH="1">
            <a:off x="971843"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8" name="Google Shape;1288;p30"/>
          <p:cNvSpPr txBox="1"/>
          <p:nvPr>
            <p:ph idx="4" type="subTitle"/>
          </p:nvPr>
        </p:nvSpPr>
        <p:spPr>
          <a:xfrm flipH="1">
            <a:off x="971849"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89" name="Google Shape;1289;p30"/>
          <p:cNvSpPr txBox="1"/>
          <p:nvPr>
            <p:ph idx="5" type="subTitle"/>
          </p:nvPr>
        </p:nvSpPr>
        <p:spPr>
          <a:xfrm>
            <a:off x="3781555" y="164142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0" name="Google Shape;1290;p30"/>
          <p:cNvSpPr txBox="1"/>
          <p:nvPr>
            <p:ph idx="6" type="subTitle"/>
          </p:nvPr>
        </p:nvSpPr>
        <p:spPr>
          <a:xfrm>
            <a:off x="3781562" y="210587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1" name="Google Shape;1291;p30"/>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292" name="Google Shape;1292;p30"/>
          <p:cNvSpPr txBox="1"/>
          <p:nvPr>
            <p:ph idx="7" type="subTitle"/>
          </p:nvPr>
        </p:nvSpPr>
        <p:spPr>
          <a:xfrm>
            <a:off x="5186411"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3" name="Google Shape;1293;p30"/>
          <p:cNvSpPr txBox="1"/>
          <p:nvPr>
            <p:ph idx="8" type="subTitle"/>
          </p:nvPr>
        </p:nvSpPr>
        <p:spPr>
          <a:xfrm>
            <a:off x="5186418"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4" name="Google Shape;1294;p30"/>
          <p:cNvSpPr txBox="1"/>
          <p:nvPr>
            <p:ph idx="9" type="subTitle"/>
          </p:nvPr>
        </p:nvSpPr>
        <p:spPr>
          <a:xfrm>
            <a:off x="2376699" y="2858475"/>
            <a:ext cx="1806600" cy="443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295" name="Google Shape;1295;p30"/>
          <p:cNvSpPr txBox="1"/>
          <p:nvPr>
            <p:ph idx="13" type="subTitle"/>
          </p:nvPr>
        </p:nvSpPr>
        <p:spPr>
          <a:xfrm>
            <a:off x="2376705" y="3322925"/>
            <a:ext cx="1806600" cy="767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296" name="Google Shape;1296;p30"/>
          <p:cNvPicPr preferRelativeResize="0"/>
          <p:nvPr/>
        </p:nvPicPr>
        <p:blipFill>
          <a:blip r:embed="rId3">
            <a:alphaModFix/>
          </a:blip>
          <a:stretch>
            <a:fillRect/>
          </a:stretch>
        </p:blipFill>
        <p:spPr>
          <a:xfrm rot="10800000">
            <a:off x="-1762901" y="3752275"/>
            <a:ext cx="9353213" cy="2681250"/>
          </a:xfrm>
          <a:prstGeom prst="rect">
            <a:avLst/>
          </a:prstGeom>
          <a:noFill/>
          <a:ln>
            <a:noFill/>
          </a:ln>
        </p:spPr>
      </p:pic>
      <p:grpSp>
        <p:nvGrpSpPr>
          <p:cNvPr id="1297" name="Google Shape;1297;p30"/>
          <p:cNvGrpSpPr/>
          <p:nvPr/>
        </p:nvGrpSpPr>
        <p:grpSpPr>
          <a:xfrm flipH="1" rot="10800000">
            <a:off x="400702" y="1439175"/>
            <a:ext cx="283332" cy="284718"/>
            <a:chOff x="432750" y="3302025"/>
            <a:chExt cx="216416" cy="217475"/>
          </a:xfrm>
        </p:grpSpPr>
        <p:sp>
          <p:nvSpPr>
            <p:cNvPr id="1298" name="Google Shape;1298;p30"/>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9" name="Google Shape;1299;p3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0" name="Google Shape;1300;p30"/>
          <p:cNvGrpSpPr/>
          <p:nvPr/>
        </p:nvGrpSpPr>
        <p:grpSpPr>
          <a:xfrm flipH="1" rot="10800000">
            <a:off x="357713" y="2873685"/>
            <a:ext cx="357454" cy="956304"/>
            <a:chOff x="357713" y="600975"/>
            <a:chExt cx="357454" cy="956304"/>
          </a:xfrm>
        </p:grpSpPr>
        <p:sp>
          <p:nvSpPr>
            <p:cNvPr id="1301" name="Google Shape;1301;p3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2" name="Google Shape;1302;p3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3" name="Google Shape;1303;p3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4" name="Google Shape;1304;p3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05" name="Google Shape;1305;p30"/>
          <p:cNvGrpSpPr/>
          <p:nvPr/>
        </p:nvGrpSpPr>
        <p:grpSpPr>
          <a:xfrm>
            <a:off x="8013814" y="-799203"/>
            <a:ext cx="2019176" cy="2019176"/>
            <a:chOff x="1943325" y="-220375"/>
            <a:chExt cx="1298672" cy="1298672"/>
          </a:xfrm>
        </p:grpSpPr>
        <p:sp>
          <p:nvSpPr>
            <p:cNvPr id="1306" name="Google Shape;1306;p3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7" name="Google Shape;1307;p3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8" name="Google Shape;1308;p3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9" name="Google Shape;1309;p3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0" name="Google Shape;1310;p3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1" name="Google Shape;1311;p3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2" name="Google Shape;1312;p3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3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4" name="Google Shape;1314;p3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5" name="Google Shape;1315;p3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6" name="Google Shape;1316;p3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7" name="Google Shape;1317;p3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8" name="Google Shape;1318;p3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9" name="Google Shape;1319;p3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0" name="Google Shape;1320;p3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3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2" name="Google Shape;1322;p3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3" name="Google Shape;1323;p3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4" name="Google Shape;1324;p3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5" name="Google Shape;1325;p3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6" name="Google Shape;1326;p3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7" name="Google Shape;1327;p3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8" name="Google Shape;1328;p3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3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0" name="Google Shape;1330;p3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1" name="Google Shape;1331;p3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2" name="Google Shape;1332;p3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3" name="Google Shape;1333;p3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4" name="Google Shape;1334;p3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5" name="Google Shape;1335;p3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6" name="Google Shape;1336;p3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3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8" name="Google Shape;1338;p3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9" name="Google Shape;1339;p3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0" name="Google Shape;1340;p3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1" name="Google Shape;1341;p3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2" name="Google Shape;1342;p3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3" name="Google Shape;1343;p3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4" name="Google Shape;1344;p3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3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6" name="Google Shape;1346;p3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7" name="Google Shape;1347;p3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8" name="Google Shape;1348;p3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9" name="Google Shape;1349;p3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0" name="Google Shape;1350;p3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1" name="Google Shape;1351;p3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2" name="Google Shape;1352;p3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3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4" name="Google Shape;1354;p30"/>
          <p:cNvGrpSpPr/>
          <p:nvPr/>
        </p:nvGrpSpPr>
        <p:grpSpPr>
          <a:xfrm>
            <a:off x="7743940" y="3454070"/>
            <a:ext cx="1965289" cy="517060"/>
            <a:chOff x="3539975" y="3523525"/>
            <a:chExt cx="745925" cy="196250"/>
          </a:xfrm>
        </p:grpSpPr>
        <p:sp>
          <p:nvSpPr>
            <p:cNvPr id="1355" name="Google Shape;1355;p3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6" name="Google Shape;1356;p3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7" name="Google Shape;1357;p3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8" name="Google Shape;1358;p3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9" name="Google Shape;1359;p3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0" name="Google Shape;1360;p3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3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2" name="Google Shape;1362;p3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3" name="Google Shape;1363;p3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4" name="Google Shape;1364;p3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5" name="Google Shape;1365;p3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6" name="Google Shape;1366;p3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7" name="Google Shape;1367;p3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8" name="Google Shape;1368;p3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3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0" name="Google Shape;1370;p3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pic>
        <p:nvPicPr>
          <p:cNvPr id="171" name="Google Shape;171;p4"/>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72" name="Google Shape;172;p4"/>
          <p:cNvSpPr txBox="1"/>
          <p:nvPr>
            <p:ph idx="1" type="body"/>
          </p:nvPr>
        </p:nvSpPr>
        <p:spPr>
          <a:xfrm>
            <a:off x="715550" y="1152475"/>
            <a:ext cx="7713000" cy="8691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Clr>
                <a:schemeClr val="lt1"/>
              </a:buClr>
              <a:buSzPts val="1400"/>
              <a:buChar char="●"/>
              <a:defRPr sz="1400">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173" name="Google Shape;173;p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74" name="Google Shape;174;p4"/>
          <p:cNvGrpSpPr/>
          <p:nvPr/>
        </p:nvGrpSpPr>
        <p:grpSpPr>
          <a:xfrm>
            <a:off x="391864" y="4078670"/>
            <a:ext cx="289170" cy="284718"/>
            <a:chOff x="426000" y="3302025"/>
            <a:chExt cx="220875" cy="217475"/>
          </a:xfrm>
        </p:grpSpPr>
        <p:sp>
          <p:nvSpPr>
            <p:cNvPr id="175" name="Google Shape;175;p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 name="Google Shape;177;p4"/>
          <p:cNvGrpSpPr/>
          <p:nvPr/>
        </p:nvGrpSpPr>
        <p:grpSpPr>
          <a:xfrm>
            <a:off x="357713" y="1439175"/>
            <a:ext cx="357454" cy="956304"/>
            <a:chOff x="357713" y="600975"/>
            <a:chExt cx="357454" cy="956304"/>
          </a:xfrm>
        </p:grpSpPr>
        <p:sp>
          <p:nvSpPr>
            <p:cNvPr id="178" name="Google Shape;178;p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1_1_2">
    <p:spTree>
      <p:nvGrpSpPr>
        <p:cNvPr id="1371" name="Shape 1371"/>
        <p:cNvGrpSpPr/>
        <p:nvPr/>
      </p:nvGrpSpPr>
      <p:grpSpPr>
        <a:xfrm>
          <a:off x="0" y="0"/>
          <a:ext cx="0" cy="0"/>
          <a:chOff x="0" y="0"/>
          <a:chExt cx="0" cy="0"/>
        </a:xfrm>
      </p:grpSpPr>
      <p:pic>
        <p:nvPicPr>
          <p:cNvPr id="1372" name="Google Shape;1372;p3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373" name="Google Shape;1373;p31"/>
          <p:cNvSpPr txBox="1"/>
          <p:nvPr>
            <p:ph idx="1" type="subTitle"/>
          </p:nvPr>
        </p:nvSpPr>
        <p:spPr>
          <a:xfrm>
            <a:off x="3438593"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4" name="Google Shape;1374;p31"/>
          <p:cNvSpPr txBox="1"/>
          <p:nvPr>
            <p:ph idx="2" type="subTitle"/>
          </p:nvPr>
        </p:nvSpPr>
        <p:spPr>
          <a:xfrm>
            <a:off x="3438584"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5" name="Google Shape;1375;p31"/>
          <p:cNvSpPr txBox="1"/>
          <p:nvPr>
            <p:ph idx="3" type="subTitle"/>
          </p:nvPr>
        </p:nvSpPr>
        <p:spPr>
          <a:xfrm>
            <a:off x="5905480"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6" name="Google Shape;1376;p31"/>
          <p:cNvSpPr txBox="1"/>
          <p:nvPr>
            <p:ph idx="4" type="subTitle"/>
          </p:nvPr>
        </p:nvSpPr>
        <p:spPr>
          <a:xfrm>
            <a:off x="5905472"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7" name="Google Shape;1377;p31"/>
          <p:cNvSpPr txBox="1"/>
          <p:nvPr>
            <p:ph idx="5" type="subTitle"/>
          </p:nvPr>
        </p:nvSpPr>
        <p:spPr>
          <a:xfrm>
            <a:off x="971706" y="148902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8" name="Google Shape;1378;p31"/>
          <p:cNvSpPr txBox="1"/>
          <p:nvPr>
            <p:ph idx="6" type="subTitle"/>
          </p:nvPr>
        </p:nvSpPr>
        <p:spPr>
          <a:xfrm>
            <a:off x="971697" y="195347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79" name="Google Shape;1379;p3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380" name="Google Shape;1380;p31"/>
          <p:cNvSpPr txBox="1"/>
          <p:nvPr>
            <p:ph idx="7" type="subTitle"/>
          </p:nvPr>
        </p:nvSpPr>
        <p:spPr>
          <a:xfrm>
            <a:off x="3438616"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1" name="Google Shape;1381;p31"/>
          <p:cNvSpPr txBox="1"/>
          <p:nvPr>
            <p:ph idx="8" type="subTitle"/>
          </p:nvPr>
        </p:nvSpPr>
        <p:spPr>
          <a:xfrm>
            <a:off x="3438607"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2" name="Google Shape;1382;p31"/>
          <p:cNvSpPr txBox="1"/>
          <p:nvPr>
            <p:ph idx="9" type="subTitle"/>
          </p:nvPr>
        </p:nvSpPr>
        <p:spPr>
          <a:xfrm>
            <a:off x="5905503"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3" name="Google Shape;1383;p31"/>
          <p:cNvSpPr txBox="1"/>
          <p:nvPr>
            <p:ph idx="13" type="subTitle"/>
          </p:nvPr>
        </p:nvSpPr>
        <p:spPr>
          <a:xfrm>
            <a:off x="5905495"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4" name="Google Shape;1384;p31"/>
          <p:cNvSpPr txBox="1"/>
          <p:nvPr>
            <p:ph idx="14" type="subTitle"/>
          </p:nvPr>
        </p:nvSpPr>
        <p:spPr>
          <a:xfrm>
            <a:off x="971729" y="2934675"/>
            <a:ext cx="2266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385" name="Google Shape;1385;p31"/>
          <p:cNvSpPr txBox="1"/>
          <p:nvPr>
            <p:ph idx="15" type="subTitle"/>
          </p:nvPr>
        </p:nvSpPr>
        <p:spPr>
          <a:xfrm>
            <a:off x="971720" y="3399125"/>
            <a:ext cx="2266800" cy="7671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pic>
        <p:nvPicPr>
          <p:cNvPr id="1386" name="Google Shape;1386;p31"/>
          <p:cNvPicPr preferRelativeResize="0"/>
          <p:nvPr/>
        </p:nvPicPr>
        <p:blipFill>
          <a:blip r:embed="rId3">
            <a:alphaModFix/>
          </a:blip>
          <a:stretch>
            <a:fillRect/>
          </a:stretch>
        </p:blipFill>
        <p:spPr>
          <a:xfrm>
            <a:off x="-417276" y="3996875"/>
            <a:ext cx="9353213" cy="2681250"/>
          </a:xfrm>
          <a:prstGeom prst="rect">
            <a:avLst/>
          </a:prstGeom>
          <a:noFill/>
          <a:ln>
            <a:noFill/>
          </a:ln>
        </p:spPr>
      </p:pic>
      <p:grpSp>
        <p:nvGrpSpPr>
          <p:cNvPr id="1387" name="Google Shape;1387;p31"/>
          <p:cNvGrpSpPr/>
          <p:nvPr/>
        </p:nvGrpSpPr>
        <p:grpSpPr>
          <a:xfrm>
            <a:off x="391864" y="3850070"/>
            <a:ext cx="289170" cy="284718"/>
            <a:chOff x="426000" y="3302025"/>
            <a:chExt cx="220875" cy="217475"/>
          </a:xfrm>
        </p:grpSpPr>
        <p:sp>
          <p:nvSpPr>
            <p:cNvPr id="1388" name="Google Shape;1388;p3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9" name="Google Shape;1389;p3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0" name="Google Shape;1390;p31"/>
          <p:cNvGrpSpPr/>
          <p:nvPr/>
        </p:nvGrpSpPr>
        <p:grpSpPr>
          <a:xfrm>
            <a:off x="357713" y="1058175"/>
            <a:ext cx="357454" cy="956304"/>
            <a:chOff x="357713" y="600975"/>
            <a:chExt cx="357454" cy="956304"/>
          </a:xfrm>
        </p:grpSpPr>
        <p:sp>
          <p:nvSpPr>
            <p:cNvPr id="1391" name="Google Shape;1391;p3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2" name="Google Shape;1392;p3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3" name="Google Shape;1393;p3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4" name="Google Shape;1394;p3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95" name="Google Shape;1395;p31"/>
          <p:cNvGrpSpPr/>
          <p:nvPr/>
        </p:nvGrpSpPr>
        <p:grpSpPr>
          <a:xfrm>
            <a:off x="8366565" y="3353020"/>
            <a:ext cx="1965289" cy="517060"/>
            <a:chOff x="3539975" y="3523525"/>
            <a:chExt cx="745925" cy="196250"/>
          </a:xfrm>
        </p:grpSpPr>
        <p:sp>
          <p:nvSpPr>
            <p:cNvPr id="1396" name="Google Shape;1396;p3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7" name="Google Shape;1397;p3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8" name="Google Shape;1398;p3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9" name="Google Shape;1399;p3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0" name="Google Shape;1400;p3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1" name="Google Shape;1401;p3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2" name="Google Shape;1402;p3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3" name="Google Shape;1403;p3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3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5" name="Google Shape;1405;p3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6" name="Google Shape;1406;p3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7" name="Google Shape;1407;p3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8" name="Google Shape;1408;p3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9" name="Google Shape;1409;p3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0" name="Google Shape;1410;p3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1" name="Google Shape;1411;p3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12" name="Google Shape;1412;p31"/>
          <p:cNvSpPr/>
          <p:nvPr/>
        </p:nvSpPr>
        <p:spPr>
          <a:xfrm>
            <a:off x="258688" y="26388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2">
    <p:spTree>
      <p:nvGrpSpPr>
        <p:cNvPr id="1413" name="Shape 1413"/>
        <p:cNvGrpSpPr/>
        <p:nvPr/>
      </p:nvGrpSpPr>
      <p:grpSpPr>
        <a:xfrm>
          <a:off x="0" y="0"/>
          <a:ext cx="0" cy="0"/>
          <a:chOff x="0" y="0"/>
          <a:chExt cx="0" cy="0"/>
        </a:xfrm>
      </p:grpSpPr>
      <p:pic>
        <p:nvPicPr>
          <p:cNvPr id="1414" name="Google Shape;1414;p32"/>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415" name="Google Shape;1415;p32"/>
          <p:cNvSpPr txBox="1"/>
          <p:nvPr>
            <p:ph type="title"/>
          </p:nvPr>
        </p:nvSpPr>
        <p:spPr>
          <a:xfrm>
            <a:off x="5880200" y="1545007"/>
            <a:ext cx="2548200" cy="794400"/>
          </a:xfrm>
          <a:prstGeom prst="rect">
            <a:avLst/>
          </a:prstGeom>
        </p:spPr>
        <p:txBody>
          <a:bodyPr anchorCtr="0" anchor="t" bIns="91425" lIns="91425" spcFirstLastPara="1" rIns="91425" wrap="square" tIns="0">
            <a:noAutofit/>
          </a:bodyPr>
          <a:lstStyle>
            <a:lvl1pPr lvl="0" algn="r">
              <a:spcBef>
                <a:spcPts val="0"/>
              </a:spcBef>
              <a:spcAft>
                <a:spcPts val="0"/>
              </a:spcAft>
              <a:buSzPts val="2900"/>
              <a:buNone/>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sp>
        <p:nvSpPr>
          <p:cNvPr id="1416" name="Google Shape;1416;p32"/>
          <p:cNvSpPr txBox="1"/>
          <p:nvPr>
            <p:ph idx="1" type="subTitle"/>
          </p:nvPr>
        </p:nvSpPr>
        <p:spPr>
          <a:xfrm>
            <a:off x="4572000" y="2466700"/>
            <a:ext cx="3856200" cy="12894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400"/>
              <a:buNone/>
              <a:defRPr sz="1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id="1417" name="Google Shape;1417;p32"/>
          <p:cNvPicPr preferRelativeResize="0"/>
          <p:nvPr/>
        </p:nvPicPr>
        <p:blipFill>
          <a:blip r:embed="rId3">
            <a:alphaModFix/>
          </a:blip>
          <a:stretch>
            <a:fillRect/>
          </a:stretch>
        </p:blipFill>
        <p:spPr>
          <a:xfrm>
            <a:off x="2495026" y="-1108430"/>
            <a:ext cx="2733675" cy="2899964"/>
          </a:xfrm>
          <a:prstGeom prst="rect">
            <a:avLst/>
          </a:prstGeom>
          <a:noFill/>
          <a:ln>
            <a:noFill/>
          </a:ln>
        </p:spPr>
      </p:pic>
      <p:grpSp>
        <p:nvGrpSpPr>
          <p:cNvPr id="1418" name="Google Shape;1418;p32"/>
          <p:cNvGrpSpPr/>
          <p:nvPr/>
        </p:nvGrpSpPr>
        <p:grpSpPr>
          <a:xfrm>
            <a:off x="4093457" y="3925450"/>
            <a:ext cx="1039906" cy="679800"/>
            <a:chOff x="4082325" y="3790650"/>
            <a:chExt cx="1039906" cy="679800"/>
          </a:xfrm>
        </p:grpSpPr>
        <p:sp>
          <p:nvSpPr>
            <p:cNvPr id="1419" name="Google Shape;1419;p32"/>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0" name="Google Shape;1420;p32"/>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1" name="Google Shape;1421;p32"/>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2" name="Google Shape;1422;p32"/>
          <p:cNvGrpSpPr/>
          <p:nvPr/>
        </p:nvGrpSpPr>
        <p:grpSpPr>
          <a:xfrm>
            <a:off x="7538846" y="4021496"/>
            <a:ext cx="793256" cy="182899"/>
            <a:chOff x="2685575" y="2835950"/>
            <a:chExt cx="433000" cy="99825"/>
          </a:xfrm>
        </p:grpSpPr>
        <p:sp>
          <p:nvSpPr>
            <p:cNvPr id="1423" name="Google Shape;1423;p3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4" name="Google Shape;1424;p3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5" name="Google Shape;1425;p3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6" name="Google Shape;1426;p3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27" name="Google Shape;1427;p32"/>
          <p:cNvGrpSpPr/>
          <p:nvPr/>
        </p:nvGrpSpPr>
        <p:grpSpPr>
          <a:xfrm>
            <a:off x="6492952" y="563770"/>
            <a:ext cx="1965289" cy="517060"/>
            <a:chOff x="3539975" y="3523525"/>
            <a:chExt cx="745925" cy="196250"/>
          </a:xfrm>
        </p:grpSpPr>
        <p:sp>
          <p:nvSpPr>
            <p:cNvPr id="1428" name="Google Shape;1428;p3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9" name="Google Shape;1429;p3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0" name="Google Shape;1430;p3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1" name="Google Shape;1431;p3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2" name="Google Shape;1432;p3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3" name="Google Shape;1433;p3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4" name="Google Shape;1434;p3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5" name="Google Shape;1435;p3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6" name="Google Shape;1436;p3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7" name="Google Shape;1437;p3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8" name="Google Shape;1438;p3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9" name="Google Shape;1439;p3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0" name="Google Shape;1440;p3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1" name="Google Shape;1441;p3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2" name="Google Shape;1442;p3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3" name="Google Shape;1443;p3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44" name="Google Shape;1444;p32"/>
          <p:cNvSpPr/>
          <p:nvPr/>
        </p:nvSpPr>
        <p:spPr>
          <a:xfrm>
            <a:off x="6088025" y="39882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2_2">
    <p:spTree>
      <p:nvGrpSpPr>
        <p:cNvPr id="1445" name="Shape 1445"/>
        <p:cNvGrpSpPr/>
        <p:nvPr/>
      </p:nvGrpSpPr>
      <p:grpSpPr>
        <a:xfrm>
          <a:off x="0" y="0"/>
          <a:ext cx="0" cy="0"/>
          <a:chOff x="0" y="0"/>
          <a:chExt cx="0" cy="0"/>
        </a:xfrm>
      </p:grpSpPr>
      <p:pic>
        <p:nvPicPr>
          <p:cNvPr id="1446" name="Google Shape;1446;p33"/>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1447" name="Google Shape;1447;p33"/>
          <p:cNvSpPr txBox="1"/>
          <p:nvPr>
            <p:ph type="title"/>
          </p:nvPr>
        </p:nvSpPr>
        <p:spPr>
          <a:xfrm>
            <a:off x="4963975" y="1838875"/>
            <a:ext cx="3396300" cy="3717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448" name="Google Shape;1448;p33"/>
          <p:cNvSpPr txBox="1"/>
          <p:nvPr>
            <p:ph idx="1" type="subTitle"/>
          </p:nvPr>
        </p:nvSpPr>
        <p:spPr>
          <a:xfrm>
            <a:off x="4963950" y="2332050"/>
            <a:ext cx="3396300" cy="11814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449" name="Google Shape;1449;p33"/>
          <p:cNvGrpSpPr/>
          <p:nvPr/>
        </p:nvGrpSpPr>
        <p:grpSpPr>
          <a:xfrm>
            <a:off x="391864" y="3545270"/>
            <a:ext cx="289170" cy="284718"/>
            <a:chOff x="426000" y="3302025"/>
            <a:chExt cx="220875" cy="217475"/>
          </a:xfrm>
        </p:grpSpPr>
        <p:sp>
          <p:nvSpPr>
            <p:cNvPr id="1450" name="Google Shape;1450;p3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1" name="Google Shape;1451;p3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2" name="Google Shape;1452;p33"/>
          <p:cNvGrpSpPr/>
          <p:nvPr/>
        </p:nvGrpSpPr>
        <p:grpSpPr>
          <a:xfrm>
            <a:off x="357713" y="905775"/>
            <a:ext cx="357454" cy="956304"/>
            <a:chOff x="357713" y="600975"/>
            <a:chExt cx="357454" cy="956304"/>
          </a:xfrm>
        </p:grpSpPr>
        <p:sp>
          <p:nvSpPr>
            <p:cNvPr id="1453" name="Google Shape;1453;p3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4" name="Google Shape;1454;p3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5" name="Google Shape;1455;p3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6" name="Google Shape;1456;p3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7" name="Google Shape;1457;p33"/>
          <p:cNvGrpSpPr/>
          <p:nvPr/>
        </p:nvGrpSpPr>
        <p:grpSpPr>
          <a:xfrm>
            <a:off x="5258308" y="722871"/>
            <a:ext cx="793256" cy="182899"/>
            <a:chOff x="2685575" y="2835950"/>
            <a:chExt cx="433000" cy="99825"/>
          </a:xfrm>
        </p:grpSpPr>
        <p:sp>
          <p:nvSpPr>
            <p:cNvPr id="1458" name="Google Shape;1458;p33"/>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9" name="Google Shape;1459;p33"/>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0" name="Google Shape;1460;p33"/>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1" name="Google Shape;1461;p33"/>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62" name="Google Shape;1462;p33"/>
          <p:cNvGrpSpPr/>
          <p:nvPr/>
        </p:nvGrpSpPr>
        <p:grpSpPr>
          <a:xfrm>
            <a:off x="1587414" y="-1495728"/>
            <a:ext cx="2019176" cy="2019176"/>
            <a:chOff x="1943325" y="-220375"/>
            <a:chExt cx="1298672" cy="1298672"/>
          </a:xfrm>
        </p:grpSpPr>
        <p:sp>
          <p:nvSpPr>
            <p:cNvPr id="1463" name="Google Shape;1463;p3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4" name="Google Shape;1464;p3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5" name="Google Shape;1465;p3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6" name="Google Shape;1466;p3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7" name="Google Shape;1467;p3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8" name="Google Shape;1468;p3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9" name="Google Shape;1469;p3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0" name="Google Shape;1470;p3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1" name="Google Shape;1471;p3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2" name="Google Shape;1472;p3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3" name="Google Shape;1473;p3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4" name="Google Shape;1474;p3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5" name="Google Shape;1475;p3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6" name="Google Shape;1476;p3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7" name="Google Shape;1477;p3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8" name="Google Shape;1478;p3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9" name="Google Shape;1479;p3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0" name="Google Shape;1480;p3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1" name="Google Shape;1481;p3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2" name="Google Shape;1482;p3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3" name="Google Shape;1483;p3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4" name="Google Shape;1484;p3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5" name="Google Shape;1485;p3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6" name="Google Shape;1486;p3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7" name="Google Shape;1487;p3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8" name="Google Shape;1488;p3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9" name="Google Shape;1489;p3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0" name="Google Shape;1490;p3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1" name="Google Shape;1491;p3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2" name="Google Shape;1492;p3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3" name="Google Shape;1493;p3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4" name="Google Shape;1494;p3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5" name="Google Shape;1495;p3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6" name="Google Shape;1496;p3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7" name="Google Shape;1497;p3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8" name="Google Shape;1498;p3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9" name="Google Shape;1499;p3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0" name="Google Shape;1500;p3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1" name="Google Shape;1501;p3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2" name="Google Shape;1502;p3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3" name="Google Shape;1503;p3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4" name="Google Shape;1504;p3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5" name="Google Shape;1505;p3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6" name="Google Shape;1506;p3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7" name="Google Shape;1507;p3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8" name="Google Shape;1508;p3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9" name="Google Shape;1509;p3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0" name="Google Shape;1510;p3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11" name="Google Shape;1511;p33"/>
          <p:cNvGrpSpPr/>
          <p:nvPr/>
        </p:nvGrpSpPr>
        <p:grpSpPr>
          <a:xfrm>
            <a:off x="8366565" y="3429220"/>
            <a:ext cx="1965289" cy="517060"/>
            <a:chOff x="3539975" y="3523525"/>
            <a:chExt cx="745925" cy="196250"/>
          </a:xfrm>
        </p:grpSpPr>
        <p:sp>
          <p:nvSpPr>
            <p:cNvPr id="1512" name="Google Shape;1512;p3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3" name="Google Shape;1513;p3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4" name="Google Shape;1514;p3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5" name="Google Shape;1515;p3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6" name="Google Shape;1516;p3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7" name="Google Shape;1517;p3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8" name="Google Shape;1518;p3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9" name="Google Shape;1519;p3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0" name="Google Shape;1520;p3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1" name="Google Shape;1521;p3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2" name="Google Shape;1522;p3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3" name="Google Shape;1523;p3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4" name="Google Shape;1524;p3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5" name="Google Shape;1525;p3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6" name="Google Shape;1526;p3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7" name="Google Shape;1527;p3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28" name="Google Shape;1528;p33"/>
          <p:cNvSpPr/>
          <p:nvPr/>
        </p:nvSpPr>
        <p:spPr>
          <a:xfrm rot="-5400000">
            <a:off x="6334322" y="33556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9" name="Google Shape;1529;p33"/>
          <p:cNvSpPr/>
          <p:nvPr/>
        </p:nvSpPr>
        <p:spPr>
          <a:xfrm>
            <a:off x="4572000" y="40509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30" name="Google Shape;1530;p33"/>
          <p:cNvPicPr preferRelativeResize="0"/>
          <p:nvPr/>
        </p:nvPicPr>
        <p:blipFill>
          <a:blip r:embed="rId3">
            <a:alphaModFix/>
          </a:blip>
          <a:stretch>
            <a:fillRect/>
          </a:stretch>
        </p:blipFill>
        <p:spPr>
          <a:xfrm>
            <a:off x="7294914" y="-963850"/>
            <a:ext cx="2527512" cy="2681250"/>
          </a:xfrm>
          <a:prstGeom prst="rect">
            <a:avLst/>
          </a:prstGeom>
          <a:noFill/>
          <a:ln>
            <a:noFill/>
          </a:ln>
        </p:spPr>
      </p:pic>
      <p:grpSp>
        <p:nvGrpSpPr>
          <p:cNvPr id="1531" name="Google Shape;1531;p33"/>
          <p:cNvGrpSpPr/>
          <p:nvPr/>
        </p:nvGrpSpPr>
        <p:grpSpPr>
          <a:xfrm rot="10800000">
            <a:off x="-1284662" y="4546071"/>
            <a:ext cx="3952129" cy="3175881"/>
            <a:chOff x="5256209" y="-1994879"/>
            <a:chExt cx="3952129" cy="3175881"/>
          </a:xfrm>
        </p:grpSpPr>
        <p:sp>
          <p:nvSpPr>
            <p:cNvPr id="1532" name="Google Shape;1532;p33"/>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3" name="Google Shape;1533;p33"/>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2_2_1">
    <p:spTree>
      <p:nvGrpSpPr>
        <p:cNvPr id="1534" name="Shape 1534"/>
        <p:cNvGrpSpPr/>
        <p:nvPr/>
      </p:nvGrpSpPr>
      <p:grpSpPr>
        <a:xfrm>
          <a:off x="0" y="0"/>
          <a:ext cx="0" cy="0"/>
          <a:chOff x="0" y="0"/>
          <a:chExt cx="0" cy="0"/>
        </a:xfrm>
      </p:grpSpPr>
      <p:pic>
        <p:nvPicPr>
          <p:cNvPr id="1535" name="Google Shape;1535;p34"/>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536" name="Google Shape;1536;p34"/>
          <p:cNvSpPr txBox="1"/>
          <p:nvPr>
            <p:ph type="title"/>
          </p:nvPr>
        </p:nvSpPr>
        <p:spPr>
          <a:xfrm>
            <a:off x="783900" y="1838875"/>
            <a:ext cx="3396000" cy="3717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537" name="Google Shape;1537;p34"/>
          <p:cNvSpPr txBox="1"/>
          <p:nvPr>
            <p:ph idx="1" type="subTitle"/>
          </p:nvPr>
        </p:nvSpPr>
        <p:spPr>
          <a:xfrm>
            <a:off x="784010" y="2332050"/>
            <a:ext cx="3396000" cy="1181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pic>
        <p:nvPicPr>
          <p:cNvPr id="1538" name="Google Shape;1538;p34"/>
          <p:cNvPicPr preferRelativeResize="0"/>
          <p:nvPr/>
        </p:nvPicPr>
        <p:blipFill rotWithShape="1">
          <a:blip r:embed="rId3">
            <a:alphaModFix/>
          </a:blip>
          <a:srcRect b="0" l="228" r="238" t="0"/>
          <a:stretch/>
        </p:blipFill>
        <p:spPr>
          <a:xfrm flipH="1" rot="10800000">
            <a:off x="-731476" y="-1253478"/>
            <a:ext cx="9353213" cy="2681250"/>
          </a:xfrm>
          <a:prstGeom prst="rect">
            <a:avLst/>
          </a:prstGeom>
          <a:noFill/>
          <a:ln>
            <a:noFill/>
          </a:ln>
        </p:spPr>
      </p:pic>
      <p:grpSp>
        <p:nvGrpSpPr>
          <p:cNvPr id="1539" name="Google Shape;1539;p34"/>
          <p:cNvGrpSpPr/>
          <p:nvPr/>
        </p:nvGrpSpPr>
        <p:grpSpPr>
          <a:xfrm flipH="1" rot="10800000">
            <a:off x="391864" y="1215484"/>
            <a:ext cx="289170" cy="284718"/>
            <a:chOff x="426000" y="3302025"/>
            <a:chExt cx="220875" cy="217475"/>
          </a:xfrm>
        </p:grpSpPr>
        <p:sp>
          <p:nvSpPr>
            <p:cNvPr id="1540" name="Google Shape;1540;p3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1" name="Google Shape;1541;p3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2" name="Google Shape;1542;p34"/>
          <p:cNvGrpSpPr/>
          <p:nvPr/>
        </p:nvGrpSpPr>
        <p:grpSpPr>
          <a:xfrm flipH="1" rot="10800000">
            <a:off x="357713" y="3564393"/>
            <a:ext cx="357454" cy="956304"/>
            <a:chOff x="357713" y="600975"/>
            <a:chExt cx="357454" cy="956304"/>
          </a:xfrm>
        </p:grpSpPr>
        <p:sp>
          <p:nvSpPr>
            <p:cNvPr id="1543" name="Google Shape;1543;p3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4" name="Google Shape;1544;p3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5" name="Google Shape;1545;p3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6" name="Google Shape;1546;p3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7" name="Google Shape;1547;p34"/>
          <p:cNvGrpSpPr/>
          <p:nvPr/>
        </p:nvGrpSpPr>
        <p:grpSpPr>
          <a:xfrm flipH="1" rot="10800000">
            <a:off x="5258308" y="4520702"/>
            <a:ext cx="793256" cy="182899"/>
            <a:chOff x="2685575" y="2835950"/>
            <a:chExt cx="433000" cy="99825"/>
          </a:xfrm>
        </p:grpSpPr>
        <p:sp>
          <p:nvSpPr>
            <p:cNvPr id="1548" name="Google Shape;1548;p3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9" name="Google Shape;1549;p3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0" name="Google Shape;1550;p3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1" name="Google Shape;1551;p3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2" name="Google Shape;1552;p34"/>
          <p:cNvGrpSpPr/>
          <p:nvPr/>
        </p:nvGrpSpPr>
        <p:grpSpPr>
          <a:xfrm flipH="1" rot="10800000">
            <a:off x="1363114" y="3961574"/>
            <a:ext cx="2019176" cy="2019176"/>
            <a:chOff x="1943325" y="-220375"/>
            <a:chExt cx="1298672" cy="1298672"/>
          </a:xfrm>
        </p:grpSpPr>
        <p:sp>
          <p:nvSpPr>
            <p:cNvPr id="1553" name="Google Shape;1553;p3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4" name="Google Shape;1554;p3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5" name="Google Shape;1555;p3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6" name="Google Shape;1556;p3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7" name="Google Shape;1557;p3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8" name="Google Shape;1558;p3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9" name="Google Shape;1559;p3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0" name="Google Shape;1560;p3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1" name="Google Shape;1561;p3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2" name="Google Shape;1562;p3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3" name="Google Shape;1563;p3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4" name="Google Shape;1564;p3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5" name="Google Shape;1565;p3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6" name="Google Shape;1566;p3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7" name="Google Shape;1567;p3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8" name="Google Shape;1568;p3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9" name="Google Shape;1569;p3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0" name="Google Shape;1570;p3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1" name="Google Shape;1571;p3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2" name="Google Shape;1572;p3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3" name="Google Shape;1573;p3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4" name="Google Shape;1574;p3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5" name="Google Shape;1575;p3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6" name="Google Shape;1576;p3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7" name="Google Shape;1577;p3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8" name="Google Shape;1578;p3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9" name="Google Shape;1579;p3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0" name="Google Shape;1580;p3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1" name="Google Shape;1581;p3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2" name="Google Shape;1582;p3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3" name="Google Shape;1583;p3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4" name="Google Shape;1584;p3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5" name="Google Shape;1585;p3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6" name="Google Shape;1586;p3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7" name="Google Shape;1587;p3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8" name="Google Shape;1588;p3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9" name="Google Shape;1589;p3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0" name="Google Shape;1590;p3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1" name="Google Shape;1591;p3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2" name="Google Shape;1592;p3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3" name="Google Shape;1593;p3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4" name="Google Shape;1594;p3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5" name="Google Shape;1595;p3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6" name="Google Shape;1596;p3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7" name="Google Shape;1597;p3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8" name="Google Shape;1598;p3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99" name="Google Shape;1599;p3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0" name="Google Shape;1600;p3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01" name="Google Shape;1601;p34"/>
          <p:cNvGrpSpPr/>
          <p:nvPr/>
        </p:nvGrpSpPr>
        <p:grpSpPr>
          <a:xfrm flipH="1" rot="10800000">
            <a:off x="8366565" y="1480192"/>
            <a:ext cx="1965289" cy="517060"/>
            <a:chOff x="3539975" y="3523525"/>
            <a:chExt cx="745925" cy="196250"/>
          </a:xfrm>
        </p:grpSpPr>
        <p:sp>
          <p:nvSpPr>
            <p:cNvPr id="1602" name="Google Shape;1602;p3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3" name="Google Shape;1603;p3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4" name="Google Shape;1604;p3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5" name="Google Shape;1605;p3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6" name="Google Shape;1606;p3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7" name="Google Shape;1607;p3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8" name="Google Shape;1608;p3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9" name="Google Shape;1609;p3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0" name="Google Shape;1610;p3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1" name="Google Shape;1611;p3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2" name="Google Shape;1612;p3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3" name="Google Shape;1613;p3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4" name="Google Shape;1614;p3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5" name="Google Shape;1615;p3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6" name="Google Shape;1616;p3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7" name="Google Shape;1617;p3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18" name="Google Shape;1618;p34"/>
          <p:cNvSpPr/>
          <p:nvPr/>
        </p:nvSpPr>
        <p:spPr>
          <a:xfrm flipH="1" rot="10800000">
            <a:off x="3819050" y="38244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2_2_1_1">
    <p:spTree>
      <p:nvGrpSpPr>
        <p:cNvPr id="1619" name="Shape 1619"/>
        <p:cNvGrpSpPr/>
        <p:nvPr/>
      </p:nvGrpSpPr>
      <p:grpSpPr>
        <a:xfrm>
          <a:off x="0" y="0"/>
          <a:ext cx="0" cy="0"/>
          <a:chOff x="0" y="0"/>
          <a:chExt cx="0" cy="0"/>
        </a:xfrm>
      </p:grpSpPr>
      <p:pic>
        <p:nvPicPr>
          <p:cNvPr id="1620" name="Google Shape;1620;p35"/>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1621" name="Google Shape;1621;p35"/>
          <p:cNvSpPr txBox="1"/>
          <p:nvPr>
            <p:ph type="title"/>
          </p:nvPr>
        </p:nvSpPr>
        <p:spPr>
          <a:xfrm>
            <a:off x="713750" y="1225788"/>
            <a:ext cx="3367200" cy="17265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622" name="Google Shape;1622;p35"/>
          <p:cNvSpPr txBox="1"/>
          <p:nvPr>
            <p:ph idx="1" type="subTitle"/>
          </p:nvPr>
        </p:nvSpPr>
        <p:spPr>
          <a:xfrm>
            <a:off x="713875" y="3105588"/>
            <a:ext cx="3856500" cy="976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623" name="Google Shape;1623;p35"/>
          <p:cNvGrpSpPr/>
          <p:nvPr/>
        </p:nvGrpSpPr>
        <p:grpSpPr>
          <a:xfrm flipH="1">
            <a:off x="-495776" y="4383620"/>
            <a:ext cx="1965289" cy="517060"/>
            <a:chOff x="3539975" y="3523525"/>
            <a:chExt cx="745925" cy="196250"/>
          </a:xfrm>
        </p:grpSpPr>
        <p:sp>
          <p:nvSpPr>
            <p:cNvPr id="1624" name="Google Shape;1624;p3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5" name="Google Shape;1625;p3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6" name="Google Shape;1626;p3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7" name="Google Shape;1627;p3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8" name="Google Shape;1628;p3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9" name="Google Shape;1629;p3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0" name="Google Shape;1630;p3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1" name="Google Shape;1631;p3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2" name="Google Shape;1632;p3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3" name="Google Shape;1633;p3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4" name="Google Shape;1634;p3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5" name="Google Shape;1635;p3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6" name="Google Shape;1636;p3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7" name="Google Shape;1637;p3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8" name="Google Shape;1638;p3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9" name="Google Shape;1639;p3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640" name="Google Shape;1640;p35"/>
          <p:cNvPicPr preferRelativeResize="0"/>
          <p:nvPr/>
        </p:nvPicPr>
        <p:blipFill>
          <a:blip r:embed="rId3">
            <a:alphaModFix/>
          </a:blip>
          <a:stretch>
            <a:fillRect/>
          </a:stretch>
        </p:blipFill>
        <p:spPr>
          <a:xfrm flipH="1">
            <a:off x="-936799" y="-1543012"/>
            <a:ext cx="2527512" cy="2681250"/>
          </a:xfrm>
          <a:prstGeom prst="rect">
            <a:avLst/>
          </a:prstGeom>
          <a:noFill/>
          <a:ln>
            <a:noFill/>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2_2_1_1_1">
    <p:spTree>
      <p:nvGrpSpPr>
        <p:cNvPr id="1641" name="Shape 1641"/>
        <p:cNvGrpSpPr/>
        <p:nvPr/>
      </p:nvGrpSpPr>
      <p:grpSpPr>
        <a:xfrm>
          <a:off x="0" y="0"/>
          <a:ext cx="0" cy="0"/>
          <a:chOff x="0" y="0"/>
          <a:chExt cx="0" cy="0"/>
        </a:xfrm>
      </p:grpSpPr>
      <p:pic>
        <p:nvPicPr>
          <p:cNvPr id="1642" name="Google Shape;1642;p36"/>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643" name="Google Shape;1643;p36"/>
          <p:cNvSpPr txBox="1"/>
          <p:nvPr>
            <p:ph idx="1" type="subTitle"/>
          </p:nvPr>
        </p:nvSpPr>
        <p:spPr>
          <a:xfrm>
            <a:off x="5071875" y="2238850"/>
            <a:ext cx="3288300" cy="1185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644" name="Google Shape;1644;p3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645" name="Google Shape;1645;p36"/>
          <p:cNvGrpSpPr/>
          <p:nvPr/>
        </p:nvGrpSpPr>
        <p:grpSpPr>
          <a:xfrm flipH="1" rot="10800000">
            <a:off x="391864" y="1596484"/>
            <a:ext cx="289170" cy="284718"/>
            <a:chOff x="426000" y="3302025"/>
            <a:chExt cx="220875" cy="217475"/>
          </a:xfrm>
        </p:grpSpPr>
        <p:sp>
          <p:nvSpPr>
            <p:cNvPr id="1646" name="Google Shape;1646;p3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7" name="Google Shape;1647;p36"/>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48" name="Google Shape;1648;p36"/>
          <p:cNvGrpSpPr/>
          <p:nvPr/>
        </p:nvGrpSpPr>
        <p:grpSpPr>
          <a:xfrm flipH="1" rot="10800000">
            <a:off x="357713" y="3564393"/>
            <a:ext cx="357454" cy="956304"/>
            <a:chOff x="357713" y="600975"/>
            <a:chExt cx="357454" cy="956304"/>
          </a:xfrm>
        </p:grpSpPr>
        <p:sp>
          <p:nvSpPr>
            <p:cNvPr id="1649" name="Google Shape;1649;p36"/>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0" name="Google Shape;1650;p36"/>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1" name="Google Shape;1651;p36"/>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2" name="Google Shape;1652;p36"/>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3" name="Google Shape;1653;p36"/>
          <p:cNvGrpSpPr/>
          <p:nvPr/>
        </p:nvGrpSpPr>
        <p:grpSpPr>
          <a:xfrm flipH="1" rot="10800000">
            <a:off x="2065283" y="4732777"/>
            <a:ext cx="793256" cy="182899"/>
            <a:chOff x="2685575" y="2835950"/>
            <a:chExt cx="433000" cy="99825"/>
          </a:xfrm>
        </p:grpSpPr>
        <p:sp>
          <p:nvSpPr>
            <p:cNvPr id="1654" name="Google Shape;1654;p3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5" name="Google Shape;1655;p3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6" name="Google Shape;1656;p3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7" name="Google Shape;1657;p3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8" name="Google Shape;1658;p36"/>
          <p:cNvGrpSpPr/>
          <p:nvPr/>
        </p:nvGrpSpPr>
        <p:grpSpPr>
          <a:xfrm flipH="1" rot="10800000">
            <a:off x="4571989" y="4152949"/>
            <a:ext cx="2019176" cy="2019176"/>
            <a:chOff x="1943325" y="-220375"/>
            <a:chExt cx="1298672" cy="1298672"/>
          </a:xfrm>
        </p:grpSpPr>
        <p:sp>
          <p:nvSpPr>
            <p:cNvPr id="1659" name="Google Shape;1659;p3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0" name="Google Shape;1660;p3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1" name="Google Shape;1661;p3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2" name="Google Shape;1662;p3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3" name="Google Shape;1663;p3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4" name="Google Shape;1664;p3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5" name="Google Shape;1665;p3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6" name="Google Shape;1666;p3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7" name="Google Shape;1667;p3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8" name="Google Shape;1668;p3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9" name="Google Shape;1669;p3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0" name="Google Shape;1670;p3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1" name="Google Shape;1671;p3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2" name="Google Shape;1672;p3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3" name="Google Shape;1673;p3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4" name="Google Shape;1674;p3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5" name="Google Shape;1675;p3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6" name="Google Shape;1676;p3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7" name="Google Shape;1677;p3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8" name="Google Shape;1678;p3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9" name="Google Shape;1679;p3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0" name="Google Shape;1680;p3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1" name="Google Shape;1681;p3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2" name="Google Shape;1682;p3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3" name="Google Shape;1683;p3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4" name="Google Shape;1684;p3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5" name="Google Shape;1685;p3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6" name="Google Shape;1686;p3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7" name="Google Shape;1687;p3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8" name="Google Shape;1688;p3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9" name="Google Shape;1689;p3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0" name="Google Shape;1690;p3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1" name="Google Shape;1691;p3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2" name="Google Shape;1692;p3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3" name="Google Shape;1693;p3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4" name="Google Shape;1694;p3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5" name="Google Shape;1695;p3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6" name="Google Shape;1696;p3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7" name="Google Shape;1697;p3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8" name="Google Shape;1698;p3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9" name="Google Shape;1699;p3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0" name="Google Shape;1700;p3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1" name="Google Shape;1701;p3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2" name="Google Shape;1702;p3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3" name="Google Shape;1703;p3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4" name="Google Shape;1704;p3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5" name="Google Shape;1705;p3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6" name="Google Shape;1706;p3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07" name="Google Shape;1707;p36"/>
          <p:cNvGrpSpPr/>
          <p:nvPr/>
        </p:nvGrpSpPr>
        <p:grpSpPr>
          <a:xfrm flipH="1" rot="10800000">
            <a:off x="7601640" y="490017"/>
            <a:ext cx="1965289" cy="517060"/>
            <a:chOff x="3539975" y="3523525"/>
            <a:chExt cx="745925" cy="196250"/>
          </a:xfrm>
        </p:grpSpPr>
        <p:sp>
          <p:nvSpPr>
            <p:cNvPr id="1708" name="Google Shape;1708;p3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9" name="Google Shape;1709;p3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0" name="Google Shape;1710;p3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1" name="Google Shape;1711;p3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2" name="Google Shape;1712;p3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3" name="Google Shape;1713;p3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4" name="Google Shape;1714;p3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5" name="Google Shape;1715;p3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6" name="Google Shape;1716;p3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7" name="Google Shape;1717;p3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8" name="Google Shape;1718;p3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9" name="Google Shape;1719;p3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0" name="Google Shape;1720;p3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1" name="Google Shape;1721;p3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2" name="Google Shape;1722;p3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3" name="Google Shape;1723;p3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724" name="Google Shape;1724;p36"/>
          <p:cNvPicPr preferRelativeResize="0"/>
          <p:nvPr/>
        </p:nvPicPr>
        <p:blipFill rotWithShape="1">
          <a:blip r:embed="rId3">
            <a:alphaModFix/>
          </a:blip>
          <a:srcRect b="-1770" l="0" r="38199" t="1770"/>
          <a:stretch/>
        </p:blipFill>
        <p:spPr>
          <a:xfrm flipH="1" rot="10800000">
            <a:off x="7676541" y="3065075"/>
            <a:ext cx="6276551" cy="2681250"/>
          </a:xfrm>
          <a:prstGeom prst="rect">
            <a:avLst/>
          </a:prstGeom>
          <a:noFill/>
          <a:ln>
            <a:noFill/>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5">
  <p:cSld name="CUSTOM_2_2_1_1_1_1">
    <p:spTree>
      <p:nvGrpSpPr>
        <p:cNvPr id="1725" name="Shape 1725"/>
        <p:cNvGrpSpPr/>
        <p:nvPr/>
      </p:nvGrpSpPr>
      <p:grpSpPr>
        <a:xfrm>
          <a:off x="0" y="0"/>
          <a:ext cx="0" cy="0"/>
          <a:chOff x="0" y="0"/>
          <a:chExt cx="0" cy="0"/>
        </a:xfrm>
      </p:grpSpPr>
      <p:pic>
        <p:nvPicPr>
          <p:cNvPr id="1726" name="Google Shape;1726;p37"/>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727" name="Google Shape;1727;p37"/>
          <p:cNvSpPr txBox="1"/>
          <p:nvPr>
            <p:ph idx="1" type="subTitle"/>
          </p:nvPr>
        </p:nvSpPr>
        <p:spPr>
          <a:xfrm>
            <a:off x="4045548" y="1648529"/>
            <a:ext cx="3867600" cy="2082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300"/>
              <a:buChar char="●"/>
              <a:defRPr sz="1400">
                <a:solidFill>
                  <a:schemeClr val="lt1"/>
                </a:solidFill>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728" name="Google Shape;1728;p3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729" name="Google Shape;1729;p37"/>
          <p:cNvSpPr txBox="1"/>
          <p:nvPr>
            <p:ph idx="2" type="subTitle"/>
          </p:nvPr>
        </p:nvSpPr>
        <p:spPr>
          <a:xfrm>
            <a:off x="1592525" y="2303425"/>
            <a:ext cx="2453100" cy="7728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400"/>
              <a:buNone/>
              <a:defRPr sz="2100">
                <a:latin typeface="Aldrich"/>
                <a:ea typeface="Aldrich"/>
                <a:cs typeface="Aldrich"/>
                <a:sym typeface="Aldrich"/>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grpSp>
        <p:nvGrpSpPr>
          <p:cNvPr id="1730" name="Google Shape;1730;p37"/>
          <p:cNvGrpSpPr/>
          <p:nvPr/>
        </p:nvGrpSpPr>
        <p:grpSpPr>
          <a:xfrm>
            <a:off x="8147051" y="2303422"/>
            <a:ext cx="2019176" cy="2019176"/>
            <a:chOff x="1943325" y="-220375"/>
            <a:chExt cx="1298672" cy="1298672"/>
          </a:xfrm>
        </p:grpSpPr>
        <p:sp>
          <p:nvSpPr>
            <p:cNvPr id="1731" name="Google Shape;1731;p3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2" name="Google Shape;1732;p3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3" name="Google Shape;1733;p3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4" name="Google Shape;1734;p3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5" name="Google Shape;1735;p3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6" name="Google Shape;1736;p3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7" name="Google Shape;1737;p3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8" name="Google Shape;1738;p3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9" name="Google Shape;1739;p3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0" name="Google Shape;1740;p3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1" name="Google Shape;1741;p3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2" name="Google Shape;1742;p3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3" name="Google Shape;1743;p3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4" name="Google Shape;1744;p3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5" name="Google Shape;1745;p3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6" name="Google Shape;1746;p3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7" name="Google Shape;1747;p3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8" name="Google Shape;1748;p3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9" name="Google Shape;1749;p3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0" name="Google Shape;1750;p3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1" name="Google Shape;1751;p3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2" name="Google Shape;1752;p3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3" name="Google Shape;1753;p3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4" name="Google Shape;1754;p3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5" name="Google Shape;1755;p3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6" name="Google Shape;1756;p3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7" name="Google Shape;1757;p3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8" name="Google Shape;1758;p3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9" name="Google Shape;1759;p3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0" name="Google Shape;1760;p3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1" name="Google Shape;1761;p3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2" name="Google Shape;1762;p3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3" name="Google Shape;1763;p3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4" name="Google Shape;1764;p3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5" name="Google Shape;1765;p3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6" name="Google Shape;1766;p3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7" name="Google Shape;1767;p3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8" name="Google Shape;1768;p3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9" name="Google Shape;1769;p3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0" name="Google Shape;1770;p3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1" name="Google Shape;1771;p3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2" name="Google Shape;1772;p3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3" name="Google Shape;1773;p3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4" name="Google Shape;1774;p3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5" name="Google Shape;1775;p3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6" name="Google Shape;1776;p3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7" name="Google Shape;1777;p3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8" name="Google Shape;1778;p3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79" name="Google Shape;1779;p37"/>
          <p:cNvGrpSpPr/>
          <p:nvPr/>
        </p:nvGrpSpPr>
        <p:grpSpPr>
          <a:xfrm>
            <a:off x="1571802" y="4088183"/>
            <a:ext cx="1965289" cy="517060"/>
            <a:chOff x="3539975" y="3523525"/>
            <a:chExt cx="745925" cy="196250"/>
          </a:xfrm>
        </p:grpSpPr>
        <p:sp>
          <p:nvSpPr>
            <p:cNvPr id="1780" name="Google Shape;1780;p3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1" name="Google Shape;1781;p3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2" name="Google Shape;1782;p3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3" name="Google Shape;1783;p3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4" name="Google Shape;1784;p3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5" name="Google Shape;1785;p3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6" name="Google Shape;1786;p3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7" name="Google Shape;1787;p3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8" name="Google Shape;1788;p3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9" name="Google Shape;1789;p3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0" name="Google Shape;1790;p3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1" name="Google Shape;1791;p3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2" name="Google Shape;1792;p3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3" name="Google Shape;1793;p3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4" name="Google Shape;1794;p3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5" name="Google Shape;1795;p3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96" name="Google Shape;1796;p37"/>
          <p:cNvGrpSpPr/>
          <p:nvPr/>
        </p:nvGrpSpPr>
        <p:grpSpPr>
          <a:xfrm flipH="1" rot="-5400000">
            <a:off x="-2692775" y="2018671"/>
            <a:ext cx="4000413" cy="3175881"/>
            <a:chOff x="5207925" y="-1994879"/>
            <a:chExt cx="4000413" cy="3175881"/>
          </a:xfrm>
        </p:grpSpPr>
        <p:sp>
          <p:nvSpPr>
            <p:cNvPr id="1797" name="Google Shape;1797;p37"/>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8" name="Google Shape;1798;p37"/>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9" name="Google Shape;1799;p37"/>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00" name="Google Shape;1800;p37"/>
          <p:cNvGrpSpPr/>
          <p:nvPr/>
        </p:nvGrpSpPr>
        <p:grpSpPr>
          <a:xfrm>
            <a:off x="5255192" y="4184363"/>
            <a:ext cx="1039906" cy="679800"/>
            <a:chOff x="4082325" y="3790650"/>
            <a:chExt cx="1039906" cy="679800"/>
          </a:xfrm>
        </p:grpSpPr>
        <p:sp>
          <p:nvSpPr>
            <p:cNvPr id="1801" name="Google Shape;1801;p37"/>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2" name="Google Shape;1802;p37"/>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3" name="Google Shape;1803;p37"/>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6">
  <p:cSld name="CUSTOM_2_2_1_1_1_1_1">
    <p:spTree>
      <p:nvGrpSpPr>
        <p:cNvPr id="1804" name="Shape 1804"/>
        <p:cNvGrpSpPr/>
        <p:nvPr/>
      </p:nvGrpSpPr>
      <p:grpSpPr>
        <a:xfrm>
          <a:off x="0" y="0"/>
          <a:ext cx="0" cy="0"/>
          <a:chOff x="0" y="0"/>
          <a:chExt cx="0" cy="0"/>
        </a:xfrm>
      </p:grpSpPr>
      <p:pic>
        <p:nvPicPr>
          <p:cNvPr id="1805" name="Google Shape;1805;p38"/>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06" name="Google Shape;1806;p38"/>
          <p:cNvSpPr txBox="1"/>
          <p:nvPr>
            <p:ph type="title"/>
          </p:nvPr>
        </p:nvSpPr>
        <p:spPr>
          <a:xfrm>
            <a:off x="1825050" y="1909850"/>
            <a:ext cx="5493900" cy="4206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1807" name="Google Shape;1807;p38"/>
          <p:cNvGrpSpPr/>
          <p:nvPr/>
        </p:nvGrpSpPr>
        <p:grpSpPr>
          <a:xfrm>
            <a:off x="1364665" y="639534"/>
            <a:ext cx="1965289" cy="517060"/>
            <a:chOff x="3539975" y="3523525"/>
            <a:chExt cx="745925" cy="196250"/>
          </a:xfrm>
        </p:grpSpPr>
        <p:sp>
          <p:nvSpPr>
            <p:cNvPr id="1808" name="Google Shape;1808;p3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9" name="Google Shape;1809;p3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0" name="Google Shape;1810;p3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1" name="Google Shape;1811;p3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2" name="Google Shape;1812;p3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3" name="Google Shape;1813;p3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4" name="Google Shape;1814;p3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5" name="Google Shape;1815;p3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6" name="Google Shape;1816;p3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7" name="Google Shape;1817;p3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8" name="Google Shape;1818;p3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9" name="Google Shape;1819;p3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0" name="Google Shape;1820;p3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1" name="Google Shape;1821;p3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2" name="Google Shape;1822;p3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3" name="Google Shape;1823;p3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824" name="Google Shape;1824;p38"/>
          <p:cNvPicPr preferRelativeResize="0"/>
          <p:nvPr/>
        </p:nvPicPr>
        <p:blipFill>
          <a:blip r:embed="rId3">
            <a:alphaModFix/>
          </a:blip>
          <a:stretch>
            <a:fillRect/>
          </a:stretch>
        </p:blipFill>
        <p:spPr>
          <a:xfrm rot="10800000">
            <a:off x="-201200" y="3499563"/>
            <a:ext cx="7194375" cy="2062375"/>
          </a:xfrm>
          <a:prstGeom prst="rect">
            <a:avLst/>
          </a:prstGeom>
          <a:noFill/>
          <a:ln>
            <a:noFill/>
          </a:ln>
        </p:spPr>
      </p:pic>
      <p:grpSp>
        <p:nvGrpSpPr>
          <p:cNvPr id="1825" name="Google Shape;1825;p38"/>
          <p:cNvGrpSpPr/>
          <p:nvPr/>
        </p:nvGrpSpPr>
        <p:grpSpPr>
          <a:xfrm>
            <a:off x="8063763" y="2173397"/>
            <a:ext cx="357454" cy="956304"/>
            <a:chOff x="357713" y="600975"/>
            <a:chExt cx="357454" cy="956304"/>
          </a:xfrm>
        </p:grpSpPr>
        <p:sp>
          <p:nvSpPr>
            <p:cNvPr id="1826" name="Google Shape;1826;p3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7" name="Google Shape;1827;p3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8" name="Google Shape;1828;p3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9" name="Google Shape;1829;p3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0" name="Google Shape;1830;p38"/>
          <p:cNvSpPr/>
          <p:nvPr/>
        </p:nvSpPr>
        <p:spPr>
          <a:xfrm flipH="1">
            <a:off x="4294245" y="62091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31" name="Google Shape;1831;p38"/>
          <p:cNvGrpSpPr/>
          <p:nvPr/>
        </p:nvGrpSpPr>
        <p:grpSpPr>
          <a:xfrm rot="-5400000">
            <a:off x="-2779003" y="-1736891"/>
            <a:ext cx="3952129" cy="3175881"/>
            <a:chOff x="5256209" y="-1994879"/>
            <a:chExt cx="3952129" cy="3175881"/>
          </a:xfrm>
        </p:grpSpPr>
        <p:sp>
          <p:nvSpPr>
            <p:cNvPr id="1832" name="Google Shape;1832;p3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3" name="Google Shape;1833;p3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34" name="Google Shape;1834;p38"/>
          <p:cNvSpPr txBox="1"/>
          <p:nvPr>
            <p:ph idx="1" type="subTitle"/>
          </p:nvPr>
        </p:nvSpPr>
        <p:spPr>
          <a:xfrm>
            <a:off x="1825050" y="2427700"/>
            <a:ext cx="5493900" cy="942000"/>
          </a:xfrm>
          <a:prstGeom prst="rect">
            <a:avLst/>
          </a:prstGeom>
        </p:spPr>
        <p:txBody>
          <a:bodyPr anchorCtr="0" anchor="t" bIns="91425" lIns="91425" spcFirstLastPara="1" rIns="91425" wrap="square" tIns="91425">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7">
  <p:cSld name="CUSTOM_2_2_1_2">
    <p:spTree>
      <p:nvGrpSpPr>
        <p:cNvPr id="1835" name="Shape 1835"/>
        <p:cNvGrpSpPr/>
        <p:nvPr/>
      </p:nvGrpSpPr>
      <p:grpSpPr>
        <a:xfrm>
          <a:off x="0" y="0"/>
          <a:ext cx="0" cy="0"/>
          <a:chOff x="0" y="0"/>
          <a:chExt cx="0" cy="0"/>
        </a:xfrm>
      </p:grpSpPr>
      <p:pic>
        <p:nvPicPr>
          <p:cNvPr id="1836" name="Google Shape;1836;p39"/>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1837" name="Google Shape;1837;p39"/>
          <p:cNvSpPr txBox="1"/>
          <p:nvPr>
            <p:ph type="title"/>
          </p:nvPr>
        </p:nvSpPr>
        <p:spPr>
          <a:xfrm>
            <a:off x="715500" y="1645975"/>
            <a:ext cx="2708700" cy="894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838" name="Google Shape;1838;p39"/>
          <p:cNvSpPr txBox="1"/>
          <p:nvPr>
            <p:ph idx="1" type="subTitle"/>
          </p:nvPr>
        </p:nvSpPr>
        <p:spPr>
          <a:xfrm>
            <a:off x="715500" y="2576346"/>
            <a:ext cx="2708700" cy="894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839" name="Google Shape;1839;p39"/>
          <p:cNvGrpSpPr/>
          <p:nvPr/>
        </p:nvGrpSpPr>
        <p:grpSpPr>
          <a:xfrm flipH="1" rot="-5400000">
            <a:off x="3194861" y="792409"/>
            <a:ext cx="285266" cy="284718"/>
            <a:chOff x="432750" y="3302025"/>
            <a:chExt cx="217894" cy="217475"/>
          </a:xfrm>
        </p:grpSpPr>
        <p:sp>
          <p:nvSpPr>
            <p:cNvPr id="1840" name="Google Shape;1840;p39"/>
            <p:cNvSpPr/>
            <p:nvPr/>
          </p:nvSpPr>
          <p:spPr>
            <a:xfrm>
              <a:off x="436519"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1" name="Google Shape;1841;p3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2" name="Google Shape;1842;p39"/>
          <p:cNvGrpSpPr/>
          <p:nvPr/>
        </p:nvGrpSpPr>
        <p:grpSpPr>
          <a:xfrm flipH="1" rot="10800000">
            <a:off x="357713" y="3647479"/>
            <a:ext cx="357454" cy="956304"/>
            <a:chOff x="357713" y="600975"/>
            <a:chExt cx="357454" cy="956304"/>
          </a:xfrm>
        </p:grpSpPr>
        <p:sp>
          <p:nvSpPr>
            <p:cNvPr id="1843" name="Google Shape;1843;p39"/>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4" name="Google Shape;1844;p39"/>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5" name="Google Shape;1845;p39"/>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6" name="Google Shape;1846;p39"/>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7" name="Google Shape;1847;p39"/>
          <p:cNvGrpSpPr/>
          <p:nvPr/>
        </p:nvGrpSpPr>
        <p:grpSpPr>
          <a:xfrm flipH="1" rot="10800000">
            <a:off x="4175371" y="4700177"/>
            <a:ext cx="793256" cy="182899"/>
            <a:chOff x="2685575" y="2835950"/>
            <a:chExt cx="433000" cy="99825"/>
          </a:xfrm>
        </p:grpSpPr>
        <p:sp>
          <p:nvSpPr>
            <p:cNvPr id="1848" name="Google Shape;1848;p3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9" name="Google Shape;1849;p3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0" name="Google Shape;1850;p3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1" name="Google Shape;1851;p3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52" name="Google Shape;1852;p39"/>
          <p:cNvGrpSpPr/>
          <p:nvPr/>
        </p:nvGrpSpPr>
        <p:grpSpPr>
          <a:xfrm flipH="1" rot="10800000">
            <a:off x="-736135" y="676229"/>
            <a:ext cx="1965289" cy="517060"/>
            <a:chOff x="3539975" y="3523525"/>
            <a:chExt cx="745925" cy="196250"/>
          </a:xfrm>
        </p:grpSpPr>
        <p:sp>
          <p:nvSpPr>
            <p:cNvPr id="1853" name="Google Shape;1853;p3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4" name="Google Shape;1854;p3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5" name="Google Shape;1855;p3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6" name="Google Shape;1856;p3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7" name="Google Shape;1857;p3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8" name="Google Shape;1858;p3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59" name="Google Shape;1859;p3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0" name="Google Shape;1860;p3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1" name="Google Shape;1861;p3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2" name="Google Shape;1862;p3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3" name="Google Shape;1863;p3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4" name="Google Shape;1864;p3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5" name="Google Shape;1865;p3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6" name="Google Shape;1866;p3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7" name="Google Shape;1867;p3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8" name="Google Shape;1868;p3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69" name="Google Shape;1869;p39"/>
          <p:cNvSpPr/>
          <p:nvPr/>
        </p:nvSpPr>
        <p:spPr>
          <a:xfrm flipH="1" rot="-5400000">
            <a:off x="1697102" y="657619"/>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70" name="Google Shape;1870;p39"/>
          <p:cNvGrpSpPr/>
          <p:nvPr/>
        </p:nvGrpSpPr>
        <p:grpSpPr>
          <a:xfrm flipH="1" rot="10800000">
            <a:off x="8126152" y="382099"/>
            <a:ext cx="2019176" cy="2019176"/>
            <a:chOff x="1943325" y="-220375"/>
            <a:chExt cx="1298672" cy="1298672"/>
          </a:xfrm>
        </p:grpSpPr>
        <p:sp>
          <p:nvSpPr>
            <p:cNvPr id="1871" name="Google Shape;1871;p39"/>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2" name="Google Shape;1872;p39"/>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3" name="Google Shape;1873;p39"/>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4" name="Google Shape;1874;p39"/>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5" name="Google Shape;1875;p39"/>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6" name="Google Shape;1876;p39"/>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7" name="Google Shape;1877;p39"/>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8" name="Google Shape;1878;p39"/>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9" name="Google Shape;1879;p39"/>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0" name="Google Shape;1880;p39"/>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1" name="Google Shape;1881;p39"/>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2" name="Google Shape;1882;p39"/>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3" name="Google Shape;1883;p39"/>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4" name="Google Shape;1884;p39"/>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5" name="Google Shape;1885;p39"/>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6" name="Google Shape;1886;p39"/>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7" name="Google Shape;1887;p39"/>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8" name="Google Shape;1888;p39"/>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9" name="Google Shape;1889;p39"/>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0" name="Google Shape;1890;p39"/>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1" name="Google Shape;1891;p39"/>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2" name="Google Shape;1892;p39"/>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3" name="Google Shape;1893;p39"/>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4" name="Google Shape;1894;p39"/>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5" name="Google Shape;1895;p39"/>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6" name="Google Shape;1896;p39"/>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7" name="Google Shape;1897;p39"/>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8" name="Google Shape;1898;p39"/>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99" name="Google Shape;1899;p39"/>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0" name="Google Shape;1900;p39"/>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1" name="Google Shape;1901;p39"/>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2" name="Google Shape;1902;p39"/>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3" name="Google Shape;1903;p39"/>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4" name="Google Shape;1904;p39"/>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5" name="Google Shape;1905;p39"/>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6" name="Google Shape;1906;p39"/>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7" name="Google Shape;1907;p39"/>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8" name="Google Shape;1908;p39"/>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9" name="Google Shape;1909;p39"/>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0" name="Google Shape;1910;p39"/>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1" name="Google Shape;1911;p39"/>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2" name="Google Shape;1912;p39"/>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3" name="Google Shape;1913;p39"/>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4" name="Google Shape;1914;p39"/>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5" name="Google Shape;1915;p39"/>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6" name="Google Shape;1916;p39"/>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7" name="Google Shape;1917;p39"/>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8" name="Google Shape;1918;p39"/>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19" name="Google Shape;1919;p39"/>
          <p:cNvGrpSpPr/>
          <p:nvPr/>
        </p:nvGrpSpPr>
        <p:grpSpPr>
          <a:xfrm flipH="1" rot="10800000">
            <a:off x="6557650" y="4369421"/>
            <a:ext cx="4000413" cy="3175881"/>
            <a:chOff x="5207925" y="-1994879"/>
            <a:chExt cx="4000413" cy="3175881"/>
          </a:xfrm>
        </p:grpSpPr>
        <p:sp>
          <p:nvSpPr>
            <p:cNvPr id="1920" name="Google Shape;1920;p3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1" name="Google Shape;1921;p3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2" name="Google Shape;1922;p3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8">
  <p:cSld name="CUSTOM_2_1_1_1">
    <p:spTree>
      <p:nvGrpSpPr>
        <p:cNvPr id="1923" name="Shape 1923"/>
        <p:cNvGrpSpPr/>
        <p:nvPr/>
      </p:nvGrpSpPr>
      <p:grpSpPr>
        <a:xfrm>
          <a:off x="0" y="0"/>
          <a:ext cx="0" cy="0"/>
          <a:chOff x="0" y="0"/>
          <a:chExt cx="0" cy="0"/>
        </a:xfrm>
      </p:grpSpPr>
      <p:pic>
        <p:nvPicPr>
          <p:cNvPr id="1924" name="Google Shape;1924;p40"/>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1925" name="Google Shape;1925;p40"/>
          <p:cNvSpPr txBox="1"/>
          <p:nvPr>
            <p:ph type="title"/>
          </p:nvPr>
        </p:nvSpPr>
        <p:spPr>
          <a:xfrm>
            <a:off x="6119944" y="1739251"/>
            <a:ext cx="2308800" cy="942000"/>
          </a:xfrm>
          <a:prstGeom prst="rect">
            <a:avLst/>
          </a:prstGeom>
        </p:spPr>
        <p:txBody>
          <a:bodyPr anchorCtr="0" anchor="t" bIns="91425" lIns="91425" spcFirstLastPara="1" rIns="91425" wrap="square" tIns="0">
            <a:noAutofit/>
          </a:bodyPr>
          <a:lstStyle>
            <a:lvl1pPr lvl="0" rtl="0" algn="r">
              <a:spcBef>
                <a:spcPts val="0"/>
              </a:spcBef>
              <a:spcAft>
                <a:spcPts val="0"/>
              </a:spcAft>
              <a:buSzPts val="2900"/>
              <a:buNone/>
              <a:defRPr>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1926" name="Google Shape;1926;p40"/>
          <p:cNvSpPr txBox="1"/>
          <p:nvPr>
            <p:ph idx="1" type="subTitle"/>
          </p:nvPr>
        </p:nvSpPr>
        <p:spPr>
          <a:xfrm>
            <a:off x="6119925" y="2841000"/>
            <a:ext cx="2308800" cy="7326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1927" name="Google Shape;1927;p40"/>
          <p:cNvGrpSpPr/>
          <p:nvPr/>
        </p:nvGrpSpPr>
        <p:grpSpPr>
          <a:xfrm flipH="1" rot="10800000">
            <a:off x="628764" y="4605178"/>
            <a:ext cx="2019176" cy="2019176"/>
            <a:chOff x="1943325" y="-220375"/>
            <a:chExt cx="1298672" cy="1298672"/>
          </a:xfrm>
        </p:grpSpPr>
        <p:sp>
          <p:nvSpPr>
            <p:cNvPr id="1928" name="Google Shape;1928;p4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9" name="Google Shape;1929;p4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0" name="Google Shape;1930;p4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1" name="Google Shape;1931;p4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2" name="Google Shape;1932;p4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3" name="Google Shape;1933;p4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4" name="Google Shape;1934;p4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5" name="Google Shape;1935;p4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6" name="Google Shape;1936;p4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7" name="Google Shape;1937;p4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8" name="Google Shape;1938;p4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9" name="Google Shape;1939;p4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0" name="Google Shape;1940;p4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1" name="Google Shape;1941;p4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2" name="Google Shape;1942;p4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3" name="Google Shape;1943;p4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4" name="Google Shape;1944;p4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5" name="Google Shape;1945;p4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6" name="Google Shape;1946;p4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7" name="Google Shape;1947;p4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8" name="Google Shape;1948;p4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9" name="Google Shape;1949;p4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0" name="Google Shape;1950;p4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1" name="Google Shape;1951;p4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2" name="Google Shape;1952;p4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3" name="Google Shape;1953;p4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4" name="Google Shape;1954;p4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5" name="Google Shape;1955;p4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6" name="Google Shape;1956;p4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7" name="Google Shape;1957;p4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8" name="Google Shape;1958;p4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9" name="Google Shape;1959;p4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0" name="Google Shape;1960;p4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1" name="Google Shape;1961;p4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2" name="Google Shape;1962;p4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3" name="Google Shape;1963;p4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4" name="Google Shape;1964;p4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5" name="Google Shape;1965;p4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6" name="Google Shape;1966;p4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7" name="Google Shape;1967;p4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8" name="Google Shape;1968;p4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9" name="Google Shape;1969;p4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0" name="Google Shape;1970;p4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1" name="Google Shape;1971;p4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2" name="Google Shape;1972;p4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3" name="Google Shape;1973;p4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4" name="Google Shape;1974;p4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5" name="Google Shape;1975;p4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76" name="Google Shape;1976;p40"/>
          <p:cNvGrpSpPr/>
          <p:nvPr/>
        </p:nvGrpSpPr>
        <p:grpSpPr>
          <a:xfrm flipH="1" rot="10800000">
            <a:off x="6387690" y="3917547"/>
            <a:ext cx="1965289" cy="517060"/>
            <a:chOff x="3539975" y="3523525"/>
            <a:chExt cx="745925" cy="196250"/>
          </a:xfrm>
        </p:grpSpPr>
        <p:sp>
          <p:nvSpPr>
            <p:cNvPr id="1977" name="Google Shape;1977;p40"/>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8" name="Google Shape;1978;p40"/>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9" name="Google Shape;1979;p40"/>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0" name="Google Shape;1980;p40"/>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1" name="Google Shape;1981;p40"/>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2" name="Google Shape;1982;p40"/>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3" name="Google Shape;1983;p40"/>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4" name="Google Shape;1984;p40"/>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5" name="Google Shape;1985;p40"/>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6" name="Google Shape;1986;p40"/>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7" name="Google Shape;1987;p40"/>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8" name="Google Shape;1988;p40"/>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9" name="Google Shape;1989;p40"/>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0" name="Google Shape;1990;p40"/>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1" name="Google Shape;1991;p40"/>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2" name="Google Shape;1992;p40"/>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1993" name="Google Shape;1993;p40"/>
          <p:cNvPicPr preferRelativeResize="0"/>
          <p:nvPr/>
        </p:nvPicPr>
        <p:blipFill rotWithShape="1">
          <a:blip r:embed="rId3">
            <a:alphaModFix/>
          </a:blip>
          <a:srcRect b="-1770" l="0" r="4580" t="1770"/>
          <a:stretch/>
        </p:blipFill>
        <p:spPr>
          <a:xfrm>
            <a:off x="-319850" y="-1224475"/>
            <a:ext cx="9691050" cy="2681250"/>
          </a:xfrm>
          <a:prstGeom prst="rect">
            <a:avLst/>
          </a:prstGeom>
          <a:noFill/>
          <a:ln>
            <a:noFill/>
          </a:ln>
        </p:spPr>
      </p:pic>
      <p:grpSp>
        <p:nvGrpSpPr>
          <p:cNvPr id="1994" name="Google Shape;1994;p40"/>
          <p:cNvGrpSpPr/>
          <p:nvPr/>
        </p:nvGrpSpPr>
        <p:grpSpPr>
          <a:xfrm flipH="1" rot="5400000">
            <a:off x="1693743" y="359223"/>
            <a:ext cx="357454" cy="956304"/>
            <a:chOff x="357713" y="600975"/>
            <a:chExt cx="357454" cy="956304"/>
          </a:xfrm>
        </p:grpSpPr>
        <p:sp>
          <p:nvSpPr>
            <p:cNvPr id="1995" name="Google Shape;1995;p4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6" name="Google Shape;1996;p4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7" name="Google Shape;1997;p4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8" name="Google Shape;1998;p4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82" name="Shape 182"/>
        <p:cNvGrpSpPr/>
        <p:nvPr/>
      </p:nvGrpSpPr>
      <p:grpSpPr>
        <a:xfrm>
          <a:off x="0" y="0"/>
          <a:ext cx="0" cy="0"/>
          <a:chOff x="0" y="0"/>
          <a:chExt cx="0" cy="0"/>
        </a:xfrm>
      </p:grpSpPr>
      <p:pic>
        <p:nvPicPr>
          <p:cNvPr id="183" name="Google Shape;183;p5"/>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184" name="Google Shape;184;p5"/>
          <p:cNvSpPr txBox="1"/>
          <p:nvPr>
            <p:ph idx="1" type="subTitle"/>
          </p:nvPr>
        </p:nvSpPr>
        <p:spPr>
          <a:xfrm>
            <a:off x="498177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5" name="Google Shape;185;p5"/>
          <p:cNvSpPr txBox="1"/>
          <p:nvPr>
            <p:ph idx="2" type="subTitle"/>
          </p:nvPr>
        </p:nvSpPr>
        <p:spPr>
          <a:xfrm>
            <a:off x="4981771"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6" name="Google Shape;186;p5"/>
          <p:cNvSpPr txBox="1"/>
          <p:nvPr>
            <p:ph idx="3" type="subTitle"/>
          </p:nvPr>
        </p:nvSpPr>
        <p:spPr>
          <a:xfrm>
            <a:off x="1880430" y="2451554"/>
            <a:ext cx="2281800" cy="443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2100">
                <a:latin typeface="Aldrich"/>
                <a:ea typeface="Aldrich"/>
                <a:cs typeface="Aldrich"/>
                <a:sym typeface="Aldrich"/>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7" name="Google Shape;187;p5"/>
          <p:cNvSpPr txBox="1"/>
          <p:nvPr>
            <p:ph idx="4" type="subTitle"/>
          </p:nvPr>
        </p:nvSpPr>
        <p:spPr>
          <a:xfrm>
            <a:off x="1880425" y="2964124"/>
            <a:ext cx="2281800" cy="668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solidFill>
                  <a:schemeClr val="lt1"/>
                </a:solidFill>
              </a:defRPr>
            </a:lvl1pPr>
            <a:lvl2pPr lvl="1" rtl="0" algn="ctr">
              <a:spcBef>
                <a:spcPts val="0"/>
              </a:spcBef>
              <a:spcAft>
                <a:spcPts val="0"/>
              </a:spcAft>
              <a:buSzPts val="1400"/>
              <a:buNone/>
              <a:defRPr/>
            </a:lvl2pPr>
            <a:lvl3pPr lvl="2" rtl="0" algn="ctr">
              <a:spcBef>
                <a:spcPts val="0"/>
              </a:spcBef>
              <a:spcAft>
                <a:spcPts val="0"/>
              </a:spcAft>
              <a:buSzPts val="1400"/>
              <a:buNone/>
              <a:defRPr/>
            </a:lvl3pPr>
            <a:lvl4pPr lvl="3" rtl="0" algn="ctr">
              <a:spcBef>
                <a:spcPts val="0"/>
              </a:spcBef>
              <a:spcAft>
                <a:spcPts val="0"/>
              </a:spcAft>
              <a:buSzPts val="1400"/>
              <a:buNone/>
              <a:defRPr/>
            </a:lvl4pPr>
            <a:lvl5pPr lvl="4" rtl="0" algn="ctr">
              <a:spcBef>
                <a:spcPts val="0"/>
              </a:spcBef>
              <a:spcAft>
                <a:spcPts val="0"/>
              </a:spcAft>
              <a:buSzPts val="1400"/>
              <a:buNone/>
              <a:defRPr/>
            </a:lvl5pPr>
            <a:lvl6pPr lvl="5" rtl="0" algn="ctr">
              <a:spcBef>
                <a:spcPts val="0"/>
              </a:spcBef>
              <a:spcAft>
                <a:spcPts val="0"/>
              </a:spcAft>
              <a:buSzPts val="1400"/>
              <a:buNone/>
              <a:defRPr/>
            </a:lvl6pPr>
            <a:lvl7pPr lvl="6" rtl="0" algn="ctr">
              <a:spcBef>
                <a:spcPts val="0"/>
              </a:spcBef>
              <a:spcAft>
                <a:spcPts val="0"/>
              </a:spcAft>
              <a:buSzPts val="1400"/>
              <a:buNone/>
              <a:defRPr/>
            </a:lvl7pPr>
            <a:lvl8pPr lvl="7" rtl="0" algn="ctr">
              <a:spcBef>
                <a:spcPts val="0"/>
              </a:spcBef>
              <a:spcAft>
                <a:spcPts val="0"/>
              </a:spcAft>
              <a:buSzPts val="1400"/>
              <a:buNone/>
              <a:defRPr/>
            </a:lvl8pPr>
            <a:lvl9pPr lvl="8" rtl="0" algn="ctr">
              <a:spcBef>
                <a:spcPts val="0"/>
              </a:spcBef>
              <a:spcAft>
                <a:spcPts val="0"/>
              </a:spcAft>
              <a:buSzPts val="1400"/>
              <a:buNone/>
              <a:defRPr/>
            </a:lvl9pPr>
          </a:lstStyle>
          <a:p/>
        </p:txBody>
      </p:sp>
      <p:sp>
        <p:nvSpPr>
          <p:cNvPr id="188" name="Google Shape;188;p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189" name="Google Shape;189;p5"/>
          <p:cNvPicPr preferRelativeResize="0"/>
          <p:nvPr/>
        </p:nvPicPr>
        <p:blipFill>
          <a:blip r:embed="rId3">
            <a:alphaModFix/>
          </a:blip>
          <a:stretch>
            <a:fillRect/>
          </a:stretch>
        </p:blipFill>
        <p:spPr>
          <a:xfrm rot="10800000">
            <a:off x="-2384751" y="3735300"/>
            <a:ext cx="9353213" cy="2681250"/>
          </a:xfrm>
          <a:prstGeom prst="rect">
            <a:avLst/>
          </a:prstGeom>
          <a:noFill/>
          <a:ln>
            <a:noFill/>
          </a:ln>
        </p:spPr>
      </p:pic>
      <p:grpSp>
        <p:nvGrpSpPr>
          <p:cNvPr id="190" name="Google Shape;190;p5"/>
          <p:cNvGrpSpPr/>
          <p:nvPr/>
        </p:nvGrpSpPr>
        <p:grpSpPr>
          <a:xfrm flipH="1" rot="10800000">
            <a:off x="400702" y="1439175"/>
            <a:ext cx="283332" cy="284718"/>
            <a:chOff x="432750" y="3302025"/>
            <a:chExt cx="216416" cy="217475"/>
          </a:xfrm>
        </p:grpSpPr>
        <p:sp>
          <p:nvSpPr>
            <p:cNvPr id="191" name="Google Shape;191;p5"/>
            <p:cNvSpPr/>
            <p:nvPr/>
          </p:nvSpPr>
          <p:spPr>
            <a:xfrm>
              <a:off x="435041"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3" name="Google Shape;193;p5"/>
          <p:cNvGrpSpPr/>
          <p:nvPr/>
        </p:nvGrpSpPr>
        <p:grpSpPr>
          <a:xfrm flipH="1" rot="10800000">
            <a:off x="357713" y="2873685"/>
            <a:ext cx="357454" cy="956304"/>
            <a:chOff x="357713" y="600975"/>
            <a:chExt cx="357454" cy="956304"/>
          </a:xfrm>
        </p:grpSpPr>
        <p:sp>
          <p:nvSpPr>
            <p:cNvPr id="194" name="Google Shape;194;p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5"/>
          <p:cNvGrpSpPr/>
          <p:nvPr/>
        </p:nvGrpSpPr>
        <p:grpSpPr>
          <a:xfrm>
            <a:off x="8013814" y="-799203"/>
            <a:ext cx="2019176" cy="2019176"/>
            <a:chOff x="1943325" y="-220375"/>
            <a:chExt cx="1298672" cy="1298672"/>
          </a:xfrm>
        </p:grpSpPr>
        <p:sp>
          <p:nvSpPr>
            <p:cNvPr id="199" name="Google Shape;199;p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 name="Google Shape;247;p5"/>
          <p:cNvGrpSpPr/>
          <p:nvPr/>
        </p:nvGrpSpPr>
        <p:grpSpPr>
          <a:xfrm>
            <a:off x="8366565" y="3429220"/>
            <a:ext cx="1965289" cy="517060"/>
            <a:chOff x="3539975" y="3523525"/>
            <a:chExt cx="745925" cy="196250"/>
          </a:xfrm>
        </p:grpSpPr>
        <p:sp>
          <p:nvSpPr>
            <p:cNvPr id="248" name="Google Shape;248;p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2_1">
    <p:spTree>
      <p:nvGrpSpPr>
        <p:cNvPr id="1999" name="Shape 1999"/>
        <p:cNvGrpSpPr/>
        <p:nvPr/>
      </p:nvGrpSpPr>
      <p:grpSpPr>
        <a:xfrm>
          <a:off x="0" y="0"/>
          <a:ext cx="0" cy="0"/>
          <a:chOff x="0" y="0"/>
          <a:chExt cx="0" cy="0"/>
        </a:xfrm>
      </p:grpSpPr>
      <p:pic>
        <p:nvPicPr>
          <p:cNvPr id="2000" name="Google Shape;2000;p41"/>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01" name="Google Shape;2001;p41"/>
          <p:cNvSpPr txBox="1"/>
          <p:nvPr>
            <p:ph type="title"/>
          </p:nvPr>
        </p:nvSpPr>
        <p:spPr>
          <a:xfrm>
            <a:off x="2185650" y="3095408"/>
            <a:ext cx="4772700" cy="473100"/>
          </a:xfrm>
          <a:prstGeom prst="rect">
            <a:avLst/>
          </a:prstGeom>
        </p:spPr>
        <p:txBody>
          <a:bodyPr anchorCtr="0" anchor="t" bIns="91425" lIns="91425" spcFirstLastPara="1" rIns="91425" wrap="square" tIns="0">
            <a:noAutofit/>
          </a:bodyPr>
          <a:lstStyle>
            <a:lvl1pPr lvl="0" rtl="0" algn="ctr">
              <a:spcBef>
                <a:spcPts val="0"/>
              </a:spcBef>
              <a:spcAft>
                <a:spcPts val="0"/>
              </a:spcAft>
              <a:buSzPts val="2900"/>
              <a:buNone/>
              <a:defRPr sz="2100">
                <a:solidFill>
                  <a:schemeClr val="dk2"/>
                </a:solidFill>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002" name="Google Shape;2002;p41"/>
          <p:cNvSpPr txBox="1"/>
          <p:nvPr>
            <p:ph idx="1" type="subTitle"/>
          </p:nvPr>
        </p:nvSpPr>
        <p:spPr>
          <a:xfrm>
            <a:off x="1226850" y="1453218"/>
            <a:ext cx="6690300" cy="15714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3000">
                <a:solidFill>
                  <a:schemeClr val="lt1"/>
                </a:solidFill>
                <a:latin typeface="Bai Jamjuree"/>
                <a:ea typeface="Bai Jamjuree"/>
                <a:cs typeface="Bai Jamjuree"/>
                <a:sym typeface="Bai Jamjure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grpSp>
        <p:nvGrpSpPr>
          <p:cNvPr id="2003" name="Google Shape;2003;p41"/>
          <p:cNvGrpSpPr/>
          <p:nvPr/>
        </p:nvGrpSpPr>
        <p:grpSpPr>
          <a:xfrm flipH="1" rot="-5400000">
            <a:off x="3352827" y="574632"/>
            <a:ext cx="289170" cy="284718"/>
            <a:chOff x="426000" y="3302025"/>
            <a:chExt cx="220875" cy="217475"/>
          </a:xfrm>
        </p:grpSpPr>
        <p:sp>
          <p:nvSpPr>
            <p:cNvPr id="2004" name="Google Shape;2004;p4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5" name="Google Shape;2005;p4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06" name="Google Shape;2006;p41"/>
          <p:cNvGrpSpPr/>
          <p:nvPr/>
        </p:nvGrpSpPr>
        <p:grpSpPr>
          <a:xfrm flipH="1" rot="-5400000">
            <a:off x="1014983" y="238830"/>
            <a:ext cx="357454" cy="956304"/>
            <a:chOff x="357713" y="600975"/>
            <a:chExt cx="357454" cy="956304"/>
          </a:xfrm>
        </p:grpSpPr>
        <p:sp>
          <p:nvSpPr>
            <p:cNvPr id="2007" name="Google Shape;2007;p4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8" name="Google Shape;2008;p4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9" name="Google Shape;2009;p4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0" name="Google Shape;2010;p4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11" name="Google Shape;2011;p41"/>
          <p:cNvGrpSpPr/>
          <p:nvPr/>
        </p:nvGrpSpPr>
        <p:grpSpPr>
          <a:xfrm>
            <a:off x="7917151" y="2136847"/>
            <a:ext cx="2019176" cy="2019176"/>
            <a:chOff x="1943325" y="-220375"/>
            <a:chExt cx="1298672" cy="1298672"/>
          </a:xfrm>
        </p:grpSpPr>
        <p:sp>
          <p:nvSpPr>
            <p:cNvPr id="2012" name="Google Shape;2012;p41"/>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3" name="Google Shape;2013;p41"/>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4" name="Google Shape;2014;p41"/>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5" name="Google Shape;2015;p41"/>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6" name="Google Shape;2016;p41"/>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7" name="Google Shape;2017;p41"/>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8" name="Google Shape;2018;p41"/>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9" name="Google Shape;2019;p41"/>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0" name="Google Shape;2020;p41"/>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1" name="Google Shape;2021;p41"/>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2" name="Google Shape;2022;p41"/>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3" name="Google Shape;2023;p41"/>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4" name="Google Shape;2024;p41"/>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5" name="Google Shape;2025;p41"/>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6" name="Google Shape;2026;p41"/>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7" name="Google Shape;2027;p41"/>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8" name="Google Shape;2028;p41"/>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9" name="Google Shape;2029;p41"/>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0" name="Google Shape;2030;p41"/>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1" name="Google Shape;2031;p41"/>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2" name="Google Shape;2032;p41"/>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3" name="Google Shape;2033;p41"/>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4" name="Google Shape;2034;p41"/>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5" name="Google Shape;2035;p41"/>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6" name="Google Shape;2036;p41"/>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7" name="Google Shape;2037;p41"/>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8" name="Google Shape;2038;p41"/>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9" name="Google Shape;2039;p41"/>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0" name="Google Shape;2040;p41"/>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1" name="Google Shape;2041;p41"/>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2" name="Google Shape;2042;p41"/>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3" name="Google Shape;2043;p41"/>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4" name="Google Shape;2044;p41"/>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5" name="Google Shape;2045;p41"/>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6" name="Google Shape;2046;p41"/>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7" name="Google Shape;2047;p41"/>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8" name="Google Shape;2048;p41"/>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9" name="Google Shape;2049;p41"/>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0" name="Google Shape;2050;p41"/>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1" name="Google Shape;2051;p41"/>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2" name="Google Shape;2052;p41"/>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3" name="Google Shape;2053;p41"/>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4" name="Google Shape;2054;p41"/>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5" name="Google Shape;2055;p41"/>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6" name="Google Shape;2056;p41"/>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7" name="Google Shape;2057;p41"/>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8" name="Google Shape;2058;p41"/>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9" name="Google Shape;2059;p41"/>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2"/>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60" name="Google Shape;2060;p41"/>
          <p:cNvGrpSpPr/>
          <p:nvPr/>
        </p:nvGrpSpPr>
        <p:grpSpPr>
          <a:xfrm>
            <a:off x="1020340" y="4088183"/>
            <a:ext cx="1965289" cy="517060"/>
            <a:chOff x="3539975" y="3523525"/>
            <a:chExt cx="745925" cy="196250"/>
          </a:xfrm>
        </p:grpSpPr>
        <p:sp>
          <p:nvSpPr>
            <p:cNvPr id="2061" name="Google Shape;2061;p4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2" name="Google Shape;2062;p4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3" name="Google Shape;2063;p4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4" name="Google Shape;2064;p4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5" name="Google Shape;2065;p4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6" name="Google Shape;2066;p4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7" name="Google Shape;2067;p4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8" name="Google Shape;2068;p4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9" name="Google Shape;2069;p4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0" name="Google Shape;2070;p4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1" name="Google Shape;2071;p4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2" name="Google Shape;2072;p4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3" name="Google Shape;2073;p4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4" name="Google Shape;2074;p4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5" name="Google Shape;2075;p4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6" name="Google Shape;2076;p4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3">
    <p:spTree>
      <p:nvGrpSpPr>
        <p:cNvPr id="2077" name="Shape 2077"/>
        <p:cNvGrpSpPr/>
        <p:nvPr/>
      </p:nvGrpSpPr>
      <p:grpSpPr>
        <a:xfrm>
          <a:off x="0" y="0"/>
          <a:ext cx="0" cy="0"/>
          <a:chOff x="0" y="0"/>
          <a:chExt cx="0" cy="0"/>
        </a:xfrm>
      </p:grpSpPr>
      <p:pic>
        <p:nvPicPr>
          <p:cNvPr id="2078" name="Google Shape;2078;p4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079" name="Google Shape;2079;p42"/>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080" name="Google Shape;2080;p42"/>
          <p:cNvGrpSpPr/>
          <p:nvPr/>
        </p:nvGrpSpPr>
        <p:grpSpPr>
          <a:xfrm>
            <a:off x="391864" y="4555820"/>
            <a:ext cx="289170" cy="284718"/>
            <a:chOff x="426000" y="3302025"/>
            <a:chExt cx="220875" cy="217475"/>
          </a:xfrm>
        </p:grpSpPr>
        <p:sp>
          <p:nvSpPr>
            <p:cNvPr id="2081" name="Google Shape;2081;p4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2" name="Google Shape;2082;p42"/>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3" name="Google Shape;2083;p42"/>
          <p:cNvGrpSpPr/>
          <p:nvPr/>
        </p:nvGrpSpPr>
        <p:grpSpPr>
          <a:xfrm>
            <a:off x="357713" y="1134375"/>
            <a:ext cx="357454" cy="956304"/>
            <a:chOff x="357713" y="600975"/>
            <a:chExt cx="357454" cy="956304"/>
          </a:xfrm>
        </p:grpSpPr>
        <p:sp>
          <p:nvSpPr>
            <p:cNvPr id="2084" name="Google Shape;2084;p42"/>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5" name="Google Shape;2085;p42"/>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6" name="Google Shape;2086;p42"/>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7" name="Google Shape;2087;p42"/>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8" name="Google Shape;2088;p42"/>
          <p:cNvGrpSpPr/>
          <p:nvPr/>
        </p:nvGrpSpPr>
        <p:grpSpPr>
          <a:xfrm>
            <a:off x="8022690" y="202570"/>
            <a:ext cx="1965289" cy="517060"/>
            <a:chOff x="3539975" y="3523525"/>
            <a:chExt cx="745925" cy="196250"/>
          </a:xfrm>
        </p:grpSpPr>
        <p:sp>
          <p:nvSpPr>
            <p:cNvPr id="2089" name="Google Shape;2089;p4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0" name="Google Shape;2090;p4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1" name="Google Shape;2091;p4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2" name="Google Shape;2092;p4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3" name="Google Shape;2093;p4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4" name="Google Shape;2094;p4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5" name="Google Shape;2095;p4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6" name="Google Shape;2096;p4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7" name="Google Shape;2097;p4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8" name="Google Shape;2098;p4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9" name="Google Shape;2099;p4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0" name="Google Shape;2100;p4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1" name="Google Shape;2101;p4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2" name="Google Shape;2102;p4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3" name="Google Shape;2103;p4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4" name="Google Shape;2104;p4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3_1">
    <p:spTree>
      <p:nvGrpSpPr>
        <p:cNvPr id="2105" name="Shape 2105"/>
        <p:cNvGrpSpPr/>
        <p:nvPr/>
      </p:nvGrpSpPr>
      <p:grpSpPr>
        <a:xfrm>
          <a:off x="0" y="0"/>
          <a:ext cx="0" cy="0"/>
          <a:chOff x="0" y="0"/>
          <a:chExt cx="0" cy="0"/>
        </a:xfrm>
      </p:grpSpPr>
      <p:pic>
        <p:nvPicPr>
          <p:cNvPr id="2106" name="Google Shape;2106;p43"/>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107" name="Google Shape;2107;p43"/>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08" name="Google Shape;2108;p43"/>
          <p:cNvGrpSpPr/>
          <p:nvPr/>
        </p:nvGrpSpPr>
        <p:grpSpPr>
          <a:xfrm>
            <a:off x="391864" y="3545270"/>
            <a:ext cx="289170" cy="284718"/>
            <a:chOff x="426000" y="3302025"/>
            <a:chExt cx="220875" cy="217475"/>
          </a:xfrm>
        </p:grpSpPr>
        <p:sp>
          <p:nvSpPr>
            <p:cNvPr id="2109" name="Google Shape;2109;p43"/>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0" name="Google Shape;2110;p43"/>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1" name="Google Shape;2111;p43"/>
          <p:cNvGrpSpPr/>
          <p:nvPr/>
        </p:nvGrpSpPr>
        <p:grpSpPr>
          <a:xfrm>
            <a:off x="357713" y="1210575"/>
            <a:ext cx="357454" cy="956304"/>
            <a:chOff x="357713" y="600975"/>
            <a:chExt cx="357454" cy="956304"/>
          </a:xfrm>
        </p:grpSpPr>
        <p:sp>
          <p:nvSpPr>
            <p:cNvPr id="2112" name="Google Shape;2112;p43"/>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3" name="Google Shape;2113;p43"/>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4" name="Google Shape;2114;p43"/>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5" name="Google Shape;2115;p43"/>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16" name="Google Shape;2116;p43"/>
          <p:cNvGrpSpPr/>
          <p:nvPr/>
        </p:nvGrpSpPr>
        <p:grpSpPr>
          <a:xfrm>
            <a:off x="8366565" y="3429220"/>
            <a:ext cx="1965289" cy="517060"/>
            <a:chOff x="3539975" y="3523525"/>
            <a:chExt cx="745925" cy="196250"/>
          </a:xfrm>
        </p:grpSpPr>
        <p:sp>
          <p:nvSpPr>
            <p:cNvPr id="2117" name="Google Shape;2117;p43"/>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8" name="Google Shape;2118;p43"/>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9" name="Google Shape;2119;p43"/>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0" name="Google Shape;2120;p43"/>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1" name="Google Shape;2121;p43"/>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2" name="Google Shape;2122;p43"/>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3" name="Google Shape;2123;p43"/>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4" name="Google Shape;2124;p43"/>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5" name="Google Shape;2125;p43"/>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6" name="Google Shape;2126;p43"/>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7" name="Google Shape;2127;p43"/>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8" name="Google Shape;2128;p43"/>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9" name="Google Shape;2129;p43"/>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0" name="Google Shape;2130;p43"/>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1" name="Google Shape;2131;p43"/>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2" name="Google Shape;2132;p43"/>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133" name="Google Shape;2133;p43"/>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3_1_1">
    <p:spTree>
      <p:nvGrpSpPr>
        <p:cNvPr id="2134" name="Shape 2134"/>
        <p:cNvGrpSpPr/>
        <p:nvPr/>
      </p:nvGrpSpPr>
      <p:grpSpPr>
        <a:xfrm>
          <a:off x="0" y="0"/>
          <a:ext cx="0" cy="0"/>
          <a:chOff x="0" y="0"/>
          <a:chExt cx="0" cy="0"/>
        </a:xfrm>
      </p:grpSpPr>
      <p:pic>
        <p:nvPicPr>
          <p:cNvPr id="2135" name="Google Shape;2135;p44"/>
          <p:cNvPicPr preferRelativeResize="0"/>
          <p:nvPr/>
        </p:nvPicPr>
        <p:blipFill rotWithShape="1">
          <a:blip r:embed="rId2">
            <a:alphaModFix amt="60000"/>
          </a:blip>
          <a:srcRect b="0" l="39" r="29" t="0"/>
          <a:stretch/>
        </p:blipFill>
        <p:spPr>
          <a:xfrm flipH="1" rot="10800000">
            <a:off x="0" y="1"/>
            <a:ext cx="9144002" cy="5143499"/>
          </a:xfrm>
          <a:prstGeom prst="rect">
            <a:avLst/>
          </a:prstGeom>
          <a:noFill/>
          <a:ln>
            <a:noFill/>
          </a:ln>
        </p:spPr>
      </p:pic>
      <p:sp>
        <p:nvSpPr>
          <p:cNvPr id="2136" name="Google Shape;2136;p44"/>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37" name="Google Shape;2137;p44"/>
          <p:cNvGrpSpPr/>
          <p:nvPr/>
        </p:nvGrpSpPr>
        <p:grpSpPr>
          <a:xfrm>
            <a:off x="391864" y="4078670"/>
            <a:ext cx="289170" cy="284718"/>
            <a:chOff x="426000" y="3302025"/>
            <a:chExt cx="220875" cy="217475"/>
          </a:xfrm>
        </p:grpSpPr>
        <p:sp>
          <p:nvSpPr>
            <p:cNvPr id="2138" name="Google Shape;2138;p44"/>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9" name="Google Shape;2139;p44"/>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0" name="Google Shape;2140;p44"/>
          <p:cNvGrpSpPr/>
          <p:nvPr/>
        </p:nvGrpSpPr>
        <p:grpSpPr>
          <a:xfrm>
            <a:off x="357713" y="1439175"/>
            <a:ext cx="357454" cy="956304"/>
            <a:chOff x="357713" y="600975"/>
            <a:chExt cx="357454" cy="956304"/>
          </a:xfrm>
        </p:grpSpPr>
        <p:sp>
          <p:nvSpPr>
            <p:cNvPr id="2141" name="Google Shape;2141;p44"/>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2" name="Google Shape;2142;p44"/>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3" name="Google Shape;2143;p44"/>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4" name="Google Shape;2144;p44"/>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5" name="Google Shape;2145;p44"/>
          <p:cNvGrpSpPr/>
          <p:nvPr/>
        </p:nvGrpSpPr>
        <p:grpSpPr>
          <a:xfrm>
            <a:off x="8366565" y="3429220"/>
            <a:ext cx="1965289" cy="517060"/>
            <a:chOff x="3539975" y="3523525"/>
            <a:chExt cx="745925" cy="196250"/>
          </a:xfrm>
        </p:grpSpPr>
        <p:sp>
          <p:nvSpPr>
            <p:cNvPr id="2146" name="Google Shape;2146;p44"/>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7" name="Google Shape;2147;p44"/>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8" name="Google Shape;2148;p44"/>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9" name="Google Shape;2149;p44"/>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0" name="Google Shape;2150;p44"/>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1" name="Google Shape;2151;p44"/>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2" name="Google Shape;2152;p44"/>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3" name="Google Shape;2153;p44"/>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4" name="Google Shape;2154;p44"/>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5" name="Google Shape;2155;p44"/>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6" name="Google Shape;2156;p44"/>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7" name="Google Shape;2157;p44"/>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8" name="Google Shape;2158;p44"/>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9" name="Google Shape;2159;p44"/>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0" name="Google Shape;2160;p44"/>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1" name="Google Shape;2161;p44"/>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62" name="Google Shape;2162;p44"/>
          <p:cNvSpPr/>
          <p:nvPr/>
        </p:nvSpPr>
        <p:spPr>
          <a:xfrm>
            <a:off x="715550" y="29251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163" name="Google Shape;2163;p44"/>
          <p:cNvPicPr preferRelativeResize="0"/>
          <p:nvPr/>
        </p:nvPicPr>
        <p:blipFill>
          <a:blip r:embed="rId3">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3_1_1_1">
    <p:spTree>
      <p:nvGrpSpPr>
        <p:cNvPr id="2164" name="Shape 2164"/>
        <p:cNvGrpSpPr/>
        <p:nvPr/>
      </p:nvGrpSpPr>
      <p:grpSpPr>
        <a:xfrm>
          <a:off x="0" y="0"/>
          <a:ext cx="0" cy="0"/>
          <a:chOff x="0" y="0"/>
          <a:chExt cx="0" cy="0"/>
        </a:xfrm>
      </p:grpSpPr>
      <p:pic>
        <p:nvPicPr>
          <p:cNvPr id="2165" name="Google Shape;2165;p45"/>
          <p:cNvPicPr preferRelativeResize="0"/>
          <p:nvPr/>
        </p:nvPicPr>
        <p:blipFill rotWithShape="1">
          <a:blip r:embed="rId2">
            <a:alphaModFix amt="60000"/>
          </a:blip>
          <a:srcRect b="0" l="39" r="29" t="0"/>
          <a:stretch/>
        </p:blipFill>
        <p:spPr>
          <a:xfrm flipH="1">
            <a:off x="0" y="1"/>
            <a:ext cx="9144002" cy="5143499"/>
          </a:xfrm>
          <a:prstGeom prst="rect">
            <a:avLst/>
          </a:prstGeom>
          <a:noFill/>
          <a:ln>
            <a:noFill/>
          </a:ln>
        </p:spPr>
      </p:pic>
      <p:sp>
        <p:nvSpPr>
          <p:cNvPr id="2166" name="Google Shape;2166;p4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167" name="Google Shape;2167;p45"/>
          <p:cNvGrpSpPr/>
          <p:nvPr/>
        </p:nvGrpSpPr>
        <p:grpSpPr>
          <a:xfrm>
            <a:off x="391864" y="3545270"/>
            <a:ext cx="289170" cy="284718"/>
            <a:chOff x="426000" y="3302025"/>
            <a:chExt cx="220875" cy="217475"/>
          </a:xfrm>
        </p:grpSpPr>
        <p:sp>
          <p:nvSpPr>
            <p:cNvPr id="2168" name="Google Shape;2168;p45"/>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9" name="Google Shape;2169;p45"/>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0" name="Google Shape;2170;p45"/>
          <p:cNvGrpSpPr/>
          <p:nvPr/>
        </p:nvGrpSpPr>
        <p:grpSpPr>
          <a:xfrm>
            <a:off x="357713" y="1210575"/>
            <a:ext cx="357454" cy="956304"/>
            <a:chOff x="357713" y="600975"/>
            <a:chExt cx="357454" cy="956304"/>
          </a:xfrm>
        </p:grpSpPr>
        <p:sp>
          <p:nvSpPr>
            <p:cNvPr id="2171" name="Google Shape;2171;p45"/>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2" name="Google Shape;2172;p45"/>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3" name="Google Shape;2173;p45"/>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4" name="Google Shape;2174;p45"/>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75" name="Google Shape;2175;p45"/>
          <p:cNvGrpSpPr/>
          <p:nvPr/>
        </p:nvGrpSpPr>
        <p:grpSpPr>
          <a:xfrm>
            <a:off x="8366565" y="3429220"/>
            <a:ext cx="1965289" cy="517060"/>
            <a:chOff x="3539975" y="3523525"/>
            <a:chExt cx="745925" cy="196250"/>
          </a:xfrm>
        </p:grpSpPr>
        <p:sp>
          <p:nvSpPr>
            <p:cNvPr id="2176" name="Google Shape;2176;p45"/>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7" name="Google Shape;2177;p45"/>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8" name="Google Shape;2178;p45"/>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9" name="Google Shape;2179;p45"/>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0" name="Google Shape;2180;p45"/>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1" name="Google Shape;2181;p45"/>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2" name="Google Shape;2182;p45"/>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3" name="Google Shape;2183;p45"/>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4" name="Google Shape;2184;p45"/>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5" name="Google Shape;2185;p45"/>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6" name="Google Shape;2186;p45"/>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7" name="Google Shape;2187;p45"/>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8" name="Google Shape;2188;p45"/>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9" name="Google Shape;2189;p45"/>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0" name="Google Shape;2190;p45"/>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1" name="Google Shape;2191;p45"/>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CUSTOM_3_1_1_1_1">
    <p:spTree>
      <p:nvGrpSpPr>
        <p:cNvPr id="2192" name="Shape 2192"/>
        <p:cNvGrpSpPr/>
        <p:nvPr/>
      </p:nvGrpSpPr>
      <p:grpSpPr>
        <a:xfrm>
          <a:off x="0" y="0"/>
          <a:ext cx="0" cy="0"/>
          <a:chOff x="0" y="0"/>
          <a:chExt cx="0" cy="0"/>
        </a:xfrm>
      </p:grpSpPr>
      <p:pic>
        <p:nvPicPr>
          <p:cNvPr id="2193" name="Google Shape;2193;p46"/>
          <p:cNvPicPr preferRelativeResize="0"/>
          <p:nvPr/>
        </p:nvPicPr>
        <p:blipFill rotWithShape="1">
          <a:blip r:embed="rId2">
            <a:alphaModFix amt="60000"/>
          </a:blip>
          <a:srcRect b="0" l="39" r="29" t="0"/>
          <a:stretch/>
        </p:blipFill>
        <p:spPr>
          <a:xfrm>
            <a:off x="0" y="1"/>
            <a:ext cx="9144002" cy="5143499"/>
          </a:xfrm>
          <a:prstGeom prst="rect">
            <a:avLst/>
          </a:prstGeom>
          <a:noFill/>
          <a:ln>
            <a:noFill/>
          </a:ln>
        </p:spPr>
      </p:pic>
      <p:sp>
        <p:nvSpPr>
          <p:cNvPr id="2194" name="Google Shape;2194;p4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195" name="Google Shape;2195;p46"/>
          <p:cNvPicPr preferRelativeResize="0"/>
          <p:nvPr/>
        </p:nvPicPr>
        <p:blipFill>
          <a:blip r:embed="rId3">
            <a:alphaModFix/>
          </a:blip>
          <a:stretch>
            <a:fillRect/>
          </a:stretch>
        </p:blipFill>
        <p:spPr>
          <a:xfrm flipH="1" rot="150349">
            <a:off x="-1128684" y="4246704"/>
            <a:ext cx="9353212" cy="2681250"/>
          </a:xfrm>
          <a:prstGeom prst="rect">
            <a:avLst/>
          </a:prstGeom>
          <a:noFill/>
          <a:ln>
            <a:noFill/>
          </a:ln>
        </p:spPr>
      </p:pic>
      <p:grpSp>
        <p:nvGrpSpPr>
          <p:cNvPr id="2196" name="Google Shape;2196;p46"/>
          <p:cNvGrpSpPr/>
          <p:nvPr/>
        </p:nvGrpSpPr>
        <p:grpSpPr>
          <a:xfrm flipH="1">
            <a:off x="435156" y="4236070"/>
            <a:ext cx="289285" cy="284718"/>
            <a:chOff x="419162" y="3302025"/>
            <a:chExt cx="220963" cy="217475"/>
          </a:xfrm>
        </p:grpSpPr>
        <p:sp>
          <p:nvSpPr>
            <p:cNvPr id="2197" name="Google Shape;2197;p46"/>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8" name="Google Shape;2198;p46"/>
            <p:cNvSpPr/>
            <p:nvPr/>
          </p:nvSpPr>
          <p:spPr>
            <a:xfrm>
              <a:off x="419162"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9" name="Google Shape;2199;p46"/>
          <p:cNvGrpSpPr/>
          <p:nvPr/>
        </p:nvGrpSpPr>
        <p:grpSpPr>
          <a:xfrm flipH="1">
            <a:off x="-1328926" y="2418978"/>
            <a:ext cx="1965289" cy="517060"/>
            <a:chOff x="3539975" y="3523525"/>
            <a:chExt cx="745925" cy="196250"/>
          </a:xfrm>
        </p:grpSpPr>
        <p:sp>
          <p:nvSpPr>
            <p:cNvPr id="2200" name="Google Shape;2200;p4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1" name="Google Shape;2201;p4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2" name="Google Shape;2202;p4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3" name="Google Shape;2203;p4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4" name="Google Shape;2204;p4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5" name="Google Shape;2205;p4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6" name="Google Shape;2206;p4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7" name="Google Shape;2207;p4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8" name="Google Shape;2208;p4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9" name="Google Shape;2209;p4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0" name="Google Shape;2210;p4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1" name="Google Shape;2211;p4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2" name="Google Shape;2212;p4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3" name="Google Shape;2213;p4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4" name="Google Shape;2214;p4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5" name="Google Shape;2215;p4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CUSTOM_3_1_1_1_1_1">
    <p:spTree>
      <p:nvGrpSpPr>
        <p:cNvPr id="2216" name="Shape 2216"/>
        <p:cNvGrpSpPr/>
        <p:nvPr/>
      </p:nvGrpSpPr>
      <p:grpSpPr>
        <a:xfrm>
          <a:off x="0" y="0"/>
          <a:ext cx="0" cy="0"/>
          <a:chOff x="0" y="0"/>
          <a:chExt cx="0" cy="0"/>
        </a:xfrm>
      </p:grpSpPr>
      <p:pic>
        <p:nvPicPr>
          <p:cNvPr id="2217" name="Google Shape;2217;p47"/>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2218" name="Google Shape;2218;p4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219" name="Google Shape;2219;p47"/>
          <p:cNvGrpSpPr/>
          <p:nvPr/>
        </p:nvGrpSpPr>
        <p:grpSpPr>
          <a:xfrm>
            <a:off x="391864" y="1291684"/>
            <a:ext cx="289170" cy="284718"/>
            <a:chOff x="426000" y="3302025"/>
            <a:chExt cx="220875" cy="217475"/>
          </a:xfrm>
        </p:grpSpPr>
        <p:sp>
          <p:nvSpPr>
            <p:cNvPr id="2220" name="Google Shape;2220;p4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1" name="Google Shape;2221;p4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2" name="Google Shape;2222;p47"/>
          <p:cNvGrpSpPr/>
          <p:nvPr/>
        </p:nvGrpSpPr>
        <p:grpSpPr>
          <a:xfrm flipH="1" rot="10800000">
            <a:off x="357713" y="3259593"/>
            <a:ext cx="357454" cy="956304"/>
            <a:chOff x="357713" y="600975"/>
            <a:chExt cx="357454" cy="956304"/>
          </a:xfrm>
        </p:grpSpPr>
        <p:sp>
          <p:nvSpPr>
            <p:cNvPr id="2223" name="Google Shape;2223;p4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4" name="Google Shape;2224;p4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5" name="Google Shape;2225;p4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6" name="Google Shape;2226;p4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27" name="Google Shape;2227;p47"/>
          <p:cNvGrpSpPr/>
          <p:nvPr/>
        </p:nvGrpSpPr>
        <p:grpSpPr>
          <a:xfrm flipH="1" rot="10800000">
            <a:off x="5872083" y="4723023"/>
            <a:ext cx="793256" cy="182899"/>
            <a:chOff x="2685575" y="2835950"/>
            <a:chExt cx="433000" cy="99825"/>
          </a:xfrm>
        </p:grpSpPr>
        <p:sp>
          <p:nvSpPr>
            <p:cNvPr id="2228" name="Google Shape;2228;p47"/>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9" name="Google Shape;2229;p47"/>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0" name="Google Shape;2230;p47"/>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1" name="Google Shape;2231;p47"/>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2" name="Google Shape;2232;p47"/>
          <p:cNvGrpSpPr/>
          <p:nvPr/>
        </p:nvGrpSpPr>
        <p:grpSpPr>
          <a:xfrm flipH="1" rot="10800000">
            <a:off x="507239" y="4684974"/>
            <a:ext cx="2019176" cy="2019176"/>
            <a:chOff x="1943325" y="-220375"/>
            <a:chExt cx="1298672" cy="1298672"/>
          </a:xfrm>
        </p:grpSpPr>
        <p:sp>
          <p:nvSpPr>
            <p:cNvPr id="2233" name="Google Shape;2233;p4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4" name="Google Shape;2234;p4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5" name="Google Shape;2235;p4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6" name="Google Shape;2236;p4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7" name="Google Shape;2237;p4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8" name="Google Shape;2238;p4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9" name="Google Shape;2239;p4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0" name="Google Shape;2240;p4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1" name="Google Shape;2241;p4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2" name="Google Shape;2242;p4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3" name="Google Shape;2243;p4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4" name="Google Shape;2244;p4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5" name="Google Shape;2245;p4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6" name="Google Shape;2246;p4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7" name="Google Shape;2247;p4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8" name="Google Shape;2248;p4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9" name="Google Shape;2249;p4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0" name="Google Shape;2250;p4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1" name="Google Shape;2251;p4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2" name="Google Shape;2252;p4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3" name="Google Shape;2253;p4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4" name="Google Shape;2254;p4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5" name="Google Shape;2255;p4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6" name="Google Shape;2256;p4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7" name="Google Shape;2257;p4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8" name="Google Shape;2258;p4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9" name="Google Shape;2259;p4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0" name="Google Shape;2260;p4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1" name="Google Shape;2261;p4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2" name="Google Shape;2262;p4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3" name="Google Shape;2263;p4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4" name="Google Shape;2264;p4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5" name="Google Shape;2265;p4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6" name="Google Shape;2266;p4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7" name="Google Shape;2267;p4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8" name="Google Shape;2268;p4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9" name="Google Shape;2269;p4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0" name="Google Shape;2270;p4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1" name="Google Shape;2271;p4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2" name="Google Shape;2272;p4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3" name="Google Shape;2273;p4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4" name="Google Shape;2274;p4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5" name="Google Shape;2275;p4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6" name="Google Shape;2276;p4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7" name="Google Shape;2277;p4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8" name="Google Shape;2278;p4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9" name="Google Shape;2279;p4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0" name="Google Shape;2280;p4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1" name="Google Shape;2281;p47"/>
          <p:cNvGrpSpPr/>
          <p:nvPr/>
        </p:nvGrpSpPr>
        <p:grpSpPr>
          <a:xfrm flipH="1" rot="10800000">
            <a:off x="7907690" y="538242"/>
            <a:ext cx="1965289" cy="517060"/>
            <a:chOff x="3539975" y="3523525"/>
            <a:chExt cx="745925" cy="196250"/>
          </a:xfrm>
        </p:grpSpPr>
        <p:sp>
          <p:nvSpPr>
            <p:cNvPr id="2282" name="Google Shape;2282;p4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3" name="Google Shape;2283;p4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4" name="Google Shape;2284;p4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5" name="Google Shape;2285;p4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6" name="Google Shape;2286;p4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7" name="Google Shape;2287;p4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8" name="Google Shape;2288;p4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89" name="Google Shape;2289;p4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0" name="Google Shape;2290;p4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1" name="Google Shape;2291;p4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2" name="Google Shape;2292;p4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3" name="Google Shape;2293;p4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4" name="Google Shape;2294;p4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5" name="Google Shape;2295;p4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6" name="Google Shape;2296;p4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7" name="Google Shape;2297;p4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3_1_1_1_1_1_1">
    <p:spTree>
      <p:nvGrpSpPr>
        <p:cNvPr id="2298" name="Shape 2298"/>
        <p:cNvGrpSpPr/>
        <p:nvPr/>
      </p:nvGrpSpPr>
      <p:grpSpPr>
        <a:xfrm>
          <a:off x="0" y="0"/>
          <a:ext cx="0" cy="0"/>
          <a:chOff x="0" y="0"/>
          <a:chExt cx="0" cy="0"/>
        </a:xfrm>
      </p:grpSpPr>
      <p:pic>
        <p:nvPicPr>
          <p:cNvPr id="2299" name="Google Shape;2299;p48"/>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sp>
        <p:nvSpPr>
          <p:cNvPr id="2300" name="Google Shape;2300;p48"/>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grpSp>
        <p:nvGrpSpPr>
          <p:cNvPr id="2301" name="Google Shape;2301;p48"/>
          <p:cNvGrpSpPr/>
          <p:nvPr/>
        </p:nvGrpSpPr>
        <p:grpSpPr>
          <a:xfrm>
            <a:off x="391864" y="3545270"/>
            <a:ext cx="289170" cy="284718"/>
            <a:chOff x="426000" y="3302025"/>
            <a:chExt cx="220875" cy="217475"/>
          </a:xfrm>
        </p:grpSpPr>
        <p:sp>
          <p:nvSpPr>
            <p:cNvPr id="2302" name="Google Shape;2302;p4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3" name="Google Shape;2303;p4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4" name="Google Shape;2304;p48"/>
          <p:cNvGrpSpPr/>
          <p:nvPr/>
        </p:nvGrpSpPr>
        <p:grpSpPr>
          <a:xfrm>
            <a:off x="357713" y="1210575"/>
            <a:ext cx="357454" cy="956304"/>
            <a:chOff x="357713" y="600975"/>
            <a:chExt cx="357454" cy="956304"/>
          </a:xfrm>
        </p:grpSpPr>
        <p:sp>
          <p:nvSpPr>
            <p:cNvPr id="2305" name="Google Shape;2305;p4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6" name="Google Shape;2306;p4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7" name="Google Shape;2307;p4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8" name="Google Shape;2308;p4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09" name="Google Shape;2309;p48"/>
          <p:cNvGrpSpPr/>
          <p:nvPr/>
        </p:nvGrpSpPr>
        <p:grpSpPr>
          <a:xfrm>
            <a:off x="391864" y="4378897"/>
            <a:ext cx="2019176" cy="2019176"/>
            <a:chOff x="1943325" y="-220375"/>
            <a:chExt cx="1298672" cy="1298672"/>
          </a:xfrm>
        </p:grpSpPr>
        <p:sp>
          <p:nvSpPr>
            <p:cNvPr id="2310" name="Google Shape;2310;p48"/>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1" name="Google Shape;2311;p48"/>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2" name="Google Shape;2312;p48"/>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3" name="Google Shape;2313;p48"/>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4" name="Google Shape;2314;p48"/>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5" name="Google Shape;2315;p48"/>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6" name="Google Shape;2316;p48"/>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7" name="Google Shape;2317;p48"/>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8" name="Google Shape;2318;p48"/>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9" name="Google Shape;2319;p48"/>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0" name="Google Shape;2320;p48"/>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1" name="Google Shape;2321;p48"/>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2" name="Google Shape;2322;p48"/>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3" name="Google Shape;2323;p48"/>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4" name="Google Shape;2324;p48"/>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5" name="Google Shape;2325;p48"/>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6" name="Google Shape;2326;p48"/>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7" name="Google Shape;2327;p48"/>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8" name="Google Shape;2328;p48"/>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9" name="Google Shape;2329;p48"/>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0" name="Google Shape;2330;p48"/>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1" name="Google Shape;2331;p48"/>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2" name="Google Shape;2332;p48"/>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3" name="Google Shape;2333;p48"/>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4" name="Google Shape;2334;p48"/>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5" name="Google Shape;2335;p48"/>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6" name="Google Shape;2336;p48"/>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7" name="Google Shape;2337;p48"/>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8" name="Google Shape;2338;p48"/>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9" name="Google Shape;2339;p48"/>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0" name="Google Shape;2340;p48"/>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1" name="Google Shape;2341;p48"/>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2" name="Google Shape;2342;p48"/>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3" name="Google Shape;2343;p48"/>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4" name="Google Shape;2344;p48"/>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5" name="Google Shape;2345;p48"/>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6" name="Google Shape;2346;p48"/>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7" name="Google Shape;2347;p48"/>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8" name="Google Shape;2348;p48"/>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49" name="Google Shape;2349;p48"/>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0" name="Google Shape;2350;p48"/>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1" name="Google Shape;2351;p48"/>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2" name="Google Shape;2352;p48"/>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3" name="Google Shape;2353;p48"/>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4" name="Google Shape;2354;p48"/>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5" name="Google Shape;2355;p48"/>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6" name="Google Shape;2356;p48"/>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7" name="Google Shape;2357;p48"/>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58" name="Google Shape;2358;p48"/>
          <p:cNvGrpSpPr/>
          <p:nvPr/>
        </p:nvGrpSpPr>
        <p:grpSpPr>
          <a:xfrm>
            <a:off x="8366565" y="3429220"/>
            <a:ext cx="1965289" cy="517060"/>
            <a:chOff x="3539975" y="3523525"/>
            <a:chExt cx="745925" cy="196250"/>
          </a:xfrm>
        </p:grpSpPr>
        <p:sp>
          <p:nvSpPr>
            <p:cNvPr id="2359" name="Google Shape;2359;p48"/>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0" name="Google Shape;2360;p48"/>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1" name="Google Shape;2361;p48"/>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2" name="Google Shape;2362;p48"/>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3" name="Google Shape;2363;p48"/>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4" name="Google Shape;2364;p48"/>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5" name="Google Shape;2365;p48"/>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6" name="Google Shape;2366;p48"/>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7" name="Google Shape;2367;p48"/>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8" name="Google Shape;2368;p48"/>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9" name="Google Shape;2369;p48"/>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0" name="Google Shape;2370;p48"/>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1" name="Google Shape;2371;p48"/>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2" name="Google Shape;2372;p48"/>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3" name="Google Shape;2373;p48"/>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4" name="Google Shape;2374;p48"/>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75" name="Google Shape;2375;p48"/>
          <p:cNvSpPr/>
          <p:nvPr/>
        </p:nvSpPr>
        <p:spPr>
          <a:xfrm>
            <a:off x="7796285" y="27581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6" name="Google Shape;2376;p48"/>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77" name="Google Shape;2377;p48"/>
          <p:cNvPicPr preferRelativeResize="0"/>
          <p:nvPr/>
        </p:nvPicPr>
        <p:blipFill>
          <a:blip r:embed="rId3">
            <a:alphaModFix/>
          </a:blip>
          <a:stretch>
            <a:fillRect/>
          </a:stretch>
        </p:blipFill>
        <p:spPr>
          <a:xfrm>
            <a:off x="8144627" y="-592075"/>
            <a:ext cx="2527512" cy="2681250"/>
          </a:xfrm>
          <a:prstGeom prst="rect">
            <a:avLst/>
          </a:prstGeom>
          <a:noFill/>
          <a:ln>
            <a:noFill/>
          </a:ln>
        </p:spPr>
      </p:pic>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8">
  <p:cSld name="CUSTOM_3_1_1_1_1_1_1_1">
    <p:spTree>
      <p:nvGrpSpPr>
        <p:cNvPr id="2378" name="Shape 2378"/>
        <p:cNvGrpSpPr/>
        <p:nvPr/>
      </p:nvGrpSpPr>
      <p:grpSpPr>
        <a:xfrm>
          <a:off x="0" y="0"/>
          <a:ext cx="0" cy="0"/>
          <a:chOff x="0" y="0"/>
          <a:chExt cx="0" cy="0"/>
        </a:xfrm>
      </p:grpSpPr>
      <p:pic>
        <p:nvPicPr>
          <p:cNvPr id="2379" name="Google Shape;2379;p49"/>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grpSp>
        <p:nvGrpSpPr>
          <p:cNvPr id="2380" name="Google Shape;2380;p49"/>
          <p:cNvGrpSpPr/>
          <p:nvPr/>
        </p:nvGrpSpPr>
        <p:grpSpPr>
          <a:xfrm flipH="1" rot="-5400000">
            <a:off x="-2692775" y="2018671"/>
            <a:ext cx="4000413" cy="3175881"/>
            <a:chOff x="5207925" y="-1994879"/>
            <a:chExt cx="4000413" cy="3175881"/>
          </a:xfrm>
        </p:grpSpPr>
        <p:sp>
          <p:nvSpPr>
            <p:cNvPr id="2381" name="Google Shape;2381;p49"/>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2" name="Google Shape;2382;p49"/>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3" name="Google Shape;2383;p49"/>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84" name="Google Shape;2384;p49"/>
          <p:cNvSpPr/>
          <p:nvPr/>
        </p:nvSpPr>
        <p:spPr>
          <a:xfrm>
            <a:off x="8515238" y="322135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85" name="Google Shape;2385;p49"/>
          <p:cNvGrpSpPr/>
          <p:nvPr/>
        </p:nvGrpSpPr>
        <p:grpSpPr>
          <a:xfrm>
            <a:off x="1664883" y="4680673"/>
            <a:ext cx="793256" cy="182899"/>
            <a:chOff x="2685575" y="2835950"/>
            <a:chExt cx="433000" cy="99825"/>
          </a:xfrm>
        </p:grpSpPr>
        <p:sp>
          <p:nvSpPr>
            <p:cNvPr id="2386" name="Google Shape;2386;p4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7" name="Google Shape;2387;p4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8" name="Google Shape;2388;p4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9" name="Google Shape;2389;p4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0" name="Google Shape;2390;p49"/>
          <p:cNvGrpSpPr/>
          <p:nvPr/>
        </p:nvGrpSpPr>
        <p:grpSpPr>
          <a:xfrm>
            <a:off x="3755452" y="4863578"/>
            <a:ext cx="1965289" cy="517060"/>
            <a:chOff x="3539975" y="3523525"/>
            <a:chExt cx="745925" cy="196250"/>
          </a:xfrm>
        </p:grpSpPr>
        <p:sp>
          <p:nvSpPr>
            <p:cNvPr id="2391" name="Google Shape;2391;p4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2" name="Google Shape;2392;p4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3" name="Google Shape;2393;p4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4" name="Google Shape;2394;p4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5" name="Google Shape;2395;p4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6" name="Google Shape;2396;p4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7" name="Google Shape;2397;p4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8" name="Google Shape;2398;p4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9" name="Google Shape;2399;p4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0" name="Google Shape;2400;p4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1" name="Google Shape;2401;p4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2" name="Google Shape;2402;p4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3" name="Google Shape;2403;p4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4" name="Google Shape;2404;p4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5" name="Google Shape;2405;p4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6" name="Google Shape;2406;p4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7" name="Google Shape;2407;p49"/>
          <p:cNvGrpSpPr/>
          <p:nvPr/>
        </p:nvGrpSpPr>
        <p:grpSpPr>
          <a:xfrm>
            <a:off x="8428555" y="1737712"/>
            <a:ext cx="1039906" cy="679800"/>
            <a:chOff x="4082325" y="3790650"/>
            <a:chExt cx="1039906" cy="679800"/>
          </a:xfrm>
        </p:grpSpPr>
        <p:sp>
          <p:nvSpPr>
            <p:cNvPr id="2408" name="Google Shape;2408;p49"/>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9" name="Google Shape;2409;p49"/>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0" name="Google Shape;2410;p49"/>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11" name="Google Shape;2411;p49"/>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4">
    <p:spTree>
      <p:nvGrpSpPr>
        <p:cNvPr id="2412" name="Shape 2412"/>
        <p:cNvGrpSpPr/>
        <p:nvPr/>
      </p:nvGrpSpPr>
      <p:grpSpPr>
        <a:xfrm>
          <a:off x="0" y="0"/>
          <a:ext cx="0" cy="0"/>
          <a:chOff x="0" y="0"/>
          <a:chExt cx="0" cy="0"/>
        </a:xfrm>
      </p:grpSpPr>
      <p:pic>
        <p:nvPicPr>
          <p:cNvPr id="2413" name="Google Shape;2413;p50"/>
          <p:cNvPicPr preferRelativeResize="0"/>
          <p:nvPr/>
        </p:nvPicPr>
        <p:blipFill rotWithShape="1">
          <a:blip r:embed="rId2">
            <a:alphaModFix amt="60000"/>
          </a:blip>
          <a:srcRect b="9" l="0" r="0" t="9"/>
          <a:stretch/>
        </p:blipFill>
        <p:spPr>
          <a:xfrm flipH="1">
            <a:off x="0" y="1"/>
            <a:ext cx="9144002" cy="5143499"/>
          </a:xfrm>
          <a:prstGeom prst="rect">
            <a:avLst/>
          </a:prstGeom>
          <a:noFill/>
          <a:ln>
            <a:noFill/>
          </a:ln>
        </p:spPr>
      </p:pic>
      <p:sp>
        <p:nvSpPr>
          <p:cNvPr id="2414" name="Google Shape;2414;p50"/>
          <p:cNvSpPr txBox="1"/>
          <p:nvPr>
            <p:ph type="title"/>
          </p:nvPr>
        </p:nvSpPr>
        <p:spPr>
          <a:xfrm>
            <a:off x="866150" y="539000"/>
            <a:ext cx="3856500" cy="7629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5800"/>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sp>
        <p:nvSpPr>
          <p:cNvPr id="2415" name="Google Shape;2415;p50"/>
          <p:cNvSpPr txBox="1"/>
          <p:nvPr>
            <p:ph idx="1" type="subTitle"/>
          </p:nvPr>
        </p:nvSpPr>
        <p:spPr>
          <a:xfrm>
            <a:off x="866275" y="1672187"/>
            <a:ext cx="3856500" cy="1040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solidFill>
                  <a:schemeClr val="lt1"/>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416" name="Google Shape;2416;p50"/>
          <p:cNvSpPr txBox="1"/>
          <p:nvPr/>
        </p:nvSpPr>
        <p:spPr>
          <a:xfrm>
            <a:off x="872400" y="3715100"/>
            <a:ext cx="3246900" cy="615600"/>
          </a:xfrm>
          <a:prstGeom prst="rect">
            <a:avLst/>
          </a:prstGeom>
          <a:noFill/>
          <a:ln>
            <a:noFill/>
          </a:ln>
        </p:spPr>
        <p:txBody>
          <a:bodyPr anchorCtr="0" anchor="b" bIns="91425" lIns="91425" spcFirstLastPara="1" rIns="91425" wrap="square" tIns="182875">
            <a:noAutofit/>
          </a:bodyPr>
          <a:lstStyle/>
          <a:p>
            <a:pPr indent="0" lvl="0" marL="0" rtl="0" algn="l">
              <a:lnSpc>
                <a:spcPct val="100000"/>
              </a:lnSpc>
              <a:spcBef>
                <a:spcPts val="300"/>
              </a:spcBef>
              <a:spcAft>
                <a:spcPts val="0"/>
              </a:spcAft>
              <a:buNone/>
            </a:pPr>
            <a:r>
              <a:rPr b="1" lang="en" sz="1100">
                <a:solidFill>
                  <a:schemeClr val="lt1"/>
                </a:solidFill>
                <a:latin typeface="Bai Jamjuree"/>
                <a:ea typeface="Bai Jamjuree"/>
                <a:cs typeface="Bai Jamjuree"/>
                <a:sym typeface="Bai Jamjuree"/>
              </a:rPr>
              <a:t>CREDITS</a:t>
            </a:r>
            <a:r>
              <a:rPr lang="en" sz="1100">
                <a:solidFill>
                  <a:schemeClr val="lt1"/>
                </a:solidFill>
                <a:latin typeface="Bai Jamjuree"/>
                <a:ea typeface="Bai Jamjuree"/>
                <a:cs typeface="Bai Jamjuree"/>
                <a:sym typeface="Bai Jamjuree"/>
              </a:rPr>
              <a:t>: This presentation template was created by </a:t>
            </a:r>
            <a:r>
              <a:rPr b="1" lang="en" sz="1100">
                <a:solidFill>
                  <a:schemeClr val="lt1"/>
                </a:solidFill>
                <a:uFill>
                  <a:noFill/>
                </a:uFill>
                <a:latin typeface="Bai Jamjuree"/>
                <a:ea typeface="Bai Jamjuree"/>
                <a:cs typeface="Bai Jamjuree"/>
                <a:sym typeface="Bai Jamjuree"/>
                <a:hlinkClick r:id="rId3">
                  <a:extLst>
                    <a:ext uri="{A12FA001-AC4F-418D-AE19-62706E023703}">
                      <ahyp:hlinkClr val="tx"/>
                    </a:ext>
                  </a:extLst>
                </a:hlinkClick>
              </a:rPr>
              <a:t>Slidesgo</a:t>
            </a:r>
            <a:r>
              <a:rPr lang="en" sz="1100">
                <a:solidFill>
                  <a:schemeClr val="lt1"/>
                </a:solidFill>
                <a:latin typeface="Bai Jamjuree"/>
                <a:ea typeface="Bai Jamjuree"/>
                <a:cs typeface="Bai Jamjuree"/>
                <a:sym typeface="Bai Jamjuree"/>
              </a:rPr>
              <a:t>, and includes icons by </a:t>
            </a:r>
            <a:r>
              <a:rPr b="1" lang="en" sz="1100">
                <a:solidFill>
                  <a:schemeClr val="lt1"/>
                </a:solidFill>
                <a:uFill>
                  <a:noFill/>
                </a:uFill>
                <a:latin typeface="Bai Jamjuree"/>
                <a:ea typeface="Bai Jamjuree"/>
                <a:cs typeface="Bai Jamjuree"/>
                <a:sym typeface="Bai Jamjuree"/>
                <a:hlinkClick r:id="rId4">
                  <a:extLst>
                    <a:ext uri="{A12FA001-AC4F-418D-AE19-62706E023703}">
                      <ahyp:hlinkClr val="tx"/>
                    </a:ext>
                  </a:extLst>
                </a:hlinkClick>
              </a:rPr>
              <a:t>Flaticon</a:t>
            </a:r>
            <a:r>
              <a:rPr b="1" lang="en" sz="1100">
                <a:solidFill>
                  <a:schemeClr val="lt1"/>
                </a:solidFill>
                <a:latin typeface="Bai Jamjuree"/>
                <a:ea typeface="Bai Jamjuree"/>
                <a:cs typeface="Bai Jamjuree"/>
                <a:sym typeface="Bai Jamjuree"/>
              </a:rPr>
              <a:t> </a:t>
            </a:r>
            <a:r>
              <a:rPr lang="en" sz="1100">
                <a:solidFill>
                  <a:schemeClr val="lt1"/>
                </a:solidFill>
                <a:latin typeface="Bai Jamjuree"/>
                <a:ea typeface="Bai Jamjuree"/>
                <a:cs typeface="Bai Jamjuree"/>
                <a:sym typeface="Bai Jamjuree"/>
              </a:rPr>
              <a:t>and infographics &amp; images by </a:t>
            </a:r>
            <a:r>
              <a:rPr b="1" lang="en" sz="1100">
                <a:solidFill>
                  <a:schemeClr val="lt1"/>
                </a:solidFill>
                <a:uFill>
                  <a:noFill/>
                </a:uFill>
                <a:latin typeface="Bai Jamjuree"/>
                <a:ea typeface="Bai Jamjuree"/>
                <a:cs typeface="Bai Jamjuree"/>
                <a:sym typeface="Bai Jamjuree"/>
                <a:hlinkClick r:id="rId5">
                  <a:extLst>
                    <a:ext uri="{A12FA001-AC4F-418D-AE19-62706E023703}">
                      <ahyp:hlinkClr val="tx"/>
                    </a:ext>
                  </a:extLst>
                </a:hlinkClick>
              </a:rPr>
              <a:t>Freepik</a:t>
            </a:r>
            <a:endParaRPr b="1" sz="1100">
              <a:solidFill>
                <a:schemeClr val="lt1"/>
              </a:solidFill>
              <a:latin typeface="Bai Jamjuree"/>
              <a:ea typeface="Bai Jamjuree"/>
              <a:cs typeface="Bai Jamjuree"/>
              <a:sym typeface="Bai Jamjuree"/>
            </a:endParaRPr>
          </a:p>
        </p:txBody>
      </p:sp>
      <p:grpSp>
        <p:nvGrpSpPr>
          <p:cNvPr id="2417" name="Google Shape;2417;p50"/>
          <p:cNvGrpSpPr/>
          <p:nvPr/>
        </p:nvGrpSpPr>
        <p:grpSpPr>
          <a:xfrm>
            <a:off x="-1416836" y="2858310"/>
            <a:ext cx="2019176" cy="2019176"/>
            <a:chOff x="1943325" y="-220375"/>
            <a:chExt cx="1298672" cy="1298672"/>
          </a:xfrm>
        </p:grpSpPr>
        <p:sp>
          <p:nvSpPr>
            <p:cNvPr id="2418" name="Google Shape;2418;p5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9" name="Google Shape;2419;p5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0" name="Google Shape;2420;p5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1" name="Google Shape;2421;p5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2" name="Google Shape;2422;p5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3" name="Google Shape;2423;p5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4" name="Google Shape;2424;p5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5" name="Google Shape;2425;p5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6" name="Google Shape;2426;p5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7" name="Google Shape;2427;p5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8" name="Google Shape;2428;p5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9" name="Google Shape;2429;p5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0" name="Google Shape;2430;p5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1" name="Google Shape;2431;p5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2" name="Google Shape;2432;p5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3" name="Google Shape;2433;p5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4" name="Google Shape;2434;p5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5" name="Google Shape;2435;p5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6" name="Google Shape;2436;p5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7" name="Google Shape;2437;p5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8" name="Google Shape;2438;p5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9" name="Google Shape;2439;p5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0" name="Google Shape;2440;p5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1" name="Google Shape;2441;p5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2" name="Google Shape;2442;p5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3" name="Google Shape;2443;p5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4" name="Google Shape;2444;p5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5" name="Google Shape;2445;p5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6" name="Google Shape;2446;p5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7" name="Google Shape;2447;p5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8" name="Google Shape;2448;p5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9" name="Google Shape;2449;p5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0" name="Google Shape;2450;p5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1" name="Google Shape;2451;p5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2" name="Google Shape;2452;p5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3" name="Google Shape;2453;p5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4" name="Google Shape;2454;p5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5" name="Google Shape;2455;p5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6" name="Google Shape;2456;p5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7" name="Google Shape;2457;p5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8" name="Google Shape;2458;p5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9" name="Google Shape;2459;p5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0" name="Google Shape;2460;p5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1" name="Google Shape;2461;p5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2" name="Google Shape;2462;p5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3" name="Google Shape;2463;p5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4" name="Google Shape;2464;p5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5" name="Google Shape;2465;p5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66" name="Google Shape;2466;p50"/>
          <p:cNvGrpSpPr/>
          <p:nvPr/>
        </p:nvGrpSpPr>
        <p:grpSpPr>
          <a:xfrm rot="-5400000">
            <a:off x="-3038008" y="-1227121"/>
            <a:ext cx="3952129" cy="3175881"/>
            <a:chOff x="5256209" y="-1994879"/>
            <a:chExt cx="3952129" cy="3175881"/>
          </a:xfrm>
        </p:grpSpPr>
        <p:sp>
          <p:nvSpPr>
            <p:cNvPr id="2467" name="Google Shape;2467;p50"/>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8" name="Google Shape;2468;p50"/>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4" name="Shape 264"/>
        <p:cNvGrpSpPr/>
        <p:nvPr/>
      </p:nvGrpSpPr>
      <p:grpSpPr>
        <a:xfrm>
          <a:off x="0" y="0"/>
          <a:ext cx="0" cy="0"/>
          <a:chOff x="0" y="0"/>
          <a:chExt cx="0" cy="0"/>
        </a:xfrm>
      </p:grpSpPr>
      <p:pic>
        <p:nvPicPr>
          <p:cNvPr id="265" name="Google Shape;265;p6"/>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66" name="Google Shape;266;p6"/>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a:spcBef>
                <a:spcPts val="0"/>
              </a:spcBef>
              <a:spcAft>
                <a:spcPts val="0"/>
              </a:spcAft>
              <a:buSzPts val="2900"/>
              <a:buNone/>
              <a:defRPr sz="2900">
                <a:latin typeface="Aldrich"/>
                <a:ea typeface="Aldrich"/>
                <a:cs typeface="Aldrich"/>
                <a:sym typeface="Aldrich"/>
              </a:defRPr>
            </a:lvl1pPr>
            <a:lvl2pPr lvl="1">
              <a:spcBef>
                <a:spcPts val="0"/>
              </a:spcBef>
              <a:spcAft>
                <a:spcPts val="0"/>
              </a:spcAft>
              <a:buSzPts val="2900"/>
              <a:buNone/>
              <a:defRPr/>
            </a:lvl2pPr>
            <a:lvl3pPr lvl="2">
              <a:spcBef>
                <a:spcPts val="0"/>
              </a:spcBef>
              <a:spcAft>
                <a:spcPts val="0"/>
              </a:spcAft>
              <a:buSzPts val="2900"/>
              <a:buNone/>
              <a:defRPr/>
            </a:lvl3pPr>
            <a:lvl4pPr lvl="3">
              <a:spcBef>
                <a:spcPts val="0"/>
              </a:spcBef>
              <a:spcAft>
                <a:spcPts val="0"/>
              </a:spcAft>
              <a:buSzPts val="2900"/>
              <a:buNone/>
              <a:defRPr/>
            </a:lvl4pPr>
            <a:lvl5pPr lvl="4">
              <a:spcBef>
                <a:spcPts val="0"/>
              </a:spcBef>
              <a:spcAft>
                <a:spcPts val="0"/>
              </a:spcAft>
              <a:buSzPts val="2900"/>
              <a:buNone/>
              <a:defRPr/>
            </a:lvl5pPr>
            <a:lvl6pPr lvl="5">
              <a:spcBef>
                <a:spcPts val="0"/>
              </a:spcBef>
              <a:spcAft>
                <a:spcPts val="0"/>
              </a:spcAft>
              <a:buSzPts val="2900"/>
              <a:buNone/>
              <a:defRPr/>
            </a:lvl6pPr>
            <a:lvl7pPr lvl="6">
              <a:spcBef>
                <a:spcPts val="0"/>
              </a:spcBef>
              <a:spcAft>
                <a:spcPts val="0"/>
              </a:spcAft>
              <a:buSzPts val="2900"/>
              <a:buNone/>
              <a:defRPr/>
            </a:lvl7pPr>
            <a:lvl8pPr lvl="7">
              <a:spcBef>
                <a:spcPts val="0"/>
              </a:spcBef>
              <a:spcAft>
                <a:spcPts val="0"/>
              </a:spcAft>
              <a:buSzPts val="2900"/>
              <a:buNone/>
              <a:defRPr/>
            </a:lvl8pPr>
            <a:lvl9pPr lvl="8">
              <a:spcBef>
                <a:spcPts val="0"/>
              </a:spcBef>
              <a:spcAft>
                <a:spcPts val="0"/>
              </a:spcAft>
              <a:buSzPts val="2900"/>
              <a:buNone/>
              <a:defRPr/>
            </a:lvl9pPr>
          </a:lstStyle>
          <a:p/>
        </p:txBody>
      </p:sp>
      <p:grpSp>
        <p:nvGrpSpPr>
          <p:cNvPr id="267" name="Google Shape;267;p6"/>
          <p:cNvGrpSpPr/>
          <p:nvPr/>
        </p:nvGrpSpPr>
        <p:grpSpPr>
          <a:xfrm flipH="1">
            <a:off x="-99423" y="4189150"/>
            <a:ext cx="1039906" cy="679800"/>
            <a:chOff x="4082325" y="3790650"/>
            <a:chExt cx="1039906" cy="679800"/>
          </a:xfrm>
        </p:grpSpPr>
        <p:sp>
          <p:nvSpPr>
            <p:cNvPr id="268" name="Google Shape;268;p6"/>
            <p:cNvSpPr/>
            <p:nvPr/>
          </p:nvSpPr>
          <p:spPr>
            <a:xfrm>
              <a:off x="4082325" y="3790650"/>
              <a:ext cx="1039906" cy="94858"/>
            </a:xfrm>
            <a:custGeom>
              <a:rect b="b" l="l" r="r" t="t"/>
              <a:pathLst>
                <a:path extrusionOk="0" fill="none" h="1448" w="15874">
                  <a:moveTo>
                    <a:pt x="1" y="1"/>
                  </a:moveTo>
                  <a:cubicBezTo>
                    <a:pt x="1138" y="1"/>
                    <a:pt x="1138" y="1447"/>
                    <a:pt x="2276" y="1447"/>
                  </a:cubicBezTo>
                  <a:cubicBezTo>
                    <a:pt x="3395" y="1447"/>
                    <a:pt x="3395" y="1"/>
                    <a:pt x="4533" y="1"/>
                  </a:cubicBezTo>
                  <a:cubicBezTo>
                    <a:pt x="5671" y="1"/>
                    <a:pt x="5671" y="1447"/>
                    <a:pt x="6809" y="1447"/>
                  </a:cubicBezTo>
                  <a:cubicBezTo>
                    <a:pt x="7947" y="1447"/>
                    <a:pt x="7947" y="1"/>
                    <a:pt x="9065" y="1"/>
                  </a:cubicBezTo>
                  <a:cubicBezTo>
                    <a:pt x="10203" y="1"/>
                    <a:pt x="10203" y="1447"/>
                    <a:pt x="11341" y="1447"/>
                  </a:cubicBezTo>
                  <a:cubicBezTo>
                    <a:pt x="12479" y="1447"/>
                    <a:pt x="12479" y="1"/>
                    <a:pt x="13617" y="1"/>
                  </a:cubicBezTo>
                  <a:cubicBezTo>
                    <a:pt x="14736" y="1"/>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6"/>
            <p:cNvSpPr/>
            <p:nvPr/>
          </p:nvSpPr>
          <p:spPr>
            <a:xfrm>
              <a:off x="4082325" y="4083808"/>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6"/>
            <p:cNvSpPr/>
            <p:nvPr/>
          </p:nvSpPr>
          <p:spPr>
            <a:xfrm>
              <a:off x="4082325" y="4375657"/>
              <a:ext cx="1039906" cy="94793"/>
            </a:xfrm>
            <a:custGeom>
              <a:rect b="b" l="l" r="r" t="t"/>
              <a:pathLst>
                <a:path extrusionOk="0" fill="none" h="1447" w="15874">
                  <a:moveTo>
                    <a:pt x="1" y="0"/>
                  </a:moveTo>
                  <a:cubicBezTo>
                    <a:pt x="1138" y="0"/>
                    <a:pt x="1138" y="1447"/>
                    <a:pt x="2276" y="1447"/>
                  </a:cubicBezTo>
                  <a:cubicBezTo>
                    <a:pt x="3395" y="1447"/>
                    <a:pt x="3395" y="0"/>
                    <a:pt x="4533" y="0"/>
                  </a:cubicBezTo>
                  <a:cubicBezTo>
                    <a:pt x="5671" y="0"/>
                    <a:pt x="5671" y="1447"/>
                    <a:pt x="6809" y="1447"/>
                  </a:cubicBezTo>
                  <a:cubicBezTo>
                    <a:pt x="7947" y="1447"/>
                    <a:pt x="7947" y="0"/>
                    <a:pt x="9065" y="0"/>
                  </a:cubicBezTo>
                  <a:cubicBezTo>
                    <a:pt x="10203" y="0"/>
                    <a:pt x="10203" y="1447"/>
                    <a:pt x="11341" y="1447"/>
                  </a:cubicBezTo>
                  <a:cubicBezTo>
                    <a:pt x="12479" y="1447"/>
                    <a:pt x="12479" y="0"/>
                    <a:pt x="13617" y="0"/>
                  </a:cubicBezTo>
                  <a:cubicBezTo>
                    <a:pt x="14736" y="0"/>
                    <a:pt x="14736" y="1447"/>
                    <a:pt x="15873" y="1447"/>
                  </a:cubicBezTo>
                </a:path>
              </a:pathLst>
            </a:custGeom>
            <a:solidFill>
              <a:schemeClr val="lt1"/>
            </a:solidFill>
            <a:ln cap="flat" cmpd="sng" w="12050">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1" name="Google Shape;271;p6"/>
          <p:cNvGrpSpPr/>
          <p:nvPr/>
        </p:nvGrpSpPr>
        <p:grpSpPr>
          <a:xfrm rot="5400000">
            <a:off x="8405096" y="2480296"/>
            <a:ext cx="793256" cy="182899"/>
            <a:chOff x="2685575" y="2835950"/>
            <a:chExt cx="433000" cy="99825"/>
          </a:xfrm>
        </p:grpSpPr>
        <p:sp>
          <p:nvSpPr>
            <p:cNvPr id="272" name="Google Shape;272;p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6" name="Google Shape;276;p6"/>
          <p:cNvGrpSpPr/>
          <p:nvPr/>
        </p:nvGrpSpPr>
        <p:grpSpPr>
          <a:xfrm flipH="1">
            <a:off x="8194575" y="4265345"/>
            <a:ext cx="1965289" cy="517060"/>
            <a:chOff x="3539975" y="3523525"/>
            <a:chExt cx="745925" cy="196250"/>
          </a:xfrm>
        </p:grpSpPr>
        <p:sp>
          <p:nvSpPr>
            <p:cNvPr id="277" name="Google Shape;277;p6"/>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6"/>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6"/>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6"/>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6"/>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6"/>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6"/>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6"/>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6"/>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6"/>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6"/>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6"/>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6"/>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6"/>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6"/>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6"/>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5">
    <p:spTree>
      <p:nvGrpSpPr>
        <p:cNvPr id="2469" name="Shape 2469"/>
        <p:cNvGrpSpPr/>
        <p:nvPr/>
      </p:nvGrpSpPr>
      <p:grpSpPr>
        <a:xfrm>
          <a:off x="0" y="0"/>
          <a:ext cx="0" cy="0"/>
          <a:chOff x="0" y="0"/>
          <a:chExt cx="0" cy="0"/>
        </a:xfrm>
      </p:grpSpPr>
      <p:pic>
        <p:nvPicPr>
          <p:cNvPr id="2470" name="Google Shape;2470;p51"/>
          <p:cNvPicPr preferRelativeResize="0"/>
          <p:nvPr/>
        </p:nvPicPr>
        <p:blipFill rotWithShape="1">
          <a:blip r:embed="rId2">
            <a:alphaModFix amt="60000"/>
          </a:blip>
          <a:srcRect b="9" l="0" r="0" t="9"/>
          <a:stretch/>
        </p:blipFill>
        <p:spPr>
          <a:xfrm>
            <a:off x="0" y="1"/>
            <a:ext cx="9144002" cy="5143499"/>
          </a:xfrm>
          <a:prstGeom prst="rect">
            <a:avLst/>
          </a:prstGeom>
          <a:noFill/>
          <a:ln>
            <a:noFill/>
          </a:ln>
        </p:spPr>
      </p:pic>
      <p:pic>
        <p:nvPicPr>
          <p:cNvPr id="2471" name="Google Shape;2471;p51"/>
          <p:cNvPicPr preferRelativeResize="0"/>
          <p:nvPr/>
        </p:nvPicPr>
        <p:blipFill rotWithShape="1">
          <a:blip r:embed="rId3">
            <a:alphaModFix amt="60000"/>
          </a:blip>
          <a:srcRect b="9" l="0" r="0" t="9"/>
          <a:stretch/>
        </p:blipFill>
        <p:spPr>
          <a:xfrm>
            <a:off x="0" y="1"/>
            <a:ext cx="9144002" cy="5143499"/>
          </a:xfrm>
          <a:prstGeom prst="rect">
            <a:avLst/>
          </a:prstGeom>
          <a:noFill/>
          <a:ln>
            <a:noFill/>
          </a:ln>
        </p:spPr>
      </p:pic>
      <p:pic>
        <p:nvPicPr>
          <p:cNvPr id="2472" name="Google Shape;2472;p51"/>
          <p:cNvPicPr preferRelativeResize="0"/>
          <p:nvPr/>
        </p:nvPicPr>
        <p:blipFill>
          <a:blip r:embed="rId4">
            <a:alphaModFix/>
          </a:blip>
          <a:stretch>
            <a:fillRect/>
          </a:stretch>
        </p:blipFill>
        <p:spPr>
          <a:xfrm>
            <a:off x="-467701" y="3755650"/>
            <a:ext cx="9353213" cy="2681250"/>
          </a:xfrm>
          <a:prstGeom prst="rect">
            <a:avLst/>
          </a:prstGeom>
          <a:noFill/>
          <a:ln>
            <a:noFill/>
          </a:ln>
        </p:spPr>
      </p:pic>
      <p:grpSp>
        <p:nvGrpSpPr>
          <p:cNvPr id="2473" name="Google Shape;2473;p51"/>
          <p:cNvGrpSpPr/>
          <p:nvPr/>
        </p:nvGrpSpPr>
        <p:grpSpPr>
          <a:xfrm>
            <a:off x="391864" y="3545270"/>
            <a:ext cx="289170" cy="284718"/>
            <a:chOff x="426000" y="3302025"/>
            <a:chExt cx="220875" cy="217475"/>
          </a:xfrm>
        </p:grpSpPr>
        <p:sp>
          <p:nvSpPr>
            <p:cNvPr id="2474" name="Google Shape;2474;p51"/>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5" name="Google Shape;2475;p51"/>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76" name="Google Shape;2476;p51"/>
          <p:cNvGrpSpPr/>
          <p:nvPr/>
        </p:nvGrpSpPr>
        <p:grpSpPr>
          <a:xfrm>
            <a:off x="357713" y="905775"/>
            <a:ext cx="357454" cy="956304"/>
            <a:chOff x="357713" y="600975"/>
            <a:chExt cx="357454" cy="956304"/>
          </a:xfrm>
        </p:grpSpPr>
        <p:sp>
          <p:nvSpPr>
            <p:cNvPr id="2477" name="Google Shape;2477;p51"/>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8" name="Google Shape;2478;p51"/>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9" name="Google Shape;2479;p51"/>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0" name="Google Shape;2480;p51"/>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1" name="Google Shape;2481;p51"/>
          <p:cNvGrpSpPr/>
          <p:nvPr/>
        </p:nvGrpSpPr>
        <p:grpSpPr>
          <a:xfrm>
            <a:off x="5258308" y="722871"/>
            <a:ext cx="793256" cy="182899"/>
            <a:chOff x="2685575" y="2835950"/>
            <a:chExt cx="433000" cy="99825"/>
          </a:xfrm>
        </p:grpSpPr>
        <p:sp>
          <p:nvSpPr>
            <p:cNvPr id="2482" name="Google Shape;2482;p51"/>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3" name="Google Shape;2483;p51"/>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4" name="Google Shape;2484;p51"/>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5" name="Google Shape;2485;p51"/>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86" name="Google Shape;2486;p51"/>
          <p:cNvGrpSpPr/>
          <p:nvPr/>
        </p:nvGrpSpPr>
        <p:grpSpPr>
          <a:xfrm>
            <a:off x="8366565" y="3429220"/>
            <a:ext cx="1965289" cy="517060"/>
            <a:chOff x="3539975" y="3523525"/>
            <a:chExt cx="745925" cy="196250"/>
          </a:xfrm>
        </p:grpSpPr>
        <p:sp>
          <p:nvSpPr>
            <p:cNvPr id="2487" name="Google Shape;2487;p51"/>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8" name="Google Shape;2488;p51"/>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9" name="Google Shape;2489;p51"/>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0" name="Google Shape;2490;p51"/>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1" name="Google Shape;2491;p51"/>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2" name="Google Shape;2492;p51"/>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3" name="Google Shape;2493;p51"/>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4" name="Google Shape;2494;p51"/>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5" name="Google Shape;2495;p51"/>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6" name="Google Shape;2496;p51"/>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7" name="Google Shape;2497;p51"/>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8" name="Google Shape;2498;p51"/>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9" name="Google Shape;2499;p51"/>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0" name="Google Shape;2500;p51"/>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1" name="Google Shape;2501;p51"/>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2" name="Google Shape;2502;p51"/>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03" name="Google Shape;2503;p51"/>
          <p:cNvPicPr preferRelativeResize="0"/>
          <p:nvPr/>
        </p:nvPicPr>
        <p:blipFill>
          <a:blip r:embed="rId5">
            <a:alphaModFix/>
          </a:blip>
          <a:stretch>
            <a:fillRect/>
          </a:stretch>
        </p:blipFill>
        <p:spPr>
          <a:xfrm>
            <a:off x="7164689" y="-802375"/>
            <a:ext cx="2527512" cy="2681250"/>
          </a:xfrm>
          <a:prstGeom prst="rect">
            <a:avLst/>
          </a:prstGeom>
          <a:noFill/>
          <a:ln>
            <a:noFill/>
          </a:ln>
        </p:spPr>
      </p:pic>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5_1">
    <p:spTree>
      <p:nvGrpSpPr>
        <p:cNvPr id="2504" name="Shape 2504"/>
        <p:cNvGrpSpPr/>
        <p:nvPr/>
      </p:nvGrpSpPr>
      <p:grpSpPr>
        <a:xfrm>
          <a:off x="0" y="0"/>
          <a:ext cx="0" cy="0"/>
          <a:chOff x="0" y="0"/>
          <a:chExt cx="0" cy="0"/>
        </a:xfrm>
      </p:grpSpPr>
      <p:pic>
        <p:nvPicPr>
          <p:cNvPr id="2505" name="Google Shape;2505;p52"/>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pic>
        <p:nvPicPr>
          <p:cNvPr id="2506" name="Google Shape;2506;p52"/>
          <p:cNvPicPr preferRelativeResize="0"/>
          <p:nvPr/>
        </p:nvPicPr>
        <p:blipFill rotWithShape="1">
          <a:blip r:embed="rId3">
            <a:alphaModFix/>
          </a:blip>
          <a:srcRect b="0" l="228" r="238" t="0"/>
          <a:stretch/>
        </p:blipFill>
        <p:spPr>
          <a:xfrm flipH="1">
            <a:off x="-9" y="4016075"/>
            <a:ext cx="9353213" cy="2681250"/>
          </a:xfrm>
          <a:prstGeom prst="rect">
            <a:avLst/>
          </a:prstGeom>
          <a:noFill/>
          <a:ln>
            <a:noFill/>
          </a:ln>
        </p:spPr>
      </p:pic>
      <p:grpSp>
        <p:nvGrpSpPr>
          <p:cNvPr id="2507" name="Google Shape;2507;p52"/>
          <p:cNvGrpSpPr/>
          <p:nvPr/>
        </p:nvGrpSpPr>
        <p:grpSpPr>
          <a:xfrm flipH="1">
            <a:off x="8483181" y="4016070"/>
            <a:ext cx="283332" cy="284718"/>
            <a:chOff x="423709" y="3302025"/>
            <a:chExt cx="216416" cy="217475"/>
          </a:xfrm>
        </p:grpSpPr>
        <p:sp>
          <p:nvSpPr>
            <p:cNvPr id="2508" name="Google Shape;2508;p52"/>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9" name="Google Shape;2509;p52"/>
            <p:cNvSpPr/>
            <p:nvPr/>
          </p:nvSpPr>
          <p:spPr>
            <a:xfrm>
              <a:off x="423709"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10" name="Google Shape;2510;p52"/>
          <p:cNvGrpSpPr/>
          <p:nvPr/>
        </p:nvGrpSpPr>
        <p:grpSpPr>
          <a:xfrm flipH="1">
            <a:off x="8175513" y="140497"/>
            <a:ext cx="2019176" cy="2019176"/>
            <a:chOff x="1943325" y="-220375"/>
            <a:chExt cx="1298672" cy="1298672"/>
          </a:xfrm>
        </p:grpSpPr>
        <p:sp>
          <p:nvSpPr>
            <p:cNvPr id="2511" name="Google Shape;2511;p5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2" name="Google Shape;2512;p5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3" name="Google Shape;2513;p5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4" name="Google Shape;2514;p5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5" name="Google Shape;2515;p5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6" name="Google Shape;2516;p5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7" name="Google Shape;2517;p5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8" name="Google Shape;2518;p5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9" name="Google Shape;2519;p5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0" name="Google Shape;2520;p5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1" name="Google Shape;2521;p5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2" name="Google Shape;2522;p5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3" name="Google Shape;2523;p5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4" name="Google Shape;2524;p5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5" name="Google Shape;2525;p5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6" name="Google Shape;2526;p5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7" name="Google Shape;2527;p5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8" name="Google Shape;2528;p5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9" name="Google Shape;2529;p5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0" name="Google Shape;2530;p5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1" name="Google Shape;2531;p5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2" name="Google Shape;2532;p5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3" name="Google Shape;2533;p5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4" name="Google Shape;2534;p5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5" name="Google Shape;2535;p5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6" name="Google Shape;2536;p5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7" name="Google Shape;2537;p5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8" name="Google Shape;2538;p5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9" name="Google Shape;2539;p5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0" name="Google Shape;2540;p5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1" name="Google Shape;2541;p5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2" name="Google Shape;2542;p5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3" name="Google Shape;2543;p5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4" name="Google Shape;2544;p5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5" name="Google Shape;2545;p5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6" name="Google Shape;2546;p5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7" name="Google Shape;2547;p5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8" name="Google Shape;2548;p5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9" name="Google Shape;2549;p5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0" name="Google Shape;2550;p5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1" name="Google Shape;2551;p5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2" name="Google Shape;2552;p5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3" name="Google Shape;2553;p5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4" name="Google Shape;2554;p5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5" name="Google Shape;2555;p5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6" name="Google Shape;2556;p5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7" name="Google Shape;2557;p5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8" name="Google Shape;2558;p5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59" name="Google Shape;2559;p52"/>
          <p:cNvGrpSpPr/>
          <p:nvPr/>
        </p:nvGrpSpPr>
        <p:grpSpPr>
          <a:xfrm flipH="1">
            <a:off x="-467701" y="3429220"/>
            <a:ext cx="1965289" cy="517060"/>
            <a:chOff x="3539975" y="3523525"/>
            <a:chExt cx="745925" cy="196250"/>
          </a:xfrm>
        </p:grpSpPr>
        <p:sp>
          <p:nvSpPr>
            <p:cNvPr id="2560" name="Google Shape;2560;p52"/>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1" name="Google Shape;2561;p52"/>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2" name="Google Shape;2562;p52"/>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3" name="Google Shape;2563;p52"/>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4" name="Google Shape;2564;p52"/>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5" name="Google Shape;2565;p52"/>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6" name="Google Shape;2566;p52"/>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7" name="Google Shape;2567;p52"/>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8" name="Google Shape;2568;p52"/>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9" name="Google Shape;2569;p52"/>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0" name="Google Shape;2570;p52"/>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1" name="Google Shape;2571;p52"/>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2" name="Google Shape;2572;p52"/>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3" name="Google Shape;2573;p52"/>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4" name="Google Shape;2574;p52"/>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5" name="Google Shape;2575;p52"/>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576" name="Google Shape;2576;p52"/>
          <p:cNvPicPr preferRelativeResize="0"/>
          <p:nvPr/>
        </p:nvPicPr>
        <p:blipFill>
          <a:blip r:embed="rId4">
            <a:alphaModFix/>
          </a:blip>
          <a:stretch>
            <a:fillRect/>
          </a:stretch>
        </p:blipFill>
        <p:spPr>
          <a:xfrm flipH="1">
            <a:off x="-403499" y="-646075"/>
            <a:ext cx="2527512" cy="268125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3" name="Shape 293"/>
        <p:cNvGrpSpPr/>
        <p:nvPr/>
      </p:nvGrpSpPr>
      <p:grpSpPr>
        <a:xfrm>
          <a:off x="0" y="0"/>
          <a:ext cx="0" cy="0"/>
          <a:chOff x="0" y="0"/>
          <a:chExt cx="0" cy="0"/>
        </a:xfrm>
      </p:grpSpPr>
      <p:pic>
        <p:nvPicPr>
          <p:cNvPr id="294" name="Google Shape;294;p7"/>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295" name="Google Shape;295;p7"/>
          <p:cNvSpPr txBox="1"/>
          <p:nvPr>
            <p:ph idx="1" type="body"/>
          </p:nvPr>
        </p:nvSpPr>
        <p:spPr>
          <a:xfrm>
            <a:off x="1221000" y="1512026"/>
            <a:ext cx="6702000" cy="23475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SzPts val="1400"/>
              <a:buChar char="●"/>
              <a:defRPr sz="1400">
                <a:solidFill>
                  <a:schemeClr val="lt1"/>
                </a:solidFill>
              </a:defRPr>
            </a:lvl1pPr>
            <a:lvl2pPr indent="-317500" lvl="1" marL="914400">
              <a:spcBef>
                <a:spcPts val="0"/>
              </a:spcBef>
              <a:spcAft>
                <a:spcPts val="0"/>
              </a:spcAft>
              <a:buClr>
                <a:schemeClr val="lt1"/>
              </a:buClr>
              <a:buSzPts val="1400"/>
              <a:buFont typeface="Anaheim"/>
              <a:buChar char="○"/>
              <a:defRPr sz="1200">
                <a:solidFill>
                  <a:schemeClr val="lt1"/>
                </a:solidFill>
              </a:defRPr>
            </a:lvl2pPr>
            <a:lvl3pPr indent="-317500" lvl="2" marL="1371600">
              <a:spcBef>
                <a:spcPts val="0"/>
              </a:spcBef>
              <a:spcAft>
                <a:spcPts val="0"/>
              </a:spcAft>
              <a:buClr>
                <a:schemeClr val="lt1"/>
              </a:buClr>
              <a:buSzPts val="1400"/>
              <a:buFont typeface="Anaheim"/>
              <a:buChar char="■"/>
              <a:defRPr sz="1200">
                <a:solidFill>
                  <a:schemeClr val="lt1"/>
                </a:solidFill>
              </a:defRPr>
            </a:lvl3pPr>
            <a:lvl4pPr indent="-317500" lvl="3" marL="1828800">
              <a:spcBef>
                <a:spcPts val="0"/>
              </a:spcBef>
              <a:spcAft>
                <a:spcPts val="0"/>
              </a:spcAft>
              <a:buClr>
                <a:schemeClr val="lt1"/>
              </a:buClr>
              <a:buSzPts val="1400"/>
              <a:buFont typeface="Anaheim"/>
              <a:buChar char="●"/>
              <a:defRPr sz="1200">
                <a:solidFill>
                  <a:schemeClr val="lt1"/>
                </a:solidFill>
              </a:defRPr>
            </a:lvl4pPr>
            <a:lvl5pPr indent="-317500" lvl="4" marL="2286000">
              <a:spcBef>
                <a:spcPts val="0"/>
              </a:spcBef>
              <a:spcAft>
                <a:spcPts val="0"/>
              </a:spcAft>
              <a:buClr>
                <a:schemeClr val="lt1"/>
              </a:buClr>
              <a:buSzPts val="1400"/>
              <a:buFont typeface="Anaheim"/>
              <a:buChar char="○"/>
              <a:defRPr sz="1200">
                <a:solidFill>
                  <a:schemeClr val="lt1"/>
                </a:solidFill>
              </a:defRPr>
            </a:lvl5pPr>
            <a:lvl6pPr indent="-317500" lvl="5" marL="2743200">
              <a:spcBef>
                <a:spcPts val="0"/>
              </a:spcBef>
              <a:spcAft>
                <a:spcPts val="0"/>
              </a:spcAft>
              <a:buClr>
                <a:schemeClr val="lt1"/>
              </a:buClr>
              <a:buSzPts val="1400"/>
              <a:buFont typeface="Anaheim"/>
              <a:buChar char="■"/>
              <a:defRPr sz="1200">
                <a:solidFill>
                  <a:schemeClr val="lt1"/>
                </a:solidFill>
              </a:defRPr>
            </a:lvl6pPr>
            <a:lvl7pPr indent="-317500" lvl="6" marL="3200400">
              <a:spcBef>
                <a:spcPts val="0"/>
              </a:spcBef>
              <a:spcAft>
                <a:spcPts val="0"/>
              </a:spcAft>
              <a:buClr>
                <a:schemeClr val="lt1"/>
              </a:buClr>
              <a:buSzPts val="1400"/>
              <a:buFont typeface="Anaheim"/>
              <a:buChar char="●"/>
              <a:defRPr sz="1200">
                <a:solidFill>
                  <a:schemeClr val="lt1"/>
                </a:solidFill>
              </a:defRPr>
            </a:lvl7pPr>
            <a:lvl8pPr indent="-317500" lvl="7" marL="3657600">
              <a:spcBef>
                <a:spcPts val="0"/>
              </a:spcBef>
              <a:spcAft>
                <a:spcPts val="0"/>
              </a:spcAft>
              <a:buClr>
                <a:schemeClr val="lt1"/>
              </a:buClr>
              <a:buSzPts val="1400"/>
              <a:buFont typeface="Anaheim"/>
              <a:buChar char="○"/>
              <a:defRPr sz="1200">
                <a:solidFill>
                  <a:schemeClr val="lt1"/>
                </a:solidFill>
              </a:defRPr>
            </a:lvl8pPr>
            <a:lvl9pPr indent="-317500" lvl="8" marL="4114800">
              <a:spcBef>
                <a:spcPts val="0"/>
              </a:spcBef>
              <a:spcAft>
                <a:spcPts val="0"/>
              </a:spcAft>
              <a:buClr>
                <a:schemeClr val="lt1"/>
              </a:buClr>
              <a:buSzPts val="1400"/>
              <a:buFont typeface="Anaheim"/>
              <a:buChar char="■"/>
              <a:defRPr sz="1200">
                <a:solidFill>
                  <a:schemeClr val="lt1"/>
                </a:solidFill>
              </a:defRPr>
            </a:lvl9pPr>
          </a:lstStyle>
          <a:p/>
        </p:txBody>
      </p:sp>
      <p:sp>
        <p:nvSpPr>
          <p:cNvPr id="296" name="Google Shape;296;p7"/>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lvl1pPr lvl="0" rtl="0">
              <a:spcBef>
                <a:spcPts val="0"/>
              </a:spcBef>
              <a:spcAft>
                <a:spcPts val="0"/>
              </a:spcAft>
              <a:buSzPts val="2900"/>
              <a:buNone/>
              <a:defRPr sz="2900">
                <a:latin typeface="Aldrich"/>
                <a:ea typeface="Aldrich"/>
                <a:cs typeface="Aldrich"/>
                <a:sym typeface="Aldrich"/>
              </a:defRPr>
            </a:lvl1pPr>
            <a:lvl2pPr lvl="1" rtl="0">
              <a:spcBef>
                <a:spcPts val="0"/>
              </a:spcBef>
              <a:spcAft>
                <a:spcPts val="0"/>
              </a:spcAft>
              <a:buSzPts val="2900"/>
              <a:buNone/>
              <a:defRPr/>
            </a:lvl2pPr>
            <a:lvl3pPr lvl="2" rtl="0">
              <a:spcBef>
                <a:spcPts val="0"/>
              </a:spcBef>
              <a:spcAft>
                <a:spcPts val="0"/>
              </a:spcAft>
              <a:buSzPts val="2900"/>
              <a:buNone/>
              <a:defRPr/>
            </a:lvl3pPr>
            <a:lvl4pPr lvl="3" rtl="0">
              <a:spcBef>
                <a:spcPts val="0"/>
              </a:spcBef>
              <a:spcAft>
                <a:spcPts val="0"/>
              </a:spcAft>
              <a:buSzPts val="2900"/>
              <a:buNone/>
              <a:defRPr/>
            </a:lvl4pPr>
            <a:lvl5pPr lvl="4" rtl="0">
              <a:spcBef>
                <a:spcPts val="0"/>
              </a:spcBef>
              <a:spcAft>
                <a:spcPts val="0"/>
              </a:spcAft>
              <a:buSzPts val="2900"/>
              <a:buNone/>
              <a:defRPr/>
            </a:lvl5pPr>
            <a:lvl6pPr lvl="5" rtl="0">
              <a:spcBef>
                <a:spcPts val="0"/>
              </a:spcBef>
              <a:spcAft>
                <a:spcPts val="0"/>
              </a:spcAft>
              <a:buSzPts val="2900"/>
              <a:buNone/>
              <a:defRPr/>
            </a:lvl6pPr>
            <a:lvl7pPr lvl="6" rtl="0">
              <a:spcBef>
                <a:spcPts val="0"/>
              </a:spcBef>
              <a:spcAft>
                <a:spcPts val="0"/>
              </a:spcAft>
              <a:buSzPts val="2900"/>
              <a:buNone/>
              <a:defRPr/>
            </a:lvl7pPr>
            <a:lvl8pPr lvl="7" rtl="0">
              <a:spcBef>
                <a:spcPts val="0"/>
              </a:spcBef>
              <a:spcAft>
                <a:spcPts val="0"/>
              </a:spcAft>
              <a:buSzPts val="2900"/>
              <a:buNone/>
              <a:defRPr/>
            </a:lvl8pPr>
            <a:lvl9pPr lvl="8" rtl="0">
              <a:spcBef>
                <a:spcPts val="0"/>
              </a:spcBef>
              <a:spcAft>
                <a:spcPts val="0"/>
              </a:spcAft>
              <a:buSzPts val="2900"/>
              <a:buNone/>
              <a:defRPr/>
            </a:lvl9pPr>
          </a:lstStyle>
          <a:p/>
        </p:txBody>
      </p:sp>
      <p:pic>
        <p:nvPicPr>
          <p:cNvPr id="297" name="Google Shape;297;p7"/>
          <p:cNvPicPr preferRelativeResize="0"/>
          <p:nvPr/>
        </p:nvPicPr>
        <p:blipFill rotWithShape="1">
          <a:blip r:embed="rId3">
            <a:alphaModFix/>
          </a:blip>
          <a:srcRect b="0" l="228" r="238" t="0"/>
          <a:stretch/>
        </p:blipFill>
        <p:spPr>
          <a:xfrm>
            <a:off x="-303901" y="3830000"/>
            <a:ext cx="9353213" cy="2681250"/>
          </a:xfrm>
          <a:prstGeom prst="rect">
            <a:avLst/>
          </a:prstGeom>
          <a:noFill/>
          <a:ln>
            <a:noFill/>
          </a:ln>
        </p:spPr>
      </p:pic>
      <p:grpSp>
        <p:nvGrpSpPr>
          <p:cNvPr id="298" name="Google Shape;298;p7"/>
          <p:cNvGrpSpPr/>
          <p:nvPr/>
        </p:nvGrpSpPr>
        <p:grpSpPr>
          <a:xfrm>
            <a:off x="391864" y="3545270"/>
            <a:ext cx="289170" cy="284718"/>
            <a:chOff x="426000" y="3302025"/>
            <a:chExt cx="220875" cy="217475"/>
          </a:xfrm>
        </p:grpSpPr>
        <p:sp>
          <p:nvSpPr>
            <p:cNvPr id="299" name="Google Shape;299;p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1" name="Google Shape;301;p7"/>
          <p:cNvGrpSpPr/>
          <p:nvPr/>
        </p:nvGrpSpPr>
        <p:grpSpPr>
          <a:xfrm>
            <a:off x="357713" y="1210575"/>
            <a:ext cx="357454" cy="956304"/>
            <a:chOff x="357713" y="600975"/>
            <a:chExt cx="357454" cy="956304"/>
          </a:xfrm>
        </p:grpSpPr>
        <p:sp>
          <p:nvSpPr>
            <p:cNvPr id="302" name="Google Shape;302;p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 name="Google Shape;306;p7"/>
          <p:cNvGrpSpPr/>
          <p:nvPr/>
        </p:nvGrpSpPr>
        <p:grpSpPr>
          <a:xfrm>
            <a:off x="8209964" y="1045747"/>
            <a:ext cx="2019176" cy="2019176"/>
            <a:chOff x="1943325" y="-220375"/>
            <a:chExt cx="1298672" cy="1298672"/>
          </a:xfrm>
        </p:grpSpPr>
        <p:sp>
          <p:nvSpPr>
            <p:cNvPr id="307" name="Google Shape;307;p7"/>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7"/>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7"/>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7"/>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7"/>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7"/>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7"/>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7"/>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7"/>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7"/>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7"/>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7"/>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7"/>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 name="Google Shape;320;p7"/>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7"/>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7"/>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7"/>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7"/>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7"/>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7"/>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7"/>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7"/>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7"/>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7"/>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7"/>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7"/>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7"/>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7"/>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7"/>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7"/>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7"/>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7"/>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7"/>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0" name="Google Shape;340;p7"/>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7"/>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2" name="Google Shape;342;p7"/>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7"/>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4" name="Google Shape;344;p7"/>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7"/>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7"/>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7"/>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8" name="Google Shape;348;p7"/>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7"/>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p7"/>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7"/>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7"/>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7"/>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7"/>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55" name="Google Shape;355;p7"/>
          <p:cNvGrpSpPr/>
          <p:nvPr/>
        </p:nvGrpSpPr>
        <p:grpSpPr>
          <a:xfrm>
            <a:off x="-1031260" y="2597545"/>
            <a:ext cx="1965289" cy="517060"/>
            <a:chOff x="3539975" y="3523525"/>
            <a:chExt cx="745925" cy="196250"/>
          </a:xfrm>
        </p:grpSpPr>
        <p:sp>
          <p:nvSpPr>
            <p:cNvPr id="356" name="Google Shape;356;p7"/>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7" name="Google Shape;357;p7"/>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8" name="Google Shape;358;p7"/>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7"/>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7"/>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7"/>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7"/>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7"/>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7"/>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7"/>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7"/>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7"/>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7"/>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7"/>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7"/>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7"/>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2" name="Google Shape;372;p7"/>
          <p:cNvSpPr/>
          <p:nvPr/>
        </p:nvSpPr>
        <p:spPr>
          <a:xfrm>
            <a:off x="2947150" y="42584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73" name="Shape 373"/>
        <p:cNvGrpSpPr/>
        <p:nvPr/>
      </p:nvGrpSpPr>
      <p:grpSpPr>
        <a:xfrm>
          <a:off x="0" y="0"/>
          <a:ext cx="0" cy="0"/>
          <a:chOff x="0" y="0"/>
          <a:chExt cx="0" cy="0"/>
        </a:xfrm>
      </p:grpSpPr>
      <p:pic>
        <p:nvPicPr>
          <p:cNvPr id="374" name="Google Shape;374;p8"/>
          <p:cNvPicPr preferRelativeResize="0"/>
          <p:nvPr/>
        </p:nvPicPr>
        <p:blipFill rotWithShape="1">
          <a:blip r:embed="rId2">
            <a:alphaModFix amt="60000"/>
          </a:blip>
          <a:srcRect b="9" l="0" r="0" t="9"/>
          <a:stretch/>
        </p:blipFill>
        <p:spPr>
          <a:xfrm rot="10800000">
            <a:off x="0" y="1"/>
            <a:ext cx="9144002" cy="5143499"/>
          </a:xfrm>
          <a:prstGeom prst="rect">
            <a:avLst/>
          </a:prstGeom>
          <a:noFill/>
          <a:ln>
            <a:noFill/>
          </a:ln>
        </p:spPr>
      </p:pic>
      <p:sp>
        <p:nvSpPr>
          <p:cNvPr id="375" name="Google Shape;375;p8"/>
          <p:cNvSpPr txBox="1"/>
          <p:nvPr>
            <p:ph type="title"/>
          </p:nvPr>
        </p:nvSpPr>
        <p:spPr>
          <a:xfrm>
            <a:off x="1987800" y="1227877"/>
            <a:ext cx="5168400" cy="2615400"/>
          </a:xfrm>
          <a:prstGeom prst="rect">
            <a:avLst/>
          </a:prstGeom>
        </p:spPr>
        <p:txBody>
          <a:bodyPr anchorCtr="0" anchor="ctr" bIns="91425" lIns="91425" spcFirstLastPara="1" rIns="91425" wrap="square" tIns="0">
            <a:noAutofit/>
          </a:bodyPr>
          <a:lstStyle>
            <a:lvl1pPr lvl="0" algn="ctr">
              <a:spcBef>
                <a:spcPts val="0"/>
              </a:spcBef>
              <a:spcAft>
                <a:spcPts val="0"/>
              </a:spcAft>
              <a:buSzPts val="4800"/>
              <a:buNone/>
              <a:defRPr sz="6900">
                <a:latin typeface="Aldrich"/>
                <a:ea typeface="Aldrich"/>
                <a:cs typeface="Aldrich"/>
                <a:sym typeface="Aldrich"/>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grpSp>
        <p:nvGrpSpPr>
          <p:cNvPr id="376" name="Google Shape;376;p8"/>
          <p:cNvGrpSpPr/>
          <p:nvPr/>
        </p:nvGrpSpPr>
        <p:grpSpPr>
          <a:xfrm rot="-5400000">
            <a:off x="2819427" y="4284163"/>
            <a:ext cx="289170" cy="284718"/>
            <a:chOff x="426000" y="3302025"/>
            <a:chExt cx="220875" cy="217475"/>
          </a:xfrm>
        </p:grpSpPr>
        <p:sp>
          <p:nvSpPr>
            <p:cNvPr id="377" name="Google Shape;377;p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9" name="Google Shape;379;p8"/>
          <p:cNvGrpSpPr/>
          <p:nvPr/>
        </p:nvGrpSpPr>
        <p:grpSpPr>
          <a:xfrm rot="-5400000">
            <a:off x="1014983" y="3948380"/>
            <a:ext cx="357454" cy="956304"/>
            <a:chOff x="357713" y="600975"/>
            <a:chExt cx="357454" cy="956304"/>
          </a:xfrm>
        </p:grpSpPr>
        <p:sp>
          <p:nvSpPr>
            <p:cNvPr id="380" name="Google Shape;380;p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4" name="Google Shape;384;p8"/>
          <p:cNvSpPr/>
          <p:nvPr/>
        </p:nvSpPr>
        <p:spPr>
          <a:xfrm>
            <a:off x="5427233" y="409866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5" name="Shape 385"/>
        <p:cNvGrpSpPr/>
        <p:nvPr/>
      </p:nvGrpSpPr>
      <p:grpSpPr>
        <a:xfrm>
          <a:off x="0" y="0"/>
          <a:ext cx="0" cy="0"/>
          <a:chOff x="0" y="0"/>
          <a:chExt cx="0" cy="0"/>
        </a:xfrm>
      </p:grpSpPr>
      <p:pic>
        <p:nvPicPr>
          <p:cNvPr id="386" name="Google Shape;386;p9"/>
          <p:cNvPicPr preferRelativeResize="0"/>
          <p:nvPr/>
        </p:nvPicPr>
        <p:blipFill rotWithShape="1">
          <a:blip r:embed="rId2">
            <a:alphaModFix amt="60000"/>
          </a:blip>
          <a:srcRect b="9" l="0" r="0" t="9"/>
          <a:stretch/>
        </p:blipFill>
        <p:spPr>
          <a:xfrm flipH="1" rot="10800000">
            <a:off x="0" y="1"/>
            <a:ext cx="9144002" cy="5143499"/>
          </a:xfrm>
          <a:prstGeom prst="rect">
            <a:avLst/>
          </a:prstGeom>
          <a:noFill/>
          <a:ln>
            <a:noFill/>
          </a:ln>
        </p:spPr>
      </p:pic>
      <p:sp>
        <p:nvSpPr>
          <p:cNvPr id="387" name="Google Shape;387;p9"/>
          <p:cNvSpPr txBox="1"/>
          <p:nvPr>
            <p:ph type="title"/>
          </p:nvPr>
        </p:nvSpPr>
        <p:spPr>
          <a:xfrm>
            <a:off x="803348" y="1764416"/>
            <a:ext cx="4635900" cy="632100"/>
          </a:xfrm>
          <a:prstGeom prst="rect">
            <a:avLst/>
          </a:prstGeom>
        </p:spPr>
        <p:txBody>
          <a:bodyPr anchorCtr="0" anchor="t" bIns="91425" lIns="91425" spcFirstLastPara="1" rIns="91425" wrap="square" tIns="0">
            <a:noAutofit/>
          </a:bodyPr>
          <a:lstStyle>
            <a:lvl1pPr lvl="0">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8" name="Google Shape;388;p9"/>
          <p:cNvSpPr txBox="1"/>
          <p:nvPr>
            <p:ph idx="1" type="subTitle"/>
          </p:nvPr>
        </p:nvSpPr>
        <p:spPr>
          <a:xfrm>
            <a:off x="803350" y="2483809"/>
            <a:ext cx="4635900" cy="133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100"/>
              <a:buNone/>
              <a:defRPr sz="1700">
                <a:solidFill>
                  <a:schemeClr val="lt1"/>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grpSp>
        <p:nvGrpSpPr>
          <p:cNvPr id="389" name="Google Shape;389;p9"/>
          <p:cNvGrpSpPr/>
          <p:nvPr/>
        </p:nvGrpSpPr>
        <p:grpSpPr>
          <a:xfrm>
            <a:off x="391864" y="4307270"/>
            <a:ext cx="289170" cy="284718"/>
            <a:chOff x="426000" y="3302025"/>
            <a:chExt cx="220875" cy="217475"/>
          </a:xfrm>
        </p:grpSpPr>
        <p:sp>
          <p:nvSpPr>
            <p:cNvPr id="390" name="Google Shape;390;p9"/>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9"/>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2" name="Google Shape;392;p9"/>
          <p:cNvGrpSpPr/>
          <p:nvPr/>
        </p:nvGrpSpPr>
        <p:grpSpPr>
          <a:xfrm>
            <a:off x="4724908" y="599573"/>
            <a:ext cx="793256" cy="182899"/>
            <a:chOff x="2685575" y="2835950"/>
            <a:chExt cx="433000" cy="99825"/>
          </a:xfrm>
        </p:grpSpPr>
        <p:sp>
          <p:nvSpPr>
            <p:cNvPr id="393" name="Google Shape;393;p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97" name="Google Shape;397;p9"/>
          <p:cNvGrpSpPr/>
          <p:nvPr/>
        </p:nvGrpSpPr>
        <p:grpSpPr>
          <a:xfrm>
            <a:off x="3091076" y="4281547"/>
            <a:ext cx="2019176" cy="2019176"/>
            <a:chOff x="1943325" y="-220375"/>
            <a:chExt cx="1298672" cy="1298672"/>
          </a:xfrm>
        </p:grpSpPr>
        <p:sp>
          <p:nvSpPr>
            <p:cNvPr id="398" name="Google Shape;398;p9"/>
            <p:cNvSpPr/>
            <p:nvPr/>
          </p:nvSpPr>
          <p:spPr>
            <a:xfrm>
              <a:off x="2582255" y="-220375"/>
              <a:ext cx="49" cy="460871"/>
            </a:xfrm>
            <a:custGeom>
              <a:rect b="b" l="l" r="r" t="t"/>
              <a:pathLst>
                <a:path extrusionOk="0" fill="none" h="9432" w="1">
                  <a:moveTo>
                    <a:pt x="0" y="0"/>
                  </a:moveTo>
                  <a:lnTo>
                    <a:pt x="0" y="943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9"/>
            <p:cNvSpPr/>
            <p:nvPr/>
          </p:nvSpPr>
          <p:spPr>
            <a:xfrm>
              <a:off x="2414509" y="-195895"/>
              <a:ext cx="118785" cy="444844"/>
            </a:xfrm>
            <a:custGeom>
              <a:rect b="b" l="l" r="r" t="t"/>
              <a:pathLst>
                <a:path extrusionOk="0" fill="none" h="9104" w="2431">
                  <a:moveTo>
                    <a:pt x="0" y="1"/>
                  </a:moveTo>
                  <a:lnTo>
                    <a:pt x="2431"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9"/>
            <p:cNvSpPr/>
            <p:nvPr/>
          </p:nvSpPr>
          <p:spPr>
            <a:xfrm>
              <a:off x="2259027" y="-128024"/>
              <a:ext cx="229996" cy="398669"/>
            </a:xfrm>
            <a:custGeom>
              <a:rect b="b" l="l" r="r" t="t"/>
              <a:pathLst>
                <a:path extrusionOk="0" fill="none" h="8159" w="4707">
                  <a:moveTo>
                    <a:pt x="0" y="0"/>
                  </a:moveTo>
                  <a:lnTo>
                    <a:pt x="4706" y="815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9"/>
            <p:cNvSpPr/>
            <p:nvPr/>
          </p:nvSpPr>
          <p:spPr>
            <a:xfrm>
              <a:off x="2126121" y="-22481"/>
              <a:ext cx="325180" cy="325180"/>
            </a:xfrm>
            <a:custGeom>
              <a:rect b="b" l="l" r="r" t="t"/>
              <a:pathLst>
                <a:path extrusionOk="0" fill="none" h="6655" w="6655">
                  <a:moveTo>
                    <a:pt x="1" y="0"/>
                  </a:moveTo>
                  <a:lnTo>
                    <a:pt x="6655" y="66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9"/>
            <p:cNvSpPr/>
            <p:nvPr/>
          </p:nvSpPr>
          <p:spPr>
            <a:xfrm>
              <a:off x="2025317" y="113211"/>
              <a:ext cx="398669" cy="230924"/>
            </a:xfrm>
            <a:custGeom>
              <a:rect b="b" l="l" r="r" t="t"/>
              <a:pathLst>
                <a:path extrusionOk="0" fill="none" h="4726" w="8159">
                  <a:moveTo>
                    <a:pt x="0" y="1"/>
                  </a:moveTo>
                  <a:lnTo>
                    <a:pt x="8158"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9"/>
            <p:cNvSpPr/>
            <p:nvPr/>
          </p:nvSpPr>
          <p:spPr>
            <a:xfrm>
              <a:off x="1963114" y="270598"/>
              <a:ext cx="444844" cy="119713"/>
            </a:xfrm>
            <a:custGeom>
              <a:rect b="b" l="l" r="r" t="t"/>
              <a:pathLst>
                <a:path extrusionOk="0" fill="none" h="2450" w="9104">
                  <a:moveTo>
                    <a:pt x="0" y="0"/>
                  </a:moveTo>
                  <a:lnTo>
                    <a:pt x="9103"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9"/>
            <p:cNvSpPr/>
            <p:nvPr/>
          </p:nvSpPr>
          <p:spPr>
            <a:xfrm>
              <a:off x="1943325" y="439273"/>
              <a:ext cx="460871" cy="49"/>
            </a:xfrm>
            <a:custGeom>
              <a:rect b="b" l="l" r="r" t="t"/>
              <a:pathLst>
                <a:path extrusionOk="0" fill="none" h="1" w="9432">
                  <a:moveTo>
                    <a:pt x="0" y="1"/>
                  </a:moveTo>
                  <a:lnTo>
                    <a:pt x="9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5" name="Google Shape;405;p9"/>
            <p:cNvSpPr/>
            <p:nvPr/>
          </p:nvSpPr>
          <p:spPr>
            <a:xfrm>
              <a:off x="1967805" y="487354"/>
              <a:ext cx="445821" cy="119713"/>
            </a:xfrm>
            <a:custGeom>
              <a:rect b="b" l="l" r="r" t="t"/>
              <a:pathLst>
                <a:path extrusionOk="0" fill="none" h="2450" w="9124">
                  <a:moveTo>
                    <a:pt x="1" y="2450"/>
                  </a:moveTo>
                  <a:lnTo>
                    <a:pt x="912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9"/>
            <p:cNvSpPr/>
            <p:nvPr/>
          </p:nvSpPr>
          <p:spPr>
            <a:xfrm>
              <a:off x="2035676" y="532600"/>
              <a:ext cx="398669" cy="229996"/>
            </a:xfrm>
            <a:custGeom>
              <a:rect b="b" l="l" r="r" t="t"/>
              <a:pathLst>
                <a:path extrusionOk="0" fill="none" h="4707" w="8159">
                  <a:moveTo>
                    <a:pt x="0" y="4706"/>
                  </a:moveTo>
                  <a:lnTo>
                    <a:pt x="815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7" name="Google Shape;407;p9"/>
            <p:cNvSpPr/>
            <p:nvPr/>
          </p:nvSpPr>
          <p:spPr>
            <a:xfrm>
              <a:off x="2141219" y="569345"/>
              <a:ext cx="326108" cy="326108"/>
            </a:xfrm>
            <a:custGeom>
              <a:rect b="b" l="l" r="r" t="t"/>
              <a:pathLst>
                <a:path extrusionOk="0" fill="none" h="6674" w="6674">
                  <a:moveTo>
                    <a:pt x="0" y="6674"/>
                  </a:moveTo>
                  <a:lnTo>
                    <a:pt x="6673"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8" name="Google Shape;408;p9"/>
            <p:cNvSpPr/>
            <p:nvPr/>
          </p:nvSpPr>
          <p:spPr>
            <a:xfrm>
              <a:off x="2277840" y="597588"/>
              <a:ext cx="229996" cy="398718"/>
            </a:xfrm>
            <a:custGeom>
              <a:rect b="b" l="l" r="r" t="t"/>
              <a:pathLst>
                <a:path extrusionOk="0" fill="none" h="8160" w="4707">
                  <a:moveTo>
                    <a:pt x="1" y="8159"/>
                  </a:moveTo>
                  <a:lnTo>
                    <a:pt x="470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9" name="Google Shape;409;p9"/>
            <p:cNvSpPr/>
            <p:nvPr/>
          </p:nvSpPr>
          <p:spPr>
            <a:xfrm>
              <a:off x="2435227" y="613615"/>
              <a:ext cx="118785" cy="444893"/>
            </a:xfrm>
            <a:custGeom>
              <a:rect b="b" l="l" r="r" t="t"/>
              <a:pathLst>
                <a:path extrusionOk="0" fill="none" h="9105" w="2431">
                  <a:moveTo>
                    <a:pt x="1" y="9104"/>
                  </a:moveTo>
                  <a:lnTo>
                    <a:pt x="243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9"/>
            <p:cNvSpPr/>
            <p:nvPr/>
          </p:nvSpPr>
          <p:spPr>
            <a:xfrm>
              <a:off x="2602973" y="617377"/>
              <a:ext cx="49" cy="460920"/>
            </a:xfrm>
            <a:custGeom>
              <a:rect b="b" l="l" r="r" t="t"/>
              <a:pathLst>
                <a:path extrusionOk="0" fill="none" h="9433" w="1">
                  <a:moveTo>
                    <a:pt x="1" y="9432"/>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1" name="Google Shape;411;p9"/>
            <p:cNvSpPr/>
            <p:nvPr/>
          </p:nvSpPr>
          <p:spPr>
            <a:xfrm>
              <a:off x="2651982" y="607996"/>
              <a:ext cx="118785" cy="444844"/>
            </a:xfrm>
            <a:custGeom>
              <a:rect b="b" l="l" r="r" t="t"/>
              <a:pathLst>
                <a:path extrusionOk="0" fill="none" h="9104" w="2431">
                  <a:moveTo>
                    <a:pt x="2431" y="91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2" name="Google Shape;412;p9"/>
            <p:cNvSpPr/>
            <p:nvPr/>
          </p:nvSpPr>
          <p:spPr>
            <a:xfrm>
              <a:off x="2696300" y="586301"/>
              <a:ext cx="229996" cy="398669"/>
            </a:xfrm>
            <a:custGeom>
              <a:rect b="b" l="l" r="r" t="t"/>
              <a:pathLst>
                <a:path extrusionOk="0" fill="none" h="8159" w="4707">
                  <a:moveTo>
                    <a:pt x="4706" y="8159"/>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9"/>
            <p:cNvSpPr/>
            <p:nvPr/>
          </p:nvSpPr>
          <p:spPr>
            <a:xfrm>
              <a:off x="2733974" y="554247"/>
              <a:ext cx="325180" cy="326108"/>
            </a:xfrm>
            <a:custGeom>
              <a:rect b="b" l="l" r="r" t="t"/>
              <a:pathLst>
                <a:path extrusionOk="0" fill="none" h="6674" w="6655">
                  <a:moveTo>
                    <a:pt x="6655" y="66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4" name="Google Shape;414;p9"/>
            <p:cNvSpPr/>
            <p:nvPr/>
          </p:nvSpPr>
          <p:spPr>
            <a:xfrm>
              <a:off x="2761288" y="513739"/>
              <a:ext cx="398718" cy="229996"/>
            </a:xfrm>
            <a:custGeom>
              <a:rect b="b" l="l" r="r" t="t"/>
              <a:pathLst>
                <a:path extrusionOk="0" fill="none" h="4707" w="8160">
                  <a:moveTo>
                    <a:pt x="8159" y="4706"/>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5" name="Google Shape;415;p9"/>
            <p:cNvSpPr/>
            <p:nvPr/>
          </p:nvSpPr>
          <p:spPr>
            <a:xfrm>
              <a:off x="2777315" y="466636"/>
              <a:ext cx="444893" cy="119713"/>
            </a:xfrm>
            <a:custGeom>
              <a:rect b="b" l="l" r="r" t="t"/>
              <a:pathLst>
                <a:path extrusionOk="0" fill="none" h="2450" w="9105">
                  <a:moveTo>
                    <a:pt x="9104" y="2449"/>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9"/>
            <p:cNvSpPr/>
            <p:nvPr/>
          </p:nvSpPr>
          <p:spPr>
            <a:xfrm>
              <a:off x="2781077" y="417626"/>
              <a:ext cx="460920" cy="49"/>
            </a:xfrm>
            <a:custGeom>
              <a:rect b="b" l="l" r="r" t="t"/>
              <a:pathLst>
                <a:path extrusionOk="0" fill="none" h="1" w="9433">
                  <a:moveTo>
                    <a:pt x="9432" y="0"/>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7" name="Google Shape;417;p9"/>
            <p:cNvSpPr/>
            <p:nvPr/>
          </p:nvSpPr>
          <p:spPr>
            <a:xfrm>
              <a:off x="2771696" y="249880"/>
              <a:ext cx="444844" cy="119713"/>
            </a:xfrm>
            <a:custGeom>
              <a:rect b="b" l="l" r="r" t="t"/>
              <a:pathLst>
                <a:path extrusionOk="0" fill="none" h="2450" w="9104">
                  <a:moveTo>
                    <a:pt x="9103" y="0"/>
                  </a:moveTo>
                  <a:lnTo>
                    <a:pt x="0" y="245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8" name="Google Shape;418;p9"/>
            <p:cNvSpPr/>
            <p:nvPr/>
          </p:nvSpPr>
          <p:spPr>
            <a:xfrm>
              <a:off x="2750929" y="94350"/>
              <a:ext cx="398718" cy="230973"/>
            </a:xfrm>
            <a:custGeom>
              <a:rect b="b" l="l" r="r" t="t"/>
              <a:pathLst>
                <a:path extrusionOk="0" fill="none" h="4727" w="8160">
                  <a:moveTo>
                    <a:pt x="8159" y="1"/>
                  </a:moveTo>
                  <a:lnTo>
                    <a:pt x="1" y="472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9" name="Google Shape;419;p9"/>
            <p:cNvSpPr/>
            <p:nvPr/>
          </p:nvSpPr>
          <p:spPr>
            <a:xfrm>
              <a:off x="2717947" y="-38508"/>
              <a:ext cx="326108" cy="326108"/>
            </a:xfrm>
            <a:custGeom>
              <a:rect b="b" l="l" r="r" t="t"/>
              <a:pathLst>
                <a:path extrusionOk="0" fill="none" h="6674" w="6674">
                  <a:moveTo>
                    <a:pt x="6674" y="0"/>
                  </a:moveTo>
                  <a:lnTo>
                    <a:pt x="1" y="667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9"/>
            <p:cNvSpPr/>
            <p:nvPr/>
          </p:nvSpPr>
          <p:spPr>
            <a:xfrm>
              <a:off x="2677439" y="-139361"/>
              <a:ext cx="229996" cy="399646"/>
            </a:xfrm>
            <a:custGeom>
              <a:rect b="b" l="l" r="r" t="t"/>
              <a:pathLst>
                <a:path extrusionOk="0" fill="none" h="8179" w="4707">
                  <a:moveTo>
                    <a:pt x="4706" y="1"/>
                  </a:moveTo>
                  <a:lnTo>
                    <a:pt x="0" y="817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9"/>
            <p:cNvSpPr/>
            <p:nvPr/>
          </p:nvSpPr>
          <p:spPr>
            <a:xfrm>
              <a:off x="2631264" y="-201563"/>
              <a:ext cx="118785" cy="444893"/>
            </a:xfrm>
            <a:custGeom>
              <a:rect b="b" l="l" r="r" t="t"/>
              <a:pathLst>
                <a:path extrusionOk="0" fill="none" h="9105" w="2431">
                  <a:moveTo>
                    <a:pt x="2430" y="1"/>
                  </a:moveTo>
                  <a:lnTo>
                    <a:pt x="0" y="910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9"/>
            <p:cNvSpPr/>
            <p:nvPr/>
          </p:nvSpPr>
          <p:spPr>
            <a:xfrm>
              <a:off x="2607712" y="-215684"/>
              <a:ext cx="62251" cy="456180"/>
            </a:xfrm>
            <a:custGeom>
              <a:rect b="b" l="l" r="r" t="t"/>
              <a:pathLst>
                <a:path extrusionOk="0" fill="none" h="9336" w="1274">
                  <a:moveTo>
                    <a:pt x="1273" y="0"/>
                  </a:moveTo>
                  <a:lnTo>
                    <a:pt x="0" y="933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3" name="Google Shape;423;p9"/>
            <p:cNvSpPr/>
            <p:nvPr/>
          </p:nvSpPr>
          <p:spPr>
            <a:xfrm>
              <a:off x="2500263" y="-213779"/>
              <a:ext cx="57511" cy="457109"/>
            </a:xfrm>
            <a:custGeom>
              <a:rect b="b" l="l" r="r" t="t"/>
              <a:pathLst>
                <a:path extrusionOk="0" fill="none" h="9355" w="1177">
                  <a:moveTo>
                    <a:pt x="1" y="0"/>
                  </a:moveTo>
                  <a:lnTo>
                    <a:pt x="1177" y="935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4" name="Google Shape;424;p9"/>
            <p:cNvSpPr/>
            <p:nvPr/>
          </p:nvSpPr>
          <p:spPr>
            <a:xfrm>
              <a:off x="2337208" y="-168580"/>
              <a:ext cx="174390" cy="426961"/>
            </a:xfrm>
            <a:custGeom>
              <a:rect b="b" l="l" r="r" t="t"/>
              <a:pathLst>
                <a:path extrusionOk="0" fill="none" h="8738" w="3569">
                  <a:moveTo>
                    <a:pt x="1" y="1"/>
                  </a:moveTo>
                  <a:lnTo>
                    <a:pt x="3569" y="873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9"/>
            <p:cNvSpPr/>
            <p:nvPr/>
          </p:nvSpPr>
          <p:spPr>
            <a:xfrm>
              <a:off x="2191157" y="-81849"/>
              <a:ext cx="279005" cy="366615"/>
            </a:xfrm>
            <a:custGeom>
              <a:rect b="b" l="l" r="r" t="t"/>
              <a:pathLst>
                <a:path extrusionOk="0" fill="none" h="7503" w="5710">
                  <a:moveTo>
                    <a:pt x="0" y="0"/>
                  </a:moveTo>
                  <a:lnTo>
                    <a:pt x="5709" y="750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9"/>
            <p:cNvSpPr/>
            <p:nvPr/>
          </p:nvSpPr>
          <p:spPr>
            <a:xfrm>
              <a:off x="2072420" y="39722"/>
              <a:ext cx="364759" cy="281790"/>
            </a:xfrm>
            <a:custGeom>
              <a:rect b="b" l="l" r="r" t="t"/>
              <a:pathLst>
                <a:path extrusionOk="0" fill="none" h="5767" w="7465">
                  <a:moveTo>
                    <a:pt x="0" y="0"/>
                  </a:moveTo>
                  <a:lnTo>
                    <a:pt x="7464" y="5767"/>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9"/>
            <p:cNvSpPr/>
            <p:nvPr/>
          </p:nvSpPr>
          <p:spPr>
            <a:xfrm>
              <a:off x="1989500" y="187678"/>
              <a:ext cx="425055" cy="178153"/>
            </a:xfrm>
            <a:custGeom>
              <a:rect b="b" l="l" r="r" t="t"/>
              <a:pathLst>
                <a:path extrusionOk="0" fill="none" h="3646" w="8699">
                  <a:moveTo>
                    <a:pt x="0" y="0"/>
                  </a:moveTo>
                  <a:lnTo>
                    <a:pt x="8698" y="3645"/>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9"/>
            <p:cNvSpPr/>
            <p:nvPr/>
          </p:nvSpPr>
          <p:spPr>
            <a:xfrm>
              <a:off x="1948016" y="351662"/>
              <a:ext cx="456180" cy="62251"/>
            </a:xfrm>
            <a:custGeom>
              <a:rect b="b" l="l" r="r" t="t"/>
              <a:pathLst>
                <a:path extrusionOk="0" fill="none" h="1274" w="9336">
                  <a:moveTo>
                    <a:pt x="1" y="0"/>
                  </a:moveTo>
                  <a:lnTo>
                    <a:pt x="9335" y="1273"/>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9"/>
            <p:cNvSpPr/>
            <p:nvPr/>
          </p:nvSpPr>
          <p:spPr>
            <a:xfrm>
              <a:off x="1949921" y="462824"/>
              <a:ext cx="457109" cy="58488"/>
            </a:xfrm>
            <a:custGeom>
              <a:rect b="b" l="l" r="r" t="t"/>
              <a:pathLst>
                <a:path extrusionOk="0" fill="none" h="1197" w="9355">
                  <a:moveTo>
                    <a:pt x="0" y="1197"/>
                  </a:moveTo>
                  <a:lnTo>
                    <a:pt x="9354"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0" name="Google Shape;430;p9"/>
            <p:cNvSpPr/>
            <p:nvPr/>
          </p:nvSpPr>
          <p:spPr>
            <a:xfrm>
              <a:off x="1996097" y="509977"/>
              <a:ext cx="425983" cy="174390"/>
            </a:xfrm>
            <a:custGeom>
              <a:rect b="b" l="l" r="r" t="t"/>
              <a:pathLst>
                <a:path extrusionOk="0" fill="none" h="3569" w="8718">
                  <a:moveTo>
                    <a:pt x="0" y="3568"/>
                  </a:moveTo>
                  <a:lnTo>
                    <a:pt x="8718"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1" name="Google Shape;431;p9"/>
            <p:cNvSpPr/>
            <p:nvPr/>
          </p:nvSpPr>
          <p:spPr>
            <a:xfrm>
              <a:off x="2081851" y="551413"/>
              <a:ext cx="367593" cy="279005"/>
            </a:xfrm>
            <a:custGeom>
              <a:rect b="b" l="l" r="r" t="t"/>
              <a:pathLst>
                <a:path extrusionOk="0" fill="none" h="5710" w="7523">
                  <a:moveTo>
                    <a:pt x="0" y="5710"/>
                  </a:moveTo>
                  <a:lnTo>
                    <a:pt x="7522"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2" name="Google Shape;432;p9"/>
            <p:cNvSpPr/>
            <p:nvPr/>
          </p:nvSpPr>
          <p:spPr>
            <a:xfrm>
              <a:off x="2203422" y="584395"/>
              <a:ext cx="281790" cy="363830"/>
            </a:xfrm>
            <a:custGeom>
              <a:rect b="b" l="l" r="r" t="t"/>
              <a:pathLst>
                <a:path extrusionOk="0" fill="none" h="7446" w="5767">
                  <a:moveTo>
                    <a:pt x="0" y="7446"/>
                  </a:moveTo>
                  <a:lnTo>
                    <a:pt x="5767"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9"/>
            <p:cNvSpPr/>
            <p:nvPr/>
          </p:nvSpPr>
          <p:spPr>
            <a:xfrm>
              <a:off x="2351378" y="607018"/>
              <a:ext cx="178153" cy="424126"/>
            </a:xfrm>
            <a:custGeom>
              <a:rect b="b" l="l" r="r" t="t"/>
              <a:pathLst>
                <a:path extrusionOk="0" fill="none" h="8680" w="3646">
                  <a:moveTo>
                    <a:pt x="0" y="8680"/>
                  </a:moveTo>
                  <a:lnTo>
                    <a:pt x="3645"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9"/>
            <p:cNvSpPr/>
            <p:nvPr/>
          </p:nvSpPr>
          <p:spPr>
            <a:xfrm>
              <a:off x="2515362" y="616449"/>
              <a:ext cx="62251" cy="457109"/>
            </a:xfrm>
            <a:custGeom>
              <a:rect b="b" l="l" r="r" t="t"/>
              <a:pathLst>
                <a:path extrusionOk="0" fill="none" h="9355" w="1274">
                  <a:moveTo>
                    <a:pt x="0" y="9355"/>
                  </a:moveTo>
                  <a:lnTo>
                    <a:pt x="1273"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9"/>
            <p:cNvSpPr/>
            <p:nvPr/>
          </p:nvSpPr>
          <p:spPr>
            <a:xfrm>
              <a:off x="2626524" y="614592"/>
              <a:ext cx="58488" cy="457109"/>
            </a:xfrm>
            <a:custGeom>
              <a:rect b="b" l="l" r="r" t="t"/>
              <a:pathLst>
                <a:path extrusionOk="0" fill="none" h="9355" w="1197">
                  <a:moveTo>
                    <a:pt x="1197" y="9354"/>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9"/>
            <p:cNvSpPr/>
            <p:nvPr/>
          </p:nvSpPr>
          <p:spPr>
            <a:xfrm>
              <a:off x="2673677" y="598565"/>
              <a:ext cx="174390" cy="426961"/>
            </a:xfrm>
            <a:custGeom>
              <a:rect b="b" l="l" r="r" t="t"/>
              <a:pathLst>
                <a:path extrusionOk="0" fill="none" h="8738" w="3569">
                  <a:moveTo>
                    <a:pt x="3568" y="8737"/>
                  </a:moveTo>
                  <a:lnTo>
                    <a:pt x="0"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9"/>
            <p:cNvSpPr/>
            <p:nvPr/>
          </p:nvSpPr>
          <p:spPr>
            <a:xfrm>
              <a:off x="2715113" y="572179"/>
              <a:ext cx="279005" cy="366615"/>
            </a:xfrm>
            <a:custGeom>
              <a:rect b="b" l="l" r="r" t="t"/>
              <a:pathLst>
                <a:path extrusionOk="0" fill="none" h="7503" w="5710">
                  <a:moveTo>
                    <a:pt x="5710" y="7503"/>
                  </a:moveTo>
                  <a:lnTo>
                    <a:pt x="1" y="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9"/>
            <p:cNvSpPr/>
            <p:nvPr/>
          </p:nvSpPr>
          <p:spPr>
            <a:xfrm>
              <a:off x="2748095" y="535386"/>
              <a:ext cx="364759" cy="281839"/>
            </a:xfrm>
            <a:custGeom>
              <a:rect b="b" l="l" r="r" t="t"/>
              <a:pathLst>
                <a:path extrusionOk="0" fill="none" h="5768" w="7465">
                  <a:moveTo>
                    <a:pt x="7465" y="5768"/>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9" name="Google Shape;439;p9"/>
            <p:cNvSpPr/>
            <p:nvPr/>
          </p:nvSpPr>
          <p:spPr>
            <a:xfrm>
              <a:off x="2770718" y="491116"/>
              <a:ext cx="424126" cy="179081"/>
            </a:xfrm>
            <a:custGeom>
              <a:rect b="b" l="l" r="r" t="t"/>
              <a:pathLst>
                <a:path extrusionOk="0" fill="none" h="3665" w="8680">
                  <a:moveTo>
                    <a:pt x="8680" y="3665"/>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9"/>
            <p:cNvSpPr/>
            <p:nvPr/>
          </p:nvSpPr>
          <p:spPr>
            <a:xfrm>
              <a:off x="2781077" y="443035"/>
              <a:ext cx="456180" cy="62251"/>
            </a:xfrm>
            <a:custGeom>
              <a:rect b="b" l="l" r="r" t="t"/>
              <a:pathLst>
                <a:path extrusionOk="0" fill="none" h="1274" w="9336">
                  <a:moveTo>
                    <a:pt x="9336" y="1274"/>
                  </a:moveTo>
                  <a:lnTo>
                    <a:pt x="1" y="1"/>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1" name="Google Shape;441;p9"/>
            <p:cNvSpPr/>
            <p:nvPr/>
          </p:nvSpPr>
          <p:spPr>
            <a:xfrm>
              <a:off x="2778292" y="335635"/>
              <a:ext cx="457109" cy="58440"/>
            </a:xfrm>
            <a:custGeom>
              <a:rect b="b" l="l" r="r" t="t"/>
              <a:pathLst>
                <a:path extrusionOk="0" fill="none" h="1196" w="9355">
                  <a:moveTo>
                    <a:pt x="9354" y="0"/>
                  </a:moveTo>
                  <a:lnTo>
                    <a:pt x="0" y="1196"/>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2" name="Google Shape;442;p9"/>
            <p:cNvSpPr/>
            <p:nvPr/>
          </p:nvSpPr>
          <p:spPr>
            <a:xfrm>
              <a:off x="2763194" y="172579"/>
              <a:ext cx="426032" cy="174390"/>
            </a:xfrm>
            <a:custGeom>
              <a:rect b="b" l="l" r="r" t="t"/>
              <a:pathLst>
                <a:path extrusionOk="0" fill="none" h="3569" w="8719">
                  <a:moveTo>
                    <a:pt x="8718" y="1"/>
                  </a:moveTo>
                  <a:lnTo>
                    <a:pt x="1" y="3569"/>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9"/>
            <p:cNvSpPr/>
            <p:nvPr/>
          </p:nvSpPr>
          <p:spPr>
            <a:xfrm>
              <a:off x="2735879" y="27457"/>
              <a:ext cx="366615" cy="278076"/>
            </a:xfrm>
            <a:custGeom>
              <a:rect b="b" l="l" r="r" t="t"/>
              <a:pathLst>
                <a:path extrusionOk="0" fill="none" h="5691" w="7503">
                  <a:moveTo>
                    <a:pt x="7503" y="0"/>
                  </a:moveTo>
                  <a:lnTo>
                    <a:pt x="0" y="5690"/>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p9"/>
            <p:cNvSpPr/>
            <p:nvPr/>
          </p:nvSpPr>
          <p:spPr>
            <a:xfrm>
              <a:off x="2699135" y="-91280"/>
              <a:ext cx="282767" cy="364759"/>
            </a:xfrm>
            <a:custGeom>
              <a:rect b="b" l="l" r="r" t="t"/>
              <a:pathLst>
                <a:path extrusionOk="0" fill="none" h="7465" w="5787">
                  <a:moveTo>
                    <a:pt x="5786" y="0"/>
                  </a:moveTo>
                  <a:lnTo>
                    <a:pt x="0" y="7464"/>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5" name="Google Shape;445;p9"/>
            <p:cNvSpPr/>
            <p:nvPr/>
          </p:nvSpPr>
          <p:spPr>
            <a:xfrm>
              <a:off x="2655744" y="-174200"/>
              <a:ext cx="178153" cy="425055"/>
            </a:xfrm>
            <a:custGeom>
              <a:rect b="b" l="l" r="r" t="t"/>
              <a:pathLst>
                <a:path extrusionOk="0" fill="none" h="8699" w="3646">
                  <a:moveTo>
                    <a:pt x="3646" y="0"/>
                  </a:moveTo>
                  <a:lnTo>
                    <a:pt x="1" y="8698"/>
                  </a:lnTo>
                </a:path>
              </a:pathLst>
            </a:custGeom>
            <a:solidFill>
              <a:schemeClr val="dk2"/>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6" name="Google Shape;446;p9"/>
          <p:cNvGrpSpPr/>
          <p:nvPr/>
        </p:nvGrpSpPr>
        <p:grpSpPr>
          <a:xfrm>
            <a:off x="8513377" y="4281545"/>
            <a:ext cx="1965289" cy="517060"/>
            <a:chOff x="3539975" y="3523525"/>
            <a:chExt cx="745925" cy="196250"/>
          </a:xfrm>
        </p:grpSpPr>
        <p:sp>
          <p:nvSpPr>
            <p:cNvPr id="447" name="Google Shape;447;p9"/>
            <p:cNvSpPr/>
            <p:nvPr/>
          </p:nvSpPr>
          <p:spPr>
            <a:xfrm>
              <a:off x="353997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8" name="Google Shape;448;p9"/>
            <p:cNvSpPr/>
            <p:nvPr/>
          </p:nvSpPr>
          <p:spPr>
            <a:xfrm>
              <a:off x="35766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9" name="Google Shape;449;p9"/>
            <p:cNvSpPr/>
            <p:nvPr/>
          </p:nvSpPr>
          <p:spPr>
            <a:xfrm>
              <a:off x="36132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9"/>
            <p:cNvSpPr/>
            <p:nvPr/>
          </p:nvSpPr>
          <p:spPr>
            <a:xfrm>
              <a:off x="36499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1" name="Google Shape;451;p9"/>
            <p:cNvSpPr/>
            <p:nvPr/>
          </p:nvSpPr>
          <p:spPr>
            <a:xfrm>
              <a:off x="3686550"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9"/>
            <p:cNvSpPr/>
            <p:nvPr/>
          </p:nvSpPr>
          <p:spPr>
            <a:xfrm>
              <a:off x="37232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3" name="Google Shape;453;p9"/>
            <p:cNvSpPr/>
            <p:nvPr/>
          </p:nvSpPr>
          <p:spPr>
            <a:xfrm>
              <a:off x="3759825"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9"/>
            <p:cNvSpPr/>
            <p:nvPr/>
          </p:nvSpPr>
          <p:spPr>
            <a:xfrm>
              <a:off x="379647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5" name="Google Shape;455;p9"/>
            <p:cNvSpPr/>
            <p:nvPr/>
          </p:nvSpPr>
          <p:spPr>
            <a:xfrm>
              <a:off x="3833125"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9"/>
            <p:cNvSpPr/>
            <p:nvPr/>
          </p:nvSpPr>
          <p:spPr>
            <a:xfrm>
              <a:off x="3869775" y="3523525"/>
              <a:ext cx="196275" cy="196250"/>
            </a:xfrm>
            <a:custGeom>
              <a:rect b="b" l="l" r="r" t="t"/>
              <a:pathLst>
                <a:path extrusionOk="0" fill="none" h="7850" w="7851">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9"/>
            <p:cNvSpPr/>
            <p:nvPr/>
          </p:nvSpPr>
          <p:spPr>
            <a:xfrm>
              <a:off x="3906425"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8" name="Google Shape;458;p9"/>
            <p:cNvSpPr/>
            <p:nvPr/>
          </p:nvSpPr>
          <p:spPr>
            <a:xfrm>
              <a:off x="3943050" y="3523525"/>
              <a:ext cx="196275" cy="196250"/>
            </a:xfrm>
            <a:custGeom>
              <a:rect b="b" l="l" r="r" t="t"/>
              <a:pathLst>
                <a:path extrusionOk="0" fill="none" h="7850" w="7851">
                  <a:moveTo>
                    <a:pt x="1" y="0"/>
                  </a:moveTo>
                  <a:lnTo>
                    <a:pt x="7851"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9"/>
            <p:cNvSpPr/>
            <p:nvPr/>
          </p:nvSpPr>
          <p:spPr>
            <a:xfrm>
              <a:off x="397970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9"/>
            <p:cNvSpPr/>
            <p:nvPr/>
          </p:nvSpPr>
          <p:spPr>
            <a:xfrm>
              <a:off x="4016350" y="3523525"/>
              <a:ext cx="196275" cy="196250"/>
            </a:xfrm>
            <a:custGeom>
              <a:rect b="b" l="l" r="r" t="t"/>
              <a:pathLst>
                <a:path extrusionOk="0" fill="none" h="7850" w="7851">
                  <a:moveTo>
                    <a:pt x="1"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9"/>
            <p:cNvSpPr/>
            <p:nvPr/>
          </p:nvSpPr>
          <p:spPr>
            <a:xfrm>
              <a:off x="405300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p9"/>
            <p:cNvSpPr/>
            <p:nvPr/>
          </p:nvSpPr>
          <p:spPr>
            <a:xfrm>
              <a:off x="4089650" y="3523525"/>
              <a:ext cx="196250" cy="196250"/>
            </a:xfrm>
            <a:custGeom>
              <a:rect b="b" l="l" r="r" t="t"/>
              <a:pathLst>
                <a:path extrusionOk="0" fill="none" h="7850" w="7850">
                  <a:moveTo>
                    <a:pt x="0" y="0"/>
                  </a:moveTo>
                  <a:lnTo>
                    <a:pt x="7850" y="78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3" name="Google Shape;463;p9"/>
          <p:cNvSpPr/>
          <p:nvPr/>
        </p:nvSpPr>
        <p:spPr>
          <a:xfrm>
            <a:off x="1765763" y="53362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4" name="Shape 464"/>
        <p:cNvGrpSpPr/>
        <p:nvPr/>
      </p:nvGrpSpPr>
      <p:grpSpPr>
        <a:xfrm>
          <a:off x="0" y="0"/>
          <a:ext cx="0" cy="0"/>
          <a:chOff x="0" y="0"/>
          <a:chExt cx="0" cy="0"/>
        </a:xfrm>
      </p:grpSpPr>
      <p:sp>
        <p:nvSpPr>
          <p:cNvPr id="465" name="Google Shape;465;p10"/>
          <p:cNvSpPr txBox="1"/>
          <p:nvPr>
            <p:ph idx="1" type="body"/>
          </p:nvPr>
        </p:nvSpPr>
        <p:spPr>
          <a:xfrm>
            <a:off x="1096550" y="1135950"/>
            <a:ext cx="4466700" cy="1516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sz="2900">
                <a:solidFill>
                  <a:schemeClr val="lt1"/>
                </a:solidFill>
                <a:latin typeface="Aldrich"/>
                <a:ea typeface="Aldrich"/>
                <a:cs typeface="Aldrich"/>
                <a:sym typeface="Aldrich"/>
              </a:defRPr>
            </a:lvl1pPr>
          </a:lstStyle>
          <a:p/>
        </p:txBody>
      </p:sp>
      <p:grpSp>
        <p:nvGrpSpPr>
          <p:cNvPr id="466" name="Google Shape;466;p10"/>
          <p:cNvGrpSpPr/>
          <p:nvPr/>
        </p:nvGrpSpPr>
        <p:grpSpPr>
          <a:xfrm>
            <a:off x="391864" y="4307270"/>
            <a:ext cx="289170" cy="284718"/>
            <a:chOff x="426000" y="3302025"/>
            <a:chExt cx="220875" cy="217475"/>
          </a:xfrm>
        </p:grpSpPr>
        <p:sp>
          <p:nvSpPr>
            <p:cNvPr id="467" name="Google Shape;467;p1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1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10"/>
          <p:cNvGrpSpPr/>
          <p:nvPr/>
        </p:nvGrpSpPr>
        <p:grpSpPr>
          <a:xfrm>
            <a:off x="357713" y="1416050"/>
            <a:ext cx="357454" cy="956304"/>
            <a:chOff x="357713" y="600975"/>
            <a:chExt cx="357454" cy="956304"/>
          </a:xfrm>
        </p:grpSpPr>
        <p:sp>
          <p:nvSpPr>
            <p:cNvPr id="470" name="Google Shape;470;p1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1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2" name="Google Shape;472;p1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1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4" name="Google Shape;474;p10"/>
          <p:cNvGrpSpPr/>
          <p:nvPr/>
        </p:nvGrpSpPr>
        <p:grpSpPr>
          <a:xfrm>
            <a:off x="1409864" y="-1010428"/>
            <a:ext cx="2019176" cy="2019176"/>
            <a:chOff x="1943325" y="-220375"/>
            <a:chExt cx="1298672" cy="1298672"/>
          </a:xfrm>
        </p:grpSpPr>
        <p:sp>
          <p:nvSpPr>
            <p:cNvPr id="475" name="Google Shape;475;p10"/>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6" name="Google Shape;476;p10"/>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10"/>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10"/>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10"/>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0" name="Google Shape;480;p10"/>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10"/>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10"/>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10"/>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10"/>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10"/>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6" name="Google Shape;486;p10"/>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7" name="Google Shape;487;p10"/>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10"/>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10"/>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10"/>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1" name="Google Shape;491;p10"/>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10"/>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3" name="Google Shape;493;p10"/>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4" name="Google Shape;494;p10"/>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5" name="Google Shape;495;p10"/>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6" name="Google Shape;496;p10"/>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7" name="Google Shape;497;p10"/>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8" name="Google Shape;498;p10"/>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10"/>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p10"/>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1" name="Google Shape;501;p10"/>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2" name="Google Shape;502;p10"/>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10"/>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10"/>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5" name="Google Shape;505;p10"/>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10"/>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7" name="Google Shape;507;p10"/>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10"/>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9" name="Google Shape;509;p10"/>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0" name="Google Shape;510;p10"/>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10"/>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2" name="Google Shape;512;p10"/>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3" name="Google Shape;513;p10"/>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4" name="Google Shape;514;p10"/>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10"/>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6" name="Google Shape;516;p10"/>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7" name="Google Shape;517;p10"/>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8" name="Google Shape;518;p10"/>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9" name="Google Shape;519;p10"/>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p10"/>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1" name="Google Shape;521;p10"/>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2" name="Google Shape;522;p10"/>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523" name="Google Shape;523;p10"/>
          <p:cNvPicPr preferRelativeResize="0"/>
          <p:nvPr/>
        </p:nvPicPr>
        <p:blipFill>
          <a:blip r:embed="rId2">
            <a:alphaModFix/>
          </a:blip>
          <a:stretch>
            <a:fillRect/>
          </a:stretch>
        </p:blipFill>
        <p:spPr>
          <a:xfrm rot="2700000">
            <a:off x="7664015" y="1409800"/>
            <a:ext cx="2527511" cy="26812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40" Type="http://schemas.openxmlformats.org/officeDocument/2006/relationships/slideLayout" Target="../slideLayouts/slideLayout40.xml"/><Relationship Id="rId42" Type="http://schemas.openxmlformats.org/officeDocument/2006/relationships/slideLayout" Target="../slideLayouts/slideLayout42.xml"/><Relationship Id="rId41" Type="http://schemas.openxmlformats.org/officeDocument/2006/relationships/slideLayout" Target="../slideLayouts/slideLayout41.xml"/><Relationship Id="rId44" Type="http://schemas.openxmlformats.org/officeDocument/2006/relationships/slideLayout" Target="../slideLayouts/slideLayout44.xml"/><Relationship Id="rId43" Type="http://schemas.openxmlformats.org/officeDocument/2006/relationships/slideLayout" Target="../slideLayouts/slideLayout43.xml"/><Relationship Id="rId46" Type="http://schemas.openxmlformats.org/officeDocument/2006/relationships/slideLayout" Target="../slideLayouts/slideLayout46.xml"/><Relationship Id="rId45" Type="http://schemas.openxmlformats.org/officeDocument/2006/relationships/slideLayout" Target="../slideLayouts/slideLayout45.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48" Type="http://schemas.openxmlformats.org/officeDocument/2006/relationships/slideLayout" Target="../slideLayouts/slideLayout48.xml"/><Relationship Id="rId47" Type="http://schemas.openxmlformats.org/officeDocument/2006/relationships/slideLayout" Target="../slideLayouts/slideLayout47.xml"/><Relationship Id="rId49" Type="http://schemas.openxmlformats.org/officeDocument/2006/relationships/slideLayout" Target="../slideLayouts/slideLayout4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3" Type="http://schemas.openxmlformats.org/officeDocument/2006/relationships/slideLayout" Target="../slideLayouts/slideLayout33.xml"/><Relationship Id="rId32" Type="http://schemas.openxmlformats.org/officeDocument/2006/relationships/slideLayout" Target="../slideLayouts/slideLayout32.xml"/><Relationship Id="rId35" Type="http://schemas.openxmlformats.org/officeDocument/2006/relationships/slideLayout" Target="../slideLayouts/slideLayout35.xml"/><Relationship Id="rId34" Type="http://schemas.openxmlformats.org/officeDocument/2006/relationships/slideLayout" Target="../slideLayouts/slideLayout34.xml"/><Relationship Id="rId37" Type="http://schemas.openxmlformats.org/officeDocument/2006/relationships/slideLayout" Target="../slideLayouts/slideLayout37.xml"/><Relationship Id="rId36" Type="http://schemas.openxmlformats.org/officeDocument/2006/relationships/slideLayout" Target="../slideLayouts/slideLayout36.xml"/><Relationship Id="rId39" Type="http://schemas.openxmlformats.org/officeDocument/2006/relationships/slideLayout" Target="../slideLayouts/slideLayout39.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9" Type="http://schemas.openxmlformats.org/officeDocument/2006/relationships/slideLayout" Target="../slideLayouts/slideLayout29.xml"/><Relationship Id="rId51" Type="http://schemas.openxmlformats.org/officeDocument/2006/relationships/slideLayout" Target="../slideLayouts/slideLayout51.xml"/><Relationship Id="rId50" Type="http://schemas.openxmlformats.org/officeDocument/2006/relationships/slideLayout" Target="../slideLayouts/slideLayout50.xml"/><Relationship Id="rId5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5500" y="538250"/>
            <a:ext cx="7713000" cy="479400"/>
          </a:xfrm>
          <a:prstGeom prst="rect">
            <a:avLst/>
          </a:prstGeom>
          <a:noFill/>
          <a:ln>
            <a:noFill/>
          </a:ln>
        </p:spPr>
        <p:txBody>
          <a:bodyPr anchorCtr="0" anchor="t" bIns="91425" lIns="91425" spcFirstLastPara="1" rIns="91425" wrap="square" tIns="0">
            <a:noAutofit/>
          </a:bodyPr>
          <a:lstStyle>
            <a:lvl1pPr lvl="0">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1pPr>
            <a:lvl2pPr lvl="1">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2pPr>
            <a:lvl3pPr lvl="2">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3pPr>
            <a:lvl4pPr lvl="3">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4pPr>
            <a:lvl5pPr lvl="4">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5pPr>
            <a:lvl6pPr lvl="5">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6pPr>
            <a:lvl7pPr lvl="6">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7pPr>
            <a:lvl8pPr lvl="7">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8pPr>
            <a:lvl9pPr lvl="8">
              <a:spcBef>
                <a:spcPts val="0"/>
              </a:spcBef>
              <a:spcAft>
                <a:spcPts val="0"/>
              </a:spcAft>
              <a:buClr>
                <a:schemeClr val="lt1"/>
              </a:buClr>
              <a:buSzPts val="2900"/>
              <a:buFont typeface="Aldrich"/>
              <a:buNone/>
              <a:defRPr sz="2900">
                <a:solidFill>
                  <a:schemeClr val="lt1"/>
                </a:solidFill>
                <a:latin typeface="Aldrich"/>
                <a:ea typeface="Aldrich"/>
                <a:cs typeface="Aldrich"/>
                <a:sym typeface="Aldrich"/>
              </a:defRPr>
            </a:lvl9pPr>
          </a:lstStyle>
          <a:p/>
        </p:txBody>
      </p:sp>
      <p:sp>
        <p:nvSpPr>
          <p:cNvPr id="7" name="Google Shape;7;p1"/>
          <p:cNvSpPr txBox="1"/>
          <p:nvPr>
            <p:ph idx="1" type="body"/>
          </p:nvPr>
        </p:nvSpPr>
        <p:spPr>
          <a:xfrm>
            <a:off x="715550" y="1152475"/>
            <a:ext cx="7713000" cy="34527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1pPr>
            <a:lvl2pPr indent="-317500" lvl="1" marL="914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2pPr>
            <a:lvl3pPr indent="-317500" lvl="2" marL="1371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3pPr>
            <a:lvl4pPr indent="-317500" lvl="3" marL="1828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4pPr>
            <a:lvl5pPr indent="-317500" lvl="4" marL="22860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5pPr>
            <a:lvl6pPr indent="-317500" lvl="5" marL="27432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6pPr>
            <a:lvl7pPr indent="-317500" lvl="6" marL="32004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7pPr>
            <a:lvl8pPr indent="-317500" lvl="7" marL="36576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8pPr>
            <a:lvl9pPr indent="-317500" lvl="8" marL="4114800">
              <a:lnSpc>
                <a:spcPct val="115000"/>
              </a:lnSpc>
              <a:spcBef>
                <a:spcPts val="0"/>
              </a:spcBef>
              <a:spcAft>
                <a:spcPts val="0"/>
              </a:spcAft>
              <a:buClr>
                <a:schemeClr val="lt1"/>
              </a:buClr>
              <a:buSzPts val="1400"/>
              <a:buFont typeface="Bai Jamjuree"/>
              <a:buChar char="■"/>
              <a:defRPr>
                <a:solidFill>
                  <a:schemeClr val="lt1"/>
                </a:solidFill>
                <a:latin typeface="Bai Jamjuree"/>
                <a:ea typeface="Bai Jamjuree"/>
                <a:cs typeface="Bai Jamjuree"/>
                <a:sym typeface="Bai Jamjuree"/>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 id="2147483683" r:id="rId36"/>
    <p:sldLayoutId id="2147483684" r:id="rId37"/>
    <p:sldLayoutId id="2147483685" r:id="rId38"/>
    <p:sldLayoutId id="2147483686" r:id="rId39"/>
    <p:sldLayoutId id="2147483687" r:id="rId40"/>
    <p:sldLayoutId id="2147483688" r:id="rId41"/>
    <p:sldLayoutId id="2147483689" r:id="rId42"/>
    <p:sldLayoutId id="2147483690" r:id="rId43"/>
    <p:sldLayoutId id="2147483691" r:id="rId44"/>
    <p:sldLayoutId id="2147483692" r:id="rId45"/>
    <p:sldLayoutId id="2147483693" r:id="rId46"/>
    <p:sldLayoutId id="2147483694" r:id="rId47"/>
    <p:sldLayoutId id="2147483695" r:id="rId48"/>
    <p:sldLayoutId id="2147483696" r:id="rId49"/>
    <p:sldLayoutId id="2147483697" r:id="rId50"/>
    <p:sldLayoutId id="2147483698" r:id="rId51"/>
  </p:sldLayoutIdLst>
  <mc:AlternateContent>
    <mc:Choice Requires="p14">
      <p:transition spd="med" p14:dur="600">
        <p:fade thruBlk="1"/>
      </p:transition>
    </mc:Choice>
    <mc:Fallback>
      <p:transition spd="med">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slide" Target="/ppt/slides/slide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 Id="rId3" Type="http://schemas.openxmlformats.org/officeDocument/2006/relationships/slide" Target="/ppt/slides/slide14.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 Id="rId3" Type="http://schemas.openxmlformats.org/officeDocument/2006/relationships/slide" Target="/ppt/slides/slide14.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hyperlink" Target="https://bit.ly/text_sentiment_analysis_based_on_NLP_works_for_businesses" TargetMode="External"/><Relationship Id="rId4" Type="http://schemas.openxmlformats.org/officeDocument/2006/relationships/hyperlink" Target="https://cs229.stanford.edu/proj2011/Jong-%20PredictingRatingwithSentimentAnalysis.pdf#:~:text=The%20results%20proved%20to%20be%20much%20better%20than,provide%20a%20very%20strong%20model%20for%20sentiment%20analysis" TargetMode="External"/><Relationship Id="rId5" Type="http://schemas.openxmlformats.org/officeDocument/2006/relationships/slide" Target="/ppt/slides/slide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13.xml"/><Relationship Id="rId3" Type="http://schemas.openxmlformats.org/officeDocument/2006/relationships/image" Target="../media/image9.png"/><Relationship Id="rId4" Type="http://schemas.openxmlformats.org/officeDocument/2006/relationships/slide" Target="/ppt/slides/slide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slide" Target="/ppt/slid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5.xml"/><Relationship Id="rId3" Type="http://schemas.openxmlformats.org/officeDocument/2006/relationships/slide" Target="/ppt/slides/slide14.xml"/><Relationship Id="rId4" Type="http://schemas.openxmlformats.org/officeDocument/2006/relationships/image" Target="../media/image23.png"/><Relationship Id="rId5" Type="http://schemas.openxmlformats.org/officeDocument/2006/relationships/image" Target="../media/image15.png"/><Relationship Id="rId6" Type="http://schemas.openxmlformats.org/officeDocument/2006/relationships/hyperlink" Target="https://github.com/serhatozar/labs/blob/main/Sentiment%20Analysis%20Model%20%2B%20Product%20Recommendation.ipynb"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6.xml"/><Relationship Id="rId3" Type="http://schemas.openxmlformats.org/officeDocument/2006/relationships/slide" Target="/ppt/slides/slide14.xml"/><Relationship Id="rId4" Type="http://schemas.openxmlformats.org/officeDocument/2006/relationships/image" Target="../media/image16.png"/><Relationship Id="rId5" Type="http://schemas.openxmlformats.org/officeDocument/2006/relationships/image" Target="../media/image2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slide" Target="/ppt/slid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1.xml"/><Relationship Id="rId2" Type="http://schemas.openxmlformats.org/officeDocument/2006/relationships/notesSlide" Target="../notesSlides/notesSlide18.xml"/><Relationship Id="rId3" Type="http://schemas.openxmlformats.org/officeDocument/2006/relationships/slide" Target="/ppt/slides/slide14.xml"/><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hyperlink" Target="https://github.com/serhatozar/labs/blob/main/Sentiment%20Analysis%20Model%20%2B%20Product%20Recommendation.ipynb"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9.xml"/><Relationship Id="rId3" Type="http://schemas.openxmlformats.org/officeDocument/2006/relationships/slide" Target="/ppt/slid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2.xml"/><Relationship Id="rId3" Type="http://schemas.openxmlformats.org/officeDocument/2006/relationships/slide" Target="/ppt/slides/slide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slide" Target="/ppt/slides/slide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3.xml"/><Relationship Id="rId3" Type="http://schemas.openxmlformats.org/officeDocument/2006/relationships/slide" Target="/ppt/slides/slide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4.xml"/><Relationship Id="rId3" Type="http://schemas.openxmlformats.org/officeDocument/2006/relationships/slide" Target="/ppt/slides/slide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 Id="rId3" Type="http://schemas.openxmlformats.org/officeDocument/2006/relationships/slide" Target="/ppt/slides/slide14.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hyperlink" Target="https://github.com/serhatozar/labs/blob/main/Sentiment%20Analysis%20Model%20%2B%20Product%20Recommendation.ipynb" TargetMode="External"/><Relationship Id="rId4" Type="http://schemas.openxmlformats.org/officeDocument/2006/relationships/slide" Target="/ppt/slides/slide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slide" Target="/ppt/slides/slide14.xml"/><Relationship Id="rId4" Type="http://schemas.openxmlformats.org/officeDocument/2006/relationships/image" Target="../media/image14.png"/><Relationship Id="rId5" Type="http://schemas.openxmlformats.org/officeDocument/2006/relationships/image" Target="../media/image2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slide" Target="/ppt/slides/slide14.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slide" Target="/ppt/slides/slide14.xml"/><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0" name="Shape 2580"/>
        <p:cNvGrpSpPr/>
        <p:nvPr/>
      </p:nvGrpSpPr>
      <p:grpSpPr>
        <a:xfrm>
          <a:off x="0" y="0"/>
          <a:ext cx="0" cy="0"/>
          <a:chOff x="0" y="0"/>
          <a:chExt cx="0" cy="0"/>
        </a:xfrm>
      </p:grpSpPr>
      <p:sp>
        <p:nvSpPr>
          <p:cNvPr id="2581" name="Google Shape;2581;p53"/>
          <p:cNvSpPr txBox="1"/>
          <p:nvPr>
            <p:ph type="ctrTitle"/>
          </p:nvPr>
        </p:nvSpPr>
        <p:spPr>
          <a:xfrm>
            <a:off x="474100" y="1249050"/>
            <a:ext cx="8259000" cy="2291700"/>
          </a:xfrm>
          <a:prstGeom prst="rect">
            <a:avLst/>
          </a:prstGeom>
        </p:spPr>
        <p:txBody>
          <a:bodyPr anchorCtr="0" anchor="t" bIns="91425" lIns="91425" spcFirstLastPara="1" rIns="91425" wrap="square" tIns="0">
            <a:noAutofit/>
          </a:bodyPr>
          <a:lstStyle/>
          <a:p>
            <a:pPr indent="0" lvl="0" marL="0" rtl="0" algn="ctr">
              <a:spcBef>
                <a:spcPts val="0"/>
              </a:spcBef>
              <a:spcAft>
                <a:spcPts val="200"/>
              </a:spcAft>
              <a:buNone/>
            </a:pPr>
            <a:r>
              <a:rPr lang="en" sz="5400"/>
              <a:t>SENTIMENT ANALYSIS</a:t>
            </a:r>
            <a:r>
              <a:rPr lang="en" sz="5800"/>
              <a:t> </a:t>
            </a:r>
            <a:r>
              <a:rPr lang="en"/>
              <a:t> </a:t>
            </a:r>
            <a:r>
              <a:rPr lang="en" sz="5050">
                <a:solidFill>
                  <a:schemeClr val="dk2"/>
                </a:solidFill>
              </a:rPr>
              <a:t>&amp; PRODUCT RECOMMENDATION</a:t>
            </a:r>
            <a:endParaRPr sz="5050">
              <a:solidFill>
                <a:schemeClr val="dk2"/>
              </a:solidFill>
            </a:endParaRPr>
          </a:p>
        </p:txBody>
      </p:sp>
      <p:sp>
        <p:nvSpPr>
          <p:cNvPr id="2582" name="Google Shape;2582;p53"/>
          <p:cNvSpPr/>
          <p:nvPr/>
        </p:nvSpPr>
        <p:spPr>
          <a:xfrm>
            <a:off x="715550" y="239173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3" name="Google Shape;2583;p53"/>
          <p:cNvSpPr txBox="1"/>
          <p:nvPr>
            <p:ph idx="4294967295" type="subTitle"/>
          </p:nvPr>
        </p:nvSpPr>
        <p:spPr>
          <a:xfrm>
            <a:off x="6469606" y="4315516"/>
            <a:ext cx="2040000" cy="3549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by Serhat Tozar</a:t>
            </a:r>
            <a:endParaRPr/>
          </a:p>
        </p:txBody>
      </p:sp>
      <p:sp>
        <p:nvSpPr>
          <p:cNvPr id="2584" name="Google Shape;2584;p5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5" name="Google Shape;2585;p5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6" name="Google Shape;2586;p5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7" name="Google Shape;2587;p5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581"/>
                                        </p:tgtEl>
                                        <p:attrNameLst>
                                          <p:attrName>style.visibility</p:attrName>
                                        </p:attrNameLst>
                                      </p:cBhvr>
                                      <p:to>
                                        <p:strVal val="visible"/>
                                      </p:to>
                                    </p:set>
                                    <p:anim calcmode="lin" valueType="num">
                                      <p:cBhvr additive="base">
                                        <p:cTn dur="1000"/>
                                        <p:tgtEl>
                                          <p:spTgt spid="2581"/>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9" name="Shape 2889"/>
        <p:cNvGrpSpPr/>
        <p:nvPr/>
      </p:nvGrpSpPr>
      <p:grpSpPr>
        <a:xfrm>
          <a:off x="0" y="0"/>
          <a:ext cx="0" cy="0"/>
          <a:chOff x="0" y="0"/>
          <a:chExt cx="0" cy="0"/>
        </a:xfrm>
      </p:grpSpPr>
      <p:sp>
        <p:nvSpPr>
          <p:cNvPr id="2890" name="Google Shape;2890;p62"/>
          <p:cNvSpPr txBox="1"/>
          <p:nvPr>
            <p:ph type="title"/>
          </p:nvPr>
        </p:nvSpPr>
        <p:spPr>
          <a:xfrm>
            <a:off x="1648350" y="910025"/>
            <a:ext cx="5493900" cy="303300"/>
          </a:xfrm>
          <a:prstGeom prst="rect">
            <a:avLst/>
          </a:prstGeom>
          <a:solidFill>
            <a:schemeClr val="dk2"/>
          </a:solidFill>
        </p:spPr>
        <p:txBody>
          <a:bodyPr anchorCtr="0" anchor="t" bIns="91425" lIns="91425" spcFirstLastPara="1" rIns="91425" wrap="square" tIns="0">
            <a:noAutofit/>
          </a:bodyPr>
          <a:lstStyle/>
          <a:p>
            <a:pPr indent="0" lvl="0" marL="0" rtl="0" algn="ctr">
              <a:spcBef>
                <a:spcPts val="0"/>
              </a:spcBef>
              <a:spcAft>
                <a:spcPts val="0"/>
              </a:spcAft>
              <a:buNone/>
            </a:pPr>
            <a:r>
              <a:rPr lang="en" sz="2000"/>
              <a:t>Information of actions before we start:</a:t>
            </a:r>
            <a:endParaRPr sz="2000"/>
          </a:p>
        </p:txBody>
      </p:sp>
      <p:grpSp>
        <p:nvGrpSpPr>
          <p:cNvPr id="2891" name="Google Shape;2891;p62"/>
          <p:cNvGrpSpPr/>
          <p:nvPr/>
        </p:nvGrpSpPr>
        <p:grpSpPr>
          <a:xfrm>
            <a:off x="5268783" y="-1501970"/>
            <a:ext cx="2795003" cy="2795003"/>
            <a:chOff x="1943325" y="-220375"/>
            <a:chExt cx="1298672" cy="1298672"/>
          </a:xfrm>
        </p:grpSpPr>
        <p:sp>
          <p:nvSpPr>
            <p:cNvPr id="2892" name="Google Shape;2892;p62"/>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3" name="Google Shape;2893;p62"/>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4" name="Google Shape;2894;p62"/>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5" name="Google Shape;2895;p62"/>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6" name="Google Shape;2896;p62"/>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7" name="Google Shape;2897;p62"/>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8" name="Google Shape;2898;p62"/>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9" name="Google Shape;2899;p62"/>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0" name="Google Shape;2900;p62"/>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1" name="Google Shape;2901;p62"/>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2" name="Google Shape;2902;p62"/>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3" name="Google Shape;2903;p62"/>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4" name="Google Shape;2904;p62"/>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5" name="Google Shape;2905;p62"/>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6" name="Google Shape;2906;p62"/>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7" name="Google Shape;2907;p62"/>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8" name="Google Shape;2908;p62"/>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9" name="Google Shape;2909;p62"/>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0" name="Google Shape;2910;p62"/>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1" name="Google Shape;2911;p62"/>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2" name="Google Shape;2912;p62"/>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3" name="Google Shape;2913;p62"/>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4" name="Google Shape;2914;p62"/>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5" name="Google Shape;2915;p62"/>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6" name="Google Shape;2916;p62"/>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7" name="Google Shape;2917;p62"/>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8" name="Google Shape;2918;p62"/>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9" name="Google Shape;2919;p62"/>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0" name="Google Shape;2920;p62"/>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1" name="Google Shape;2921;p62"/>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2" name="Google Shape;2922;p62"/>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3" name="Google Shape;2923;p62"/>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4" name="Google Shape;2924;p62"/>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5" name="Google Shape;2925;p62"/>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6" name="Google Shape;2926;p62"/>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7" name="Google Shape;2927;p62"/>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8" name="Google Shape;2928;p62"/>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9" name="Google Shape;2929;p62"/>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0" name="Google Shape;2930;p62"/>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1" name="Google Shape;2931;p62"/>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2" name="Google Shape;2932;p62"/>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3" name="Google Shape;2933;p62"/>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4" name="Google Shape;2934;p62"/>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5" name="Google Shape;2935;p62"/>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6" name="Google Shape;2936;p62"/>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7" name="Google Shape;2937;p62"/>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8" name="Google Shape;2938;p62"/>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9" name="Google Shape;2939;p62"/>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40" name="Google Shape;2940;p62"/>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1" name="Google Shape;2941;p6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2" name="Google Shape;2942;p6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3" name="Google Shape;2943;p6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4" name="Google Shape;2944;p6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5" name="Google Shape;2945;p6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6" name="Google Shape;2946;p62"/>
          <p:cNvSpPr txBox="1"/>
          <p:nvPr>
            <p:ph idx="1" type="subTitle"/>
          </p:nvPr>
        </p:nvSpPr>
        <p:spPr>
          <a:xfrm>
            <a:off x="1513450" y="1428850"/>
            <a:ext cx="6526200" cy="1725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Tokenization: </a:t>
            </a:r>
            <a:r>
              <a:rPr b="1" i="1" lang="en" sz="1050">
                <a:solidFill>
                  <a:srgbClr val="000000"/>
                </a:solidFill>
                <a:highlight>
                  <a:srgbClr val="FFFFFF"/>
                </a:highlight>
                <a:latin typeface="Helvetica Neue"/>
                <a:ea typeface="Helvetica Neue"/>
                <a:cs typeface="Helvetica Neue"/>
                <a:sym typeface="Helvetica Neue"/>
              </a:rPr>
              <a:t>Tokenization is a fundamental step in Natural Language Processing (NLP) that influences the performance of high-level tasks such as sentiment analysis, language translation, and topic extraction. It is the process of breaking down text into smaller units, or tokens, such as words or phrases.</a:t>
            </a:r>
            <a:endParaRPr b="1" i="1" sz="1050">
              <a:solidFill>
                <a:srgbClr val="000000"/>
              </a:solidFill>
              <a:highlight>
                <a:srgbClr val="FFFFFF"/>
              </a:highlight>
              <a:latin typeface="Helvetica Neue"/>
              <a:ea typeface="Helvetica Neue"/>
              <a:cs typeface="Helvetica Neue"/>
              <a:sym typeface="Helvetica Neue"/>
            </a:endParaRPr>
          </a:p>
          <a:p>
            <a:pPr indent="0" lvl="0" marL="0" rtl="0" algn="l">
              <a:spcBef>
                <a:spcPts val="1200"/>
              </a:spcBef>
              <a:spcAft>
                <a:spcPts val="0"/>
              </a:spcAft>
              <a:buNone/>
            </a:pPr>
            <a:r>
              <a:rPr b="1" lang="en"/>
              <a:t>Vectorization : </a:t>
            </a:r>
            <a:r>
              <a:rPr b="1" i="1" lang="en" sz="1050">
                <a:solidFill>
                  <a:srgbClr val="000000"/>
                </a:solidFill>
                <a:highlight>
                  <a:srgbClr val="FFFFFF"/>
                </a:highlight>
                <a:latin typeface="Helvetica Neue"/>
                <a:ea typeface="Helvetica Neue"/>
                <a:cs typeface="Helvetica Neue"/>
                <a:sym typeface="Helvetica Neue"/>
              </a:rPr>
              <a:t>Vectorization is the process of converting words into numbers, it is a methodology in NLP to map words or phrases from vocabulary to a corresponding vector of real numbers which I will use to find word predictions, similarities etc.</a:t>
            </a:r>
            <a:endParaRPr b="1"/>
          </a:p>
          <a:p>
            <a:pPr indent="0" lvl="0" marL="0" rtl="0" algn="l">
              <a:spcBef>
                <a:spcPts val="1200"/>
              </a:spcBef>
              <a:spcAft>
                <a:spcPts val="1200"/>
              </a:spcAft>
              <a:buNone/>
            </a:pPr>
            <a:r>
              <a:t/>
            </a:r>
            <a:endParaRPr b="1" sz="1200"/>
          </a:p>
        </p:txBody>
      </p:sp>
      <p:pic>
        <p:nvPicPr>
          <p:cNvPr id="2947" name="Google Shape;2947;p62"/>
          <p:cNvPicPr preferRelativeResize="0"/>
          <p:nvPr/>
        </p:nvPicPr>
        <p:blipFill>
          <a:blip r:embed="rId4">
            <a:alphaModFix/>
          </a:blip>
          <a:stretch>
            <a:fillRect/>
          </a:stretch>
        </p:blipFill>
        <p:spPr>
          <a:xfrm>
            <a:off x="2821928" y="3186069"/>
            <a:ext cx="3146742" cy="1725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2890"/>
                                        </p:tgtEl>
                                        <p:attrNameLst>
                                          <p:attrName>style.visibility</p:attrName>
                                        </p:attrNameLst>
                                      </p:cBhvr>
                                      <p:to>
                                        <p:strVal val="visible"/>
                                      </p:to>
                                    </p:set>
                                    <p:anim calcmode="lin" valueType="num">
                                      <p:cBhvr additive="base">
                                        <p:cTn dur="1000"/>
                                        <p:tgtEl>
                                          <p:spTgt spid="2890"/>
                                        </p:tgtEl>
                                        <p:attrNameLst>
                                          <p:attrName>ppt_y</p:attrName>
                                        </p:attrNameLst>
                                      </p:cBhvr>
                                      <p:tavLst>
                                        <p:tav fmla="" tm="0">
                                          <p:val>
                                            <p:strVal val="#ppt_y-1"/>
                                          </p:val>
                                        </p:tav>
                                        <p:tav fmla="" tm="100000">
                                          <p:val>
                                            <p:strVal val="#ppt_y"/>
                                          </p:val>
                                        </p:tav>
                                      </p:tavLst>
                                    </p:anim>
                                  </p:childTnLst>
                                </p:cTn>
                              </p:par>
                              <p:par>
                                <p:cTn fill="hold" nodeType="withEffect" presetClass="emph" presetID="8" presetSubtype="0">
                                  <p:stCondLst>
                                    <p:cond delay="0"/>
                                  </p:stCondLst>
                                  <p:childTnLst>
                                    <p:animRot by="-21600000">
                                      <p:cBhvr>
                                        <p:cTn dur="1000" fill="hold"/>
                                        <p:tgtEl>
                                          <p:spTgt spid="2891"/>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2940"/>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941"/>
                                        </p:tgtEl>
                                        <p:attrNameLst>
                                          <p:attrName>style.visibility</p:attrName>
                                        </p:attrNameLst>
                                      </p:cBhvr>
                                      <p:to>
                                        <p:strVal val="visible"/>
                                      </p:to>
                                    </p:set>
                                    <p:animEffect filter="fade" transition="in">
                                      <p:cBhvr>
                                        <p:cTn dur="1000"/>
                                        <p:tgtEl>
                                          <p:spTgt spid="2941"/>
                                        </p:tgtEl>
                                      </p:cBhvr>
                                    </p:animEffect>
                                  </p:childTnLst>
                                </p:cTn>
                              </p:par>
                              <p:par>
                                <p:cTn fill="hold" nodeType="withEffect" presetClass="entr" presetID="10" presetSubtype="0">
                                  <p:stCondLst>
                                    <p:cond delay="0"/>
                                  </p:stCondLst>
                                  <p:childTnLst>
                                    <p:set>
                                      <p:cBhvr>
                                        <p:cTn dur="1" fill="hold">
                                          <p:stCondLst>
                                            <p:cond delay="0"/>
                                          </p:stCondLst>
                                        </p:cTn>
                                        <p:tgtEl>
                                          <p:spTgt spid="2942"/>
                                        </p:tgtEl>
                                        <p:attrNameLst>
                                          <p:attrName>style.visibility</p:attrName>
                                        </p:attrNameLst>
                                      </p:cBhvr>
                                      <p:to>
                                        <p:strVal val="visible"/>
                                      </p:to>
                                    </p:set>
                                    <p:animEffect filter="fade" transition="in">
                                      <p:cBhvr>
                                        <p:cTn dur="1000"/>
                                        <p:tgtEl>
                                          <p:spTgt spid="2942"/>
                                        </p:tgtEl>
                                      </p:cBhvr>
                                    </p:animEffect>
                                  </p:childTnLst>
                                </p:cTn>
                              </p:par>
                              <p:par>
                                <p:cTn fill="hold" nodeType="withEffect" presetClass="entr" presetID="10" presetSubtype="0">
                                  <p:stCondLst>
                                    <p:cond delay="0"/>
                                  </p:stCondLst>
                                  <p:childTnLst>
                                    <p:set>
                                      <p:cBhvr>
                                        <p:cTn dur="1" fill="hold">
                                          <p:stCondLst>
                                            <p:cond delay="0"/>
                                          </p:stCondLst>
                                        </p:cTn>
                                        <p:tgtEl>
                                          <p:spTgt spid="2943"/>
                                        </p:tgtEl>
                                        <p:attrNameLst>
                                          <p:attrName>style.visibility</p:attrName>
                                        </p:attrNameLst>
                                      </p:cBhvr>
                                      <p:to>
                                        <p:strVal val="visible"/>
                                      </p:to>
                                    </p:set>
                                    <p:animEffect filter="fade" transition="in">
                                      <p:cBhvr>
                                        <p:cTn dur="1000"/>
                                        <p:tgtEl>
                                          <p:spTgt spid="2943"/>
                                        </p:tgtEl>
                                      </p:cBhvr>
                                    </p:animEffect>
                                  </p:childTnLst>
                                </p:cTn>
                              </p:par>
                              <p:par>
                                <p:cTn fill="hold" nodeType="withEffect" presetClass="entr" presetID="10" presetSubtype="0">
                                  <p:stCondLst>
                                    <p:cond delay="0"/>
                                  </p:stCondLst>
                                  <p:childTnLst>
                                    <p:set>
                                      <p:cBhvr>
                                        <p:cTn dur="1" fill="hold">
                                          <p:stCondLst>
                                            <p:cond delay="0"/>
                                          </p:stCondLst>
                                        </p:cTn>
                                        <p:tgtEl>
                                          <p:spTgt spid="2944"/>
                                        </p:tgtEl>
                                        <p:attrNameLst>
                                          <p:attrName>style.visibility</p:attrName>
                                        </p:attrNameLst>
                                      </p:cBhvr>
                                      <p:to>
                                        <p:strVal val="visible"/>
                                      </p:to>
                                    </p:set>
                                    <p:animEffect filter="fade" transition="in">
                                      <p:cBhvr>
                                        <p:cTn dur="1000"/>
                                        <p:tgtEl>
                                          <p:spTgt spid="2944"/>
                                        </p:tgtEl>
                                      </p:cBhvr>
                                    </p:animEffect>
                                  </p:childTnLst>
                                </p:cTn>
                              </p:par>
                              <p:par>
                                <p:cTn fill="hold" nodeType="withEffect" presetClass="entr" presetID="10" presetSubtype="0">
                                  <p:stCondLst>
                                    <p:cond delay="0"/>
                                  </p:stCondLst>
                                  <p:childTnLst>
                                    <p:set>
                                      <p:cBhvr>
                                        <p:cTn dur="1" fill="hold">
                                          <p:stCondLst>
                                            <p:cond delay="0"/>
                                          </p:stCondLst>
                                        </p:cTn>
                                        <p:tgtEl>
                                          <p:spTgt spid="2945"/>
                                        </p:tgtEl>
                                        <p:attrNameLst>
                                          <p:attrName>style.visibility</p:attrName>
                                        </p:attrNameLst>
                                      </p:cBhvr>
                                      <p:to>
                                        <p:strVal val="visible"/>
                                      </p:to>
                                    </p:set>
                                    <p:animEffect filter="fade" transition="in">
                                      <p:cBhvr>
                                        <p:cTn dur="1000"/>
                                        <p:tgtEl>
                                          <p:spTgt spid="2945"/>
                                        </p:tgtEl>
                                      </p:cBhvr>
                                    </p:animEffect>
                                  </p:childTnLst>
                                </p:cTn>
                              </p:par>
                              <p:par>
                                <p:cTn fill="hold" nodeType="withEffect" presetClass="entr" presetID="10" presetSubtype="0">
                                  <p:stCondLst>
                                    <p:cond delay="0"/>
                                  </p:stCondLst>
                                  <p:childTnLst>
                                    <p:set>
                                      <p:cBhvr>
                                        <p:cTn dur="1" fill="hold">
                                          <p:stCondLst>
                                            <p:cond delay="0"/>
                                          </p:stCondLst>
                                        </p:cTn>
                                        <p:tgtEl>
                                          <p:spTgt spid="2946"/>
                                        </p:tgtEl>
                                        <p:attrNameLst>
                                          <p:attrName>style.visibility</p:attrName>
                                        </p:attrNameLst>
                                      </p:cBhvr>
                                      <p:to>
                                        <p:strVal val="visible"/>
                                      </p:to>
                                    </p:set>
                                    <p:animEffect filter="fade" transition="in">
                                      <p:cBhvr>
                                        <p:cTn dur="1000"/>
                                        <p:tgtEl>
                                          <p:spTgt spid="29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1" name="Shape 2951"/>
        <p:cNvGrpSpPr/>
        <p:nvPr/>
      </p:nvGrpSpPr>
      <p:grpSpPr>
        <a:xfrm>
          <a:off x="0" y="0"/>
          <a:ext cx="0" cy="0"/>
          <a:chOff x="0" y="0"/>
          <a:chExt cx="0" cy="0"/>
        </a:xfrm>
      </p:grpSpPr>
      <p:grpSp>
        <p:nvGrpSpPr>
          <p:cNvPr id="2952" name="Google Shape;2952;p63"/>
          <p:cNvGrpSpPr/>
          <p:nvPr/>
        </p:nvGrpSpPr>
        <p:grpSpPr>
          <a:xfrm>
            <a:off x="5268783" y="-1501970"/>
            <a:ext cx="2795003" cy="2795003"/>
            <a:chOff x="1943325" y="-220375"/>
            <a:chExt cx="1298672" cy="1298672"/>
          </a:xfrm>
        </p:grpSpPr>
        <p:sp>
          <p:nvSpPr>
            <p:cNvPr id="2953" name="Google Shape;2953;p63"/>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4" name="Google Shape;2954;p63"/>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5" name="Google Shape;2955;p63"/>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6" name="Google Shape;2956;p63"/>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7" name="Google Shape;2957;p63"/>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8" name="Google Shape;2958;p63"/>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9" name="Google Shape;2959;p63"/>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0" name="Google Shape;2960;p63"/>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1" name="Google Shape;2961;p63"/>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2" name="Google Shape;2962;p63"/>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3" name="Google Shape;2963;p63"/>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4" name="Google Shape;2964;p63"/>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5" name="Google Shape;2965;p63"/>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6" name="Google Shape;2966;p63"/>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7" name="Google Shape;2967;p63"/>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8" name="Google Shape;2968;p63"/>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9" name="Google Shape;2969;p63"/>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0" name="Google Shape;2970;p63"/>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1" name="Google Shape;2971;p63"/>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2" name="Google Shape;2972;p63"/>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3" name="Google Shape;2973;p63"/>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4" name="Google Shape;2974;p63"/>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5" name="Google Shape;2975;p63"/>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6" name="Google Shape;2976;p63"/>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7" name="Google Shape;2977;p63"/>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8" name="Google Shape;2978;p63"/>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9" name="Google Shape;2979;p63"/>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0" name="Google Shape;2980;p63"/>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1" name="Google Shape;2981;p63"/>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2" name="Google Shape;2982;p63"/>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3" name="Google Shape;2983;p63"/>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4" name="Google Shape;2984;p63"/>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5" name="Google Shape;2985;p63"/>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6" name="Google Shape;2986;p63"/>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7" name="Google Shape;2987;p63"/>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8" name="Google Shape;2988;p63"/>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9" name="Google Shape;2989;p63"/>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0" name="Google Shape;2990;p63"/>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1" name="Google Shape;2991;p63"/>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2" name="Google Shape;2992;p63"/>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3" name="Google Shape;2993;p63"/>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4" name="Google Shape;2994;p63"/>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5" name="Google Shape;2995;p63"/>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6" name="Google Shape;2996;p63"/>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7" name="Google Shape;2997;p63"/>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8" name="Google Shape;2998;p63"/>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9" name="Google Shape;2999;p63"/>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0" name="Google Shape;3000;p63"/>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01" name="Google Shape;3001;p63"/>
          <p:cNvSpPr/>
          <p:nvPr/>
        </p:nvSpPr>
        <p:spPr>
          <a:xfrm flipH="1" rot="10800000">
            <a:off x="873954" y="2003240"/>
            <a:ext cx="639486" cy="1296623"/>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2" name="Google Shape;3002;p63"/>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3" name="Google Shape;3003;p63"/>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4" name="Google Shape;3004;p63">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5" name="Google Shape;3005;p63">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6" name="Google Shape;3006;p63">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7" name="Google Shape;3007;p63"/>
          <p:cNvSpPr txBox="1"/>
          <p:nvPr>
            <p:ph idx="1" type="subTitle"/>
          </p:nvPr>
        </p:nvSpPr>
        <p:spPr>
          <a:xfrm>
            <a:off x="1513450" y="1297025"/>
            <a:ext cx="6526200" cy="867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Cosine Similarity : </a:t>
            </a:r>
            <a:r>
              <a:rPr b="1" i="1" lang="en" sz="1050">
                <a:solidFill>
                  <a:srgbClr val="000000"/>
                </a:solidFill>
                <a:highlight>
                  <a:srgbClr val="FFFFFF"/>
                </a:highlight>
                <a:latin typeface="Helvetica Neue"/>
                <a:ea typeface="Helvetica Neue"/>
                <a:cs typeface="Helvetica Neue"/>
                <a:sym typeface="Helvetica Neue"/>
              </a:rPr>
              <a:t>Cosine similarity is widely used in data analysis and data science, particularly in the field of natural language processing. We often use cosine similarity in document retrieval systems where our goal is to find similar documents from a database.</a:t>
            </a:r>
            <a:endParaRPr b="1"/>
          </a:p>
          <a:p>
            <a:pPr indent="0" lvl="0" marL="0" rtl="0" algn="l">
              <a:spcBef>
                <a:spcPts val="1200"/>
              </a:spcBef>
              <a:spcAft>
                <a:spcPts val="1200"/>
              </a:spcAft>
              <a:buNone/>
            </a:pPr>
            <a:r>
              <a:t/>
            </a:r>
            <a:endParaRPr b="1" sz="1200"/>
          </a:p>
        </p:txBody>
      </p:sp>
      <p:pic>
        <p:nvPicPr>
          <p:cNvPr id="3008" name="Google Shape;3008;p63"/>
          <p:cNvPicPr preferRelativeResize="0"/>
          <p:nvPr/>
        </p:nvPicPr>
        <p:blipFill>
          <a:blip r:embed="rId4">
            <a:alphaModFix/>
          </a:blip>
          <a:stretch>
            <a:fillRect/>
          </a:stretch>
        </p:blipFill>
        <p:spPr>
          <a:xfrm>
            <a:off x="3113150" y="2165075"/>
            <a:ext cx="2641701" cy="25093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952"/>
                                        </p:tgtEl>
                                        <p:attrNameLst>
                                          <p:attrName>r</p:attrName>
                                        </p:attrNameLst>
                                      </p:cBhvr>
                                    </p:animRot>
                                  </p:childTnLst>
                                </p:cTn>
                              </p:par>
                              <p:par>
                                <p:cTn fill="hold" nodeType="withEffect" presetClass="emph" presetID="8" presetSubtype="0">
                                  <p:stCondLst>
                                    <p:cond delay="0"/>
                                  </p:stCondLst>
                                  <p:childTnLst>
                                    <p:animRot by="-21600000">
                                      <p:cBhvr>
                                        <p:cTn dur="1000" fill="hold"/>
                                        <p:tgtEl>
                                          <p:spTgt spid="3001"/>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3002"/>
                                        </p:tgtEl>
                                        <p:attrNameLst>
                                          <p:attrName>style.visibility</p:attrName>
                                        </p:attrNameLst>
                                      </p:cBhvr>
                                      <p:to>
                                        <p:strVal val="visible"/>
                                      </p:to>
                                    </p:set>
                                    <p:animEffect filter="fade" transition="in">
                                      <p:cBhvr>
                                        <p:cTn dur="1000"/>
                                        <p:tgtEl>
                                          <p:spTgt spid="3002"/>
                                        </p:tgtEl>
                                      </p:cBhvr>
                                    </p:animEffect>
                                  </p:childTnLst>
                                </p:cTn>
                              </p:par>
                              <p:par>
                                <p:cTn fill="hold" nodeType="withEffect" presetClass="entr" presetID="10" presetSubtype="0">
                                  <p:stCondLst>
                                    <p:cond delay="0"/>
                                  </p:stCondLst>
                                  <p:childTnLst>
                                    <p:set>
                                      <p:cBhvr>
                                        <p:cTn dur="1" fill="hold">
                                          <p:stCondLst>
                                            <p:cond delay="0"/>
                                          </p:stCondLst>
                                        </p:cTn>
                                        <p:tgtEl>
                                          <p:spTgt spid="3003"/>
                                        </p:tgtEl>
                                        <p:attrNameLst>
                                          <p:attrName>style.visibility</p:attrName>
                                        </p:attrNameLst>
                                      </p:cBhvr>
                                      <p:to>
                                        <p:strVal val="visible"/>
                                      </p:to>
                                    </p:set>
                                    <p:animEffect filter="fade" transition="in">
                                      <p:cBhvr>
                                        <p:cTn dur="1000"/>
                                        <p:tgtEl>
                                          <p:spTgt spid="3003"/>
                                        </p:tgtEl>
                                      </p:cBhvr>
                                    </p:animEffect>
                                  </p:childTnLst>
                                </p:cTn>
                              </p:par>
                              <p:par>
                                <p:cTn fill="hold" nodeType="withEffect" presetClass="entr" presetID="10" presetSubtype="0">
                                  <p:stCondLst>
                                    <p:cond delay="0"/>
                                  </p:stCondLst>
                                  <p:childTnLst>
                                    <p:set>
                                      <p:cBhvr>
                                        <p:cTn dur="1" fill="hold">
                                          <p:stCondLst>
                                            <p:cond delay="0"/>
                                          </p:stCondLst>
                                        </p:cTn>
                                        <p:tgtEl>
                                          <p:spTgt spid="3004"/>
                                        </p:tgtEl>
                                        <p:attrNameLst>
                                          <p:attrName>style.visibility</p:attrName>
                                        </p:attrNameLst>
                                      </p:cBhvr>
                                      <p:to>
                                        <p:strVal val="visible"/>
                                      </p:to>
                                    </p:set>
                                    <p:animEffect filter="fade" transition="in">
                                      <p:cBhvr>
                                        <p:cTn dur="1000"/>
                                        <p:tgtEl>
                                          <p:spTgt spid="3004"/>
                                        </p:tgtEl>
                                      </p:cBhvr>
                                    </p:animEffect>
                                  </p:childTnLst>
                                </p:cTn>
                              </p:par>
                              <p:par>
                                <p:cTn fill="hold" nodeType="withEffect" presetClass="entr" presetID="10" presetSubtype="0">
                                  <p:stCondLst>
                                    <p:cond delay="0"/>
                                  </p:stCondLst>
                                  <p:childTnLst>
                                    <p:set>
                                      <p:cBhvr>
                                        <p:cTn dur="1" fill="hold">
                                          <p:stCondLst>
                                            <p:cond delay="0"/>
                                          </p:stCondLst>
                                        </p:cTn>
                                        <p:tgtEl>
                                          <p:spTgt spid="3005"/>
                                        </p:tgtEl>
                                        <p:attrNameLst>
                                          <p:attrName>style.visibility</p:attrName>
                                        </p:attrNameLst>
                                      </p:cBhvr>
                                      <p:to>
                                        <p:strVal val="visible"/>
                                      </p:to>
                                    </p:set>
                                    <p:animEffect filter="fade" transition="in">
                                      <p:cBhvr>
                                        <p:cTn dur="1000"/>
                                        <p:tgtEl>
                                          <p:spTgt spid="3005"/>
                                        </p:tgtEl>
                                      </p:cBhvr>
                                    </p:animEffect>
                                  </p:childTnLst>
                                </p:cTn>
                              </p:par>
                              <p:par>
                                <p:cTn fill="hold" nodeType="withEffect" presetClass="entr" presetID="10" presetSubtype="0">
                                  <p:stCondLst>
                                    <p:cond delay="0"/>
                                  </p:stCondLst>
                                  <p:childTnLst>
                                    <p:set>
                                      <p:cBhvr>
                                        <p:cTn dur="1" fill="hold">
                                          <p:stCondLst>
                                            <p:cond delay="0"/>
                                          </p:stCondLst>
                                        </p:cTn>
                                        <p:tgtEl>
                                          <p:spTgt spid="3006"/>
                                        </p:tgtEl>
                                        <p:attrNameLst>
                                          <p:attrName>style.visibility</p:attrName>
                                        </p:attrNameLst>
                                      </p:cBhvr>
                                      <p:to>
                                        <p:strVal val="visible"/>
                                      </p:to>
                                    </p:set>
                                    <p:animEffect filter="fade" transition="in">
                                      <p:cBhvr>
                                        <p:cTn dur="1000"/>
                                        <p:tgtEl>
                                          <p:spTgt spid="3006"/>
                                        </p:tgtEl>
                                      </p:cBhvr>
                                    </p:animEffect>
                                  </p:childTnLst>
                                </p:cTn>
                              </p:par>
                              <p:par>
                                <p:cTn fill="hold" nodeType="withEffect" presetClass="entr" presetID="10" presetSubtype="0">
                                  <p:stCondLst>
                                    <p:cond delay="0"/>
                                  </p:stCondLst>
                                  <p:childTnLst>
                                    <p:set>
                                      <p:cBhvr>
                                        <p:cTn dur="1" fill="hold">
                                          <p:stCondLst>
                                            <p:cond delay="0"/>
                                          </p:stCondLst>
                                        </p:cTn>
                                        <p:tgtEl>
                                          <p:spTgt spid="3007"/>
                                        </p:tgtEl>
                                        <p:attrNameLst>
                                          <p:attrName>style.visibility</p:attrName>
                                        </p:attrNameLst>
                                      </p:cBhvr>
                                      <p:to>
                                        <p:strVal val="visible"/>
                                      </p:to>
                                    </p:set>
                                    <p:animEffect filter="fade" transition="in">
                                      <p:cBhvr>
                                        <p:cTn dur="1000"/>
                                        <p:tgtEl>
                                          <p:spTgt spid="30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2" name="Shape 3012"/>
        <p:cNvGrpSpPr/>
        <p:nvPr/>
      </p:nvGrpSpPr>
      <p:grpSpPr>
        <a:xfrm>
          <a:off x="0" y="0"/>
          <a:ext cx="0" cy="0"/>
          <a:chOff x="0" y="0"/>
          <a:chExt cx="0" cy="0"/>
        </a:xfrm>
      </p:grpSpPr>
      <p:sp>
        <p:nvSpPr>
          <p:cNvPr id="3013" name="Google Shape;3013;p64"/>
          <p:cNvSpPr txBox="1"/>
          <p:nvPr>
            <p:ph idx="1" type="subTitle"/>
          </p:nvPr>
        </p:nvSpPr>
        <p:spPr>
          <a:xfrm>
            <a:off x="1226850" y="1138618"/>
            <a:ext cx="6690300" cy="1571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400"/>
              <a:t>Accuracy Treshold of Sentiment Analysis : </a:t>
            </a:r>
            <a:r>
              <a:rPr lang="en" sz="1200">
                <a:solidFill>
                  <a:srgbClr val="000000"/>
                </a:solidFill>
                <a:highlight>
                  <a:srgbClr val="FFFFFF"/>
                </a:highlight>
                <a:latin typeface="Helvetica Neue"/>
                <a:ea typeface="Helvetica Neue"/>
                <a:cs typeface="Helvetica Neue"/>
                <a:sym typeface="Helvetica Neue"/>
              </a:rPr>
              <a:t>The results proved to be much as expected. For opinionated texts, there is usually a 70% agreement between human raters. Thus, my model, which have accuracies around 70%, provide a very strong model for sentiment analysis.</a:t>
            </a:r>
            <a:endParaRPr sz="12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1200"/>
              </a:spcBef>
              <a:spcAft>
                <a:spcPts val="0"/>
              </a:spcAft>
              <a:buNone/>
            </a:pPr>
            <a:r>
              <a:rPr lang="en" sz="1200">
                <a:solidFill>
                  <a:srgbClr val="000000"/>
                </a:solidFill>
                <a:highlight>
                  <a:srgbClr val="FFFFFF"/>
                </a:highlight>
                <a:latin typeface="Helvetica Neue"/>
                <a:ea typeface="Helvetica Neue"/>
                <a:cs typeface="Helvetica Neue"/>
                <a:sym typeface="Helvetica Neue"/>
              </a:rPr>
              <a:t>References:</a:t>
            </a:r>
            <a:endParaRPr sz="12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lang="en" sz="1200">
                <a:solidFill>
                  <a:srgbClr val="000000"/>
                </a:solidFill>
                <a:highlight>
                  <a:srgbClr val="FFFFFF"/>
                </a:highlight>
                <a:latin typeface="Helvetica Neue"/>
                <a:ea typeface="Helvetica Neue"/>
                <a:cs typeface="Helvetica Neue"/>
                <a:sym typeface="Helvetica Neue"/>
              </a:rPr>
              <a:t>Queppelin Tech, NLP Report </a:t>
            </a:r>
            <a:r>
              <a:rPr lang="en" sz="1200" u="sng">
                <a:solidFill>
                  <a:srgbClr val="296EAA"/>
                </a:solidFill>
                <a:highlight>
                  <a:srgbClr val="FFFFFF"/>
                </a:highlight>
                <a:latin typeface="Helvetica Neue"/>
                <a:ea typeface="Helvetica Neue"/>
                <a:cs typeface="Helvetica Neue"/>
                <a:sym typeface="Helvetica Neue"/>
                <a:hlinkClick r:id="rId3">
                  <a:extLst>
                    <a:ext uri="{A12FA001-AC4F-418D-AE19-62706E023703}">
                      <ahyp:hlinkClr val="tx"/>
                    </a:ext>
                  </a:extLst>
                </a:hlinkClick>
              </a:rPr>
              <a:t>https://bit.ly/text_sentiment_analysis_based_on_NLP_works_for_businesses</a:t>
            </a:r>
            <a:endParaRPr sz="1200" u="sng">
              <a:solidFill>
                <a:srgbClr val="296EAA"/>
              </a:solidFill>
              <a:highlight>
                <a:srgbClr val="FFFFFF"/>
              </a:highlight>
              <a:latin typeface="Helvetica Neue"/>
              <a:ea typeface="Helvetica Neue"/>
              <a:cs typeface="Helvetica Neue"/>
              <a:sym typeface="Helvetica Neue"/>
            </a:endParaRPr>
          </a:p>
          <a:p>
            <a:pPr indent="0" lvl="0" marL="0" rtl="0" algn="l">
              <a:lnSpc>
                <a:spcPct val="115000"/>
              </a:lnSpc>
              <a:spcBef>
                <a:spcPts val="1100"/>
              </a:spcBef>
              <a:spcAft>
                <a:spcPts val="0"/>
              </a:spcAft>
              <a:buNone/>
            </a:pPr>
            <a:r>
              <a:rPr lang="en" sz="1200">
                <a:solidFill>
                  <a:srgbClr val="000000"/>
                </a:solidFill>
                <a:highlight>
                  <a:srgbClr val="FFFFFF"/>
                </a:highlight>
                <a:latin typeface="Helvetica Neue"/>
                <a:ea typeface="Helvetica Neue"/>
                <a:cs typeface="Helvetica Neue"/>
                <a:sym typeface="Helvetica Neue"/>
              </a:rPr>
              <a:t>Standard University, Jason Jang </a:t>
            </a:r>
            <a:r>
              <a:rPr lang="en" sz="1200" u="sng">
                <a:solidFill>
                  <a:srgbClr val="296EAA"/>
                </a:solidFill>
                <a:highlight>
                  <a:srgbClr val="FFFFFF"/>
                </a:highlight>
                <a:latin typeface="Helvetica Neue"/>
                <a:ea typeface="Helvetica Neue"/>
                <a:cs typeface="Helvetica Neue"/>
                <a:sym typeface="Helvetica Neue"/>
                <a:hlinkClick r:id="rId4">
                  <a:extLst>
                    <a:ext uri="{A12FA001-AC4F-418D-AE19-62706E023703}">
                      <ahyp:hlinkClr val="tx"/>
                    </a:ext>
                  </a:extLst>
                </a:hlinkClick>
              </a:rPr>
              <a:t>https://cs229.stanford.edu/proj2011/Jong-%20PredictingRatingwithSentimentAnalysis.pdf#:~:text=The%20results%20proved%20to%20be%20much%20better%20than,provide%20a%20very%20strong%20model%20for%20sentiment%20analysis</a:t>
            </a:r>
            <a:r>
              <a:rPr lang="en" sz="1200">
                <a:solidFill>
                  <a:srgbClr val="000000"/>
                </a:solidFill>
                <a:highlight>
                  <a:srgbClr val="FFFFFF"/>
                </a:highlight>
                <a:latin typeface="Helvetica Neue"/>
                <a:ea typeface="Helvetica Neue"/>
                <a:cs typeface="Helvetica Neue"/>
                <a:sym typeface="Helvetica Neue"/>
              </a:rPr>
              <a:t>.</a:t>
            </a:r>
            <a:endParaRPr sz="1200">
              <a:solidFill>
                <a:srgbClr val="000000"/>
              </a:solidFill>
              <a:highlight>
                <a:srgbClr val="FFFFFF"/>
              </a:highlight>
              <a:latin typeface="Helvetica Neue"/>
              <a:ea typeface="Helvetica Neue"/>
              <a:cs typeface="Helvetica Neue"/>
              <a:sym typeface="Helvetica Neue"/>
            </a:endParaRPr>
          </a:p>
          <a:p>
            <a:pPr indent="0" lvl="0" marL="0" rtl="0" algn="l">
              <a:lnSpc>
                <a:spcPct val="115000"/>
              </a:lnSpc>
              <a:spcBef>
                <a:spcPts val="0"/>
              </a:spcBef>
              <a:spcAft>
                <a:spcPts val="0"/>
              </a:spcAft>
              <a:buNone/>
            </a:pPr>
            <a:r>
              <a:t/>
            </a:r>
            <a:endParaRPr b="1" sz="1200"/>
          </a:p>
          <a:p>
            <a:pPr indent="0" lvl="0" marL="0" rtl="0" algn="ctr">
              <a:spcBef>
                <a:spcPts val="1200"/>
              </a:spcBef>
              <a:spcAft>
                <a:spcPts val="0"/>
              </a:spcAft>
              <a:buClr>
                <a:schemeClr val="dk1"/>
              </a:buClr>
              <a:buSzPts val="1100"/>
              <a:buFont typeface="Arial"/>
              <a:buNone/>
            </a:pPr>
            <a:r>
              <a:t/>
            </a:r>
            <a:endParaRPr/>
          </a:p>
        </p:txBody>
      </p:sp>
      <p:sp>
        <p:nvSpPr>
          <p:cNvPr id="3014" name="Google Shape;3014;p64"/>
          <p:cNvSpPr/>
          <p:nvPr/>
        </p:nvSpPr>
        <p:spPr>
          <a:xfrm>
            <a:off x="166163" y="257176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015" name="Google Shape;3015;p64"/>
          <p:cNvGrpSpPr/>
          <p:nvPr/>
        </p:nvGrpSpPr>
        <p:grpSpPr>
          <a:xfrm>
            <a:off x="6622850" y="-2322879"/>
            <a:ext cx="4000413" cy="3175881"/>
            <a:chOff x="5207925" y="-1994879"/>
            <a:chExt cx="4000413" cy="3175881"/>
          </a:xfrm>
        </p:grpSpPr>
        <p:sp>
          <p:nvSpPr>
            <p:cNvPr id="3016" name="Google Shape;3016;p64"/>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7" name="Google Shape;3017;p64"/>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8" name="Google Shape;3018;p64"/>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19" name="Google Shape;3019;p6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0" name="Google Shape;3020;p6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1" name="Google Shape;3021;p64">
            <a:hlinkClick action="ppaction://hlinksldjump" r:id="rId5"/>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2" name="Google Shape;3022;p6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3" name="Google Shape;3023;p6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1">
                                  <p:stCondLst>
                                    <p:cond delay="0"/>
                                  </p:stCondLst>
                                  <p:childTnLst>
                                    <p:set>
                                      <p:cBhvr>
                                        <p:cTn dur="1" fill="hold">
                                          <p:stCondLst>
                                            <p:cond delay="0"/>
                                          </p:stCondLst>
                                        </p:cTn>
                                        <p:tgtEl>
                                          <p:spTgt spid="3013"/>
                                        </p:tgtEl>
                                        <p:attrNameLst>
                                          <p:attrName>style.visibility</p:attrName>
                                        </p:attrNameLst>
                                      </p:cBhvr>
                                      <p:to>
                                        <p:strVal val="visible"/>
                                      </p:to>
                                    </p:set>
                                    <p:anim calcmode="lin" valueType="num">
                                      <p:cBhvr additive="base">
                                        <p:cTn dur="1000"/>
                                        <p:tgtEl>
                                          <p:spTgt spid="301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019"/>
                                        </p:tgtEl>
                                        <p:attrNameLst>
                                          <p:attrName>style.visibility</p:attrName>
                                        </p:attrNameLst>
                                      </p:cBhvr>
                                      <p:to>
                                        <p:strVal val="visible"/>
                                      </p:to>
                                    </p:set>
                                    <p:animEffect filter="fade" transition="in">
                                      <p:cBhvr>
                                        <p:cTn dur="1000"/>
                                        <p:tgtEl>
                                          <p:spTgt spid="3019"/>
                                        </p:tgtEl>
                                      </p:cBhvr>
                                    </p:animEffect>
                                  </p:childTnLst>
                                </p:cTn>
                              </p:par>
                              <p:par>
                                <p:cTn fill="hold" nodeType="withEffect" presetClass="entr" presetID="10" presetSubtype="0">
                                  <p:stCondLst>
                                    <p:cond delay="0"/>
                                  </p:stCondLst>
                                  <p:childTnLst>
                                    <p:set>
                                      <p:cBhvr>
                                        <p:cTn dur="1" fill="hold">
                                          <p:stCondLst>
                                            <p:cond delay="0"/>
                                          </p:stCondLst>
                                        </p:cTn>
                                        <p:tgtEl>
                                          <p:spTgt spid="3020"/>
                                        </p:tgtEl>
                                        <p:attrNameLst>
                                          <p:attrName>style.visibility</p:attrName>
                                        </p:attrNameLst>
                                      </p:cBhvr>
                                      <p:to>
                                        <p:strVal val="visible"/>
                                      </p:to>
                                    </p:set>
                                    <p:animEffect filter="fade" transition="in">
                                      <p:cBhvr>
                                        <p:cTn dur="1000"/>
                                        <p:tgtEl>
                                          <p:spTgt spid="3020"/>
                                        </p:tgtEl>
                                      </p:cBhvr>
                                    </p:animEffect>
                                  </p:childTnLst>
                                </p:cTn>
                              </p:par>
                              <p:par>
                                <p:cTn fill="hold" nodeType="withEffect" presetClass="entr" presetID="10" presetSubtype="0">
                                  <p:stCondLst>
                                    <p:cond delay="0"/>
                                  </p:stCondLst>
                                  <p:childTnLst>
                                    <p:set>
                                      <p:cBhvr>
                                        <p:cTn dur="1" fill="hold">
                                          <p:stCondLst>
                                            <p:cond delay="0"/>
                                          </p:stCondLst>
                                        </p:cTn>
                                        <p:tgtEl>
                                          <p:spTgt spid="3021"/>
                                        </p:tgtEl>
                                        <p:attrNameLst>
                                          <p:attrName>style.visibility</p:attrName>
                                        </p:attrNameLst>
                                      </p:cBhvr>
                                      <p:to>
                                        <p:strVal val="visible"/>
                                      </p:to>
                                    </p:set>
                                    <p:animEffect filter="fade" transition="in">
                                      <p:cBhvr>
                                        <p:cTn dur="1000"/>
                                        <p:tgtEl>
                                          <p:spTgt spid="3021"/>
                                        </p:tgtEl>
                                      </p:cBhvr>
                                    </p:animEffect>
                                  </p:childTnLst>
                                </p:cTn>
                              </p:par>
                              <p:par>
                                <p:cTn fill="hold" nodeType="withEffect" presetClass="entr" presetID="10" presetSubtype="0">
                                  <p:stCondLst>
                                    <p:cond delay="0"/>
                                  </p:stCondLst>
                                  <p:childTnLst>
                                    <p:set>
                                      <p:cBhvr>
                                        <p:cTn dur="1" fill="hold">
                                          <p:stCondLst>
                                            <p:cond delay="0"/>
                                          </p:stCondLst>
                                        </p:cTn>
                                        <p:tgtEl>
                                          <p:spTgt spid="3022"/>
                                        </p:tgtEl>
                                        <p:attrNameLst>
                                          <p:attrName>style.visibility</p:attrName>
                                        </p:attrNameLst>
                                      </p:cBhvr>
                                      <p:to>
                                        <p:strVal val="visible"/>
                                      </p:to>
                                    </p:set>
                                    <p:animEffect filter="fade" transition="in">
                                      <p:cBhvr>
                                        <p:cTn dur="1000"/>
                                        <p:tgtEl>
                                          <p:spTgt spid="3022"/>
                                        </p:tgtEl>
                                      </p:cBhvr>
                                    </p:animEffect>
                                  </p:childTnLst>
                                </p:cTn>
                              </p:par>
                              <p:par>
                                <p:cTn fill="hold" nodeType="withEffect" presetClass="entr" presetID="10" presetSubtype="0">
                                  <p:stCondLst>
                                    <p:cond delay="0"/>
                                  </p:stCondLst>
                                  <p:childTnLst>
                                    <p:set>
                                      <p:cBhvr>
                                        <p:cTn dur="1" fill="hold">
                                          <p:stCondLst>
                                            <p:cond delay="0"/>
                                          </p:stCondLst>
                                        </p:cTn>
                                        <p:tgtEl>
                                          <p:spTgt spid="3023"/>
                                        </p:tgtEl>
                                        <p:attrNameLst>
                                          <p:attrName>style.visibility</p:attrName>
                                        </p:attrNameLst>
                                      </p:cBhvr>
                                      <p:to>
                                        <p:strVal val="visible"/>
                                      </p:to>
                                    </p:set>
                                    <p:animEffect filter="fade" transition="in">
                                      <p:cBhvr>
                                        <p:cTn dur="1000"/>
                                        <p:tgtEl>
                                          <p:spTgt spid="302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7" name="Shape 3027"/>
        <p:cNvGrpSpPr/>
        <p:nvPr/>
      </p:nvGrpSpPr>
      <p:grpSpPr>
        <a:xfrm>
          <a:off x="0" y="0"/>
          <a:ext cx="0" cy="0"/>
          <a:chOff x="0" y="0"/>
          <a:chExt cx="0" cy="0"/>
        </a:xfrm>
      </p:grpSpPr>
      <p:sp>
        <p:nvSpPr>
          <p:cNvPr id="3028" name="Google Shape;3028;p65"/>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PROJECT’S ARCHITECTURE</a:t>
            </a:r>
            <a:endParaRPr/>
          </a:p>
        </p:txBody>
      </p:sp>
      <p:grpSp>
        <p:nvGrpSpPr>
          <p:cNvPr id="3029" name="Google Shape;3029;p65"/>
          <p:cNvGrpSpPr/>
          <p:nvPr/>
        </p:nvGrpSpPr>
        <p:grpSpPr>
          <a:xfrm>
            <a:off x="873150" y="1193139"/>
            <a:ext cx="7287905" cy="3418616"/>
            <a:chOff x="873140" y="1499793"/>
            <a:chExt cx="7287905" cy="2497710"/>
          </a:xfrm>
        </p:grpSpPr>
        <p:sp>
          <p:nvSpPr>
            <p:cNvPr id="3030" name="Google Shape;3030;p65"/>
            <p:cNvSpPr/>
            <p:nvPr/>
          </p:nvSpPr>
          <p:spPr>
            <a:xfrm>
              <a:off x="982950"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Test the Model </a:t>
              </a:r>
              <a:endParaRPr b="1" sz="1800">
                <a:solidFill>
                  <a:srgbClr val="F2F5F4"/>
                </a:solidFill>
                <a:latin typeface="Lexend"/>
                <a:ea typeface="Lexend"/>
                <a:cs typeface="Lexend"/>
                <a:sym typeface="Lexend"/>
              </a:endParaRPr>
            </a:p>
          </p:txBody>
        </p:sp>
        <p:sp>
          <p:nvSpPr>
            <p:cNvPr id="3031" name="Google Shape;3031;p65"/>
            <p:cNvSpPr/>
            <p:nvPr/>
          </p:nvSpPr>
          <p:spPr>
            <a:xfrm>
              <a:off x="873140" y="3424803"/>
              <a:ext cx="24105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ldrich"/>
                  <a:ea typeface="Aldrich"/>
                  <a:cs typeface="Aldrich"/>
                  <a:sym typeface="Aldrich"/>
                </a:rPr>
                <a:t>ApplyingSentiment Model +</a:t>
              </a:r>
              <a:endParaRPr sz="1800">
                <a:solidFill>
                  <a:schemeClr val="lt1"/>
                </a:solidFill>
                <a:latin typeface="Aldrich"/>
                <a:ea typeface="Aldrich"/>
                <a:cs typeface="Aldrich"/>
                <a:sym typeface="Aldrich"/>
              </a:endParaRPr>
            </a:p>
            <a:p>
              <a:pPr indent="0" lvl="0" marL="0" rtl="0" algn="l">
                <a:spcBef>
                  <a:spcPts val="0"/>
                </a:spcBef>
                <a:spcAft>
                  <a:spcPts val="0"/>
                </a:spcAft>
                <a:buNone/>
              </a:pPr>
              <a:r>
                <a:rPr lang="en" sz="1800">
                  <a:solidFill>
                    <a:schemeClr val="lt1"/>
                  </a:solidFill>
                  <a:latin typeface="Aldrich"/>
                  <a:ea typeface="Aldrich"/>
                  <a:cs typeface="Aldrich"/>
                  <a:sym typeface="Aldrich"/>
                </a:rPr>
                <a:t>Cosine Similarity</a:t>
              </a:r>
              <a:endParaRPr sz="1800">
                <a:solidFill>
                  <a:schemeClr val="lt1"/>
                </a:solidFill>
                <a:latin typeface="Aldrich"/>
                <a:ea typeface="Aldrich"/>
                <a:cs typeface="Aldrich"/>
                <a:sym typeface="Aldrich"/>
              </a:endParaRPr>
            </a:p>
          </p:txBody>
        </p:sp>
        <p:sp>
          <p:nvSpPr>
            <p:cNvPr id="3032" name="Google Shape;3032;p65"/>
            <p:cNvSpPr/>
            <p:nvPr/>
          </p:nvSpPr>
          <p:spPr>
            <a:xfrm>
              <a:off x="3427538" y="3424803"/>
              <a:ext cx="22911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Get Recommendation Function</a:t>
              </a:r>
              <a:endParaRPr sz="1800">
                <a:solidFill>
                  <a:schemeClr val="lt1"/>
                </a:solidFill>
                <a:latin typeface="Aldrich"/>
                <a:ea typeface="Aldrich"/>
                <a:cs typeface="Aldrich"/>
                <a:sym typeface="Aldrich"/>
              </a:endParaRPr>
            </a:p>
          </p:txBody>
        </p:sp>
        <p:sp>
          <p:nvSpPr>
            <p:cNvPr id="3033" name="Google Shape;3033;p65"/>
            <p:cNvSpPr/>
            <p:nvPr/>
          </p:nvSpPr>
          <p:spPr>
            <a:xfrm>
              <a:off x="5862604" y="3424803"/>
              <a:ext cx="22902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Test the Model</a:t>
              </a:r>
              <a:endParaRPr sz="1800">
                <a:solidFill>
                  <a:schemeClr val="lt1"/>
                </a:solidFill>
                <a:latin typeface="Aldrich"/>
                <a:ea typeface="Aldrich"/>
                <a:cs typeface="Aldrich"/>
                <a:sym typeface="Aldrich"/>
              </a:endParaRPr>
            </a:p>
          </p:txBody>
        </p:sp>
        <p:sp>
          <p:nvSpPr>
            <p:cNvPr id="3034" name="Google Shape;3034;p65"/>
            <p:cNvSpPr/>
            <p:nvPr/>
          </p:nvSpPr>
          <p:spPr>
            <a:xfrm>
              <a:off x="3426960" y="2466381"/>
              <a:ext cx="2292300" cy="572700"/>
            </a:xfrm>
            <a:prstGeom prst="roundRect">
              <a:avLst>
                <a:gd fmla="val 0" name="adj"/>
              </a:avLst>
            </a:prstGeom>
            <a:noFill/>
            <a:ln cap="flat" cmpd="sng" w="9525">
              <a:solidFill>
                <a:srgbClr val="FFFF00"/>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2100">
                  <a:solidFill>
                    <a:srgbClr val="00FFFF"/>
                  </a:solidFill>
                  <a:latin typeface="Aldrich"/>
                  <a:ea typeface="Aldrich"/>
                  <a:cs typeface="Aldrich"/>
                  <a:sym typeface="Aldrich"/>
                </a:rPr>
                <a:t>Vectorization</a:t>
              </a:r>
              <a:endParaRPr sz="2100">
                <a:solidFill>
                  <a:srgbClr val="00FFFF"/>
                </a:solidFill>
                <a:latin typeface="Aldrich"/>
                <a:ea typeface="Aldrich"/>
                <a:cs typeface="Aldrich"/>
                <a:sym typeface="Aldrich"/>
              </a:endParaRPr>
            </a:p>
          </p:txBody>
        </p:sp>
        <p:sp>
          <p:nvSpPr>
            <p:cNvPr id="3035" name="Google Shape;3035;p65"/>
            <p:cNvSpPr/>
            <p:nvPr/>
          </p:nvSpPr>
          <p:spPr>
            <a:xfrm>
              <a:off x="3419697" y="1499793"/>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Classification Reports</a:t>
              </a:r>
              <a:endParaRPr b="1" sz="1800">
                <a:solidFill>
                  <a:srgbClr val="F2F5F4"/>
                </a:solidFill>
                <a:latin typeface="Lexend"/>
                <a:ea typeface="Lexend"/>
                <a:cs typeface="Lexend"/>
                <a:sym typeface="Lexend"/>
              </a:endParaRPr>
            </a:p>
          </p:txBody>
        </p:sp>
        <p:sp>
          <p:nvSpPr>
            <p:cNvPr id="3036" name="Google Shape;3036;p65"/>
            <p:cNvSpPr/>
            <p:nvPr/>
          </p:nvSpPr>
          <p:spPr>
            <a:xfrm>
              <a:off x="5868744" y="1504725"/>
              <a:ext cx="2292300" cy="5727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chemeClr val="lt1"/>
                  </a:solidFill>
                  <a:latin typeface="Aldrich"/>
                  <a:ea typeface="Aldrich"/>
                  <a:cs typeface="Aldrich"/>
                  <a:sym typeface="Aldrich"/>
                </a:rPr>
                <a:t>Grid Searches</a:t>
              </a:r>
              <a:endParaRPr b="1" sz="1800">
                <a:solidFill>
                  <a:srgbClr val="F2F5F4"/>
                </a:solidFill>
                <a:latin typeface="Lexend"/>
                <a:ea typeface="Lexend"/>
                <a:cs typeface="Lexend"/>
                <a:sym typeface="Lexend"/>
              </a:endParaRPr>
            </a:p>
          </p:txBody>
        </p:sp>
        <p:cxnSp>
          <p:nvCxnSpPr>
            <p:cNvPr id="3037" name="Google Shape;3037;p65"/>
            <p:cNvCxnSpPr/>
            <p:nvPr/>
          </p:nvCxnSpPr>
          <p:spPr>
            <a:xfrm flipH="1" rot="10800000">
              <a:off x="5719268"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3038" name="Google Shape;3038;p65"/>
            <p:cNvCxnSpPr>
              <a:stCxn id="3036" idx="3"/>
              <a:endCxn id="3034" idx="0"/>
            </p:cNvCxnSpPr>
            <p:nvPr/>
          </p:nvCxnSpPr>
          <p:spPr>
            <a:xfrm flipH="1">
              <a:off x="4573044" y="1791075"/>
              <a:ext cx="3588000" cy="675300"/>
            </a:xfrm>
            <a:prstGeom prst="bentConnector4">
              <a:avLst>
                <a:gd fmla="val -6637" name="adj1"/>
                <a:gd fmla="val 71202" name="adj2"/>
              </a:avLst>
            </a:prstGeom>
            <a:noFill/>
            <a:ln cap="flat" cmpd="sng" w="9525">
              <a:solidFill>
                <a:schemeClr val="accent1"/>
              </a:solidFill>
              <a:prstDash val="solid"/>
              <a:round/>
              <a:headEnd len="med" w="med" type="none"/>
              <a:tailEnd len="med" w="med" type="none"/>
            </a:ln>
          </p:spPr>
        </p:cxnSp>
        <p:cxnSp>
          <p:nvCxnSpPr>
            <p:cNvPr id="3039" name="Google Shape;3039;p65"/>
            <p:cNvCxnSpPr>
              <a:stCxn id="3034" idx="2"/>
              <a:endCxn id="3031" idx="1"/>
            </p:cNvCxnSpPr>
            <p:nvPr/>
          </p:nvCxnSpPr>
          <p:spPr>
            <a:xfrm rot="5400000">
              <a:off x="2387160" y="1525131"/>
              <a:ext cx="672000" cy="3699900"/>
            </a:xfrm>
            <a:prstGeom prst="bentConnector4">
              <a:avLst>
                <a:gd fmla="val 28700" name="adj1"/>
                <a:gd fmla="val 106438" name="adj2"/>
              </a:avLst>
            </a:prstGeom>
            <a:noFill/>
            <a:ln cap="flat" cmpd="sng" w="9525">
              <a:solidFill>
                <a:schemeClr val="dk2"/>
              </a:solidFill>
              <a:prstDash val="solid"/>
              <a:round/>
              <a:headEnd len="med" w="med" type="none"/>
              <a:tailEnd len="med" w="med" type="none"/>
            </a:ln>
          </p:spPr>
        </p:cxnSp>
        <p:cxnSp>
          <p:nvCxnSpPr>
            <p:cNvPr id="3040" name="Google Shape;3040;p65"/>
            <p:cNvCxnSpPr/>
            <p:nvPr/>
          </p:nvCxnSpPr>
          <p:spPr>
            <a:xfrm flipH="1" rot="10800000">
              <a:off x="3279972" y="1713588"/>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3041" name="Google Shape;3041;p65"/>
            <p:cNvCxnSpPr/>
            <p:nvPr/>
          </p:nvCxnSpPr>
          <p:spPr>
            <a:xfrm flipH="1" rot="10800000">
              <a:off x="3275247" y="3709866"/>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cxnSp>
          <p:nvCxnSpPr>
            <p:cNvPr id="3042" name="Google Shape;3042;p65"/>
            <p:cNvCxnSpPr/>
            <p:nvPr/>
          </p:nvCxnSpPr>
          <p:spPr>
            <a:xfrm flipH="1" rot="10800000">
              <a:off x="5711993" y="3713133"/>
              <a:ext cx="150600" cy="2400"/>
            </a:xfrm>
            <a:prstGeom prst="straightConnector1">
              <a:avLst/>
            </a:prstGeom>
            <a:noFill/>
            <a:ln cap="flat" cmpd="sng" w="9525">
              <a:solidFill>
                <a:schemeClr val="lt1"/>
              </a:solidFill>
              <a:prstDash val="solid"/>
              <a:round/>
              <a:headEnd len="med" w="med" type="none"/>
              <a:tailEnd len="med" w="med" type="none"/>
            </a:ln>
            <a:effectLst>
              <a:outerShdw blurRad="57150" rotWithShape="0" algn="bl">
                <a:srgbClr val="F2F5F4">
                  <a:alpha val="50000"/>
                </a:srgbClr>
              </a:outerShdw>
            </a:effectLst>
          </p:spPr>
        </p:cxnSp>
      </p:grpSp>
      <p:pic>
        <p:nvPicPr>
          <p:cNvPr id="3043" name="Google Shape;3043;p65"/>
          <p:cNvPicPr preferRelativeResize="0"/>
          <p:nvPr/>
        </p:nvPicPr>
        <p:blipFill rotWithShape="1">
          <a:blip r:embed="rId3">
            <a:alphaModFix/>
          </a:blip>
          <a:srcRect b="0" l="-48330" r="48329" t="0"/>
          <a:stretch/>
        </p:blipFill>
        <p:spPr>
          <a:xfrm>
            <a:off x="6616489" y="-1431875"/>
            <a:ext cx="2527512" cy="2681250"/>
          </a:xfrm>
          <a:prstGeom prst="rect">
            <a:avLst/>
          </a:prstGeom>
          <a:noFill/>
          <a:ln>
            <a:noFill/>
          </a:ln>
        </p:spPr>
      </p:pic>
      <p:grpSp>
        <p:nvGrpSpPr>
          <p:cNvPr id="3044" name="Google Shape;3044;p65"/>
          <p:cNvGrpSpPr/>
          <p:nvPr/>
        </p:nvGrpSpPr>
        <p:grpSpPr>
          <a:xfrm flipH="1">
            <a:off x="2827793" y="2811007"/>
            <a:ext cx="564762" cy="182899"/>
            <a:chOff x="2685575" y="2835950"/>
            <a:chExt cx="433000" cy="99825"/>
          </a:xfrm>
        </p:grpSpPr>
        <p:sp>
          <p:nvSpPr>
            <p:cNvPr id="3045" name="Google Shape;3045;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6" name="Google Shape;3046;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7" name="Google Shape;3047;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8" name="Google Shape;3048;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049" name="Google Shape;3049;p6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0" name="Google Shape;3050;p6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1" name="Google Shape;3051;p65">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2" name="Google Shape;3052;p6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3" name="Google Shape;3053;p6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4" name="Google Shape;3054;p65"/>
          <p:cNvSpPr/>
          <p:nvPr/>
        </p:nvSpPr>
        <p:spPr>
          <a:xfrm>
            <a:off x="637125" y="2240825"/>
            <a:ext cx="2109900" cy="11235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FF9900"/>
                </a:solidFill>
                <a:latin typeface="Aldrich"/>
                <a:ea typeface="Aldrich"/>
                <a:cs typeface="Aldrich"/>
                <a:sym typeface="Aldrich"/>
              </a:rPr>
              <a:t>Yelp Dataset Preprocessing + Tokenization</a:t>
            </a:r>
            <a:r>
              <a:rPr lang="en" sz="2100">
                <a:solidFill>
                  <a:schemeClr val="lt1"/>
                </a:solidFill>
                <a:latin typeface="Aldrich"/>
                <a:ea typeface="Aldrich"/>
                <a:cs typeface="Aldrich"/>
                <a:sym typeface="Aldrich"/>
              </a:rPr>
              <a:t> </a:t>
            </a:r>
            <a:endParaRPr b="1" sz="1800">
              <a:solidFill>
                <a:srgbClr val="F2F5F4"/>
              </a:solidFill>
              <a:latin typeface="Lexend"/>
              <a:ea typeface="Lexend"/>
              <a:cs typeface="Lexend"/>
              <a:sym typeface="Lexend"/>
            </a:endParaRPr>
          </a:p>
        </p:txBody>
      </p:sp>
      <p:sp>
        <p:nvSpPr>
          <p:cNvPr id="3055" name="Google Shape;3055;p65"/>
          <p:cNvSpPr/>
          <p:nvPr/>
        </p:nvSpPr>
        <p:spPr>
          <a:xfrm>
            <a:off x="6399700" y="2350975"/>
            <a:ext cx="2676600" cy="1123500"/>
          </a:xfrm>
          <a:prstGeom prst="roundRect">
            <a:avLst>
              <a:gd fmla="val 0" name="adj"/>
            </a:avLst>
          </a:prstGeom>
          <a:noFill/>
          <a:ln cap="flat" cmpd="sng" w="9525">
            <a:solidFill>
              <a:schemeClr val="lt1"/>
            </a:solidFill>
            <a:prstDash val="solid"/>
            <a:round/>
            <a:headEnd len="sm" w="sm" type="none"/>
            <a:tailEnd len="sm" w="sm" type="none"/>
          </a:ln>
          <a:effectLst>
            <a:outerShdw blurRad="57150" rotWithShape="0" algn="bl">
              <a:srgbClr val="F2F5F4">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9900"/>
                </a:solidFill>
                <a:latin typeface="Aldrich"/>
                <a:ea typeface="Aldrich"/>
                <a:cs typeface="Aldrich"/>
                <a:sym typeface="Aldrich"/>
              </a:rPr>
              <a:t>Amazon Dataset Preprocessing</a:t>
            </a:r>
            <a:endParaRPr b="1" sz="1800">
              <a:solidFill>
                <a:srgbClr val="FF9900"/>
              </a:solidFill>
              <a:latin typeface="Lexend"/>
              <a:ea typeface="Lexend"/>
              <a:cs typeface="Lexend"/>
              <a:sym typeface="Lexend"/>
            </a:endParaRPr>
          </a:p>
        </p:txBody>
      </p:sp>
      <p:grpSp>
        <p:nvGrpSpPr>
          <p:cNvPr id="3056" name="Google Shape;3056;p65"/>
          <p:cNvGrpSpPr/>
          <p:nvPr/>
        </p:nvGrpSpPr>
        <p:grpSpPr>
          <a:xfrm flipH="1" rot="10800000">
            <a:off x="5765568" y="2821282"/>
            <a:ext cx="564762" cy="182899"/>
            <a:chOff x="2685575" y="2835950"/>
            <a:chExt cx="433000" cy="99825"/>
          </a:xfrm>
        </p:grpSpPr>
        <p:sp>
          <p:nvSpPr>
            <p:cNvPr id="3057" name="Google Shape;3057;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8" name="Google Shape;3058;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9" name="Google Shape;3059;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0" name="Google Shape;3060;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1" name="Google Shape;3061;p65"/>
          <p:cNvGrpSpPr/>
          <p:nvPr/>
        </p:nvGrpSpPr>
        <p:grpSpPr>
          <a:xfrm flipH="1">
            <a:off x="5328143" y="2168082"/>
            <a:ext cx="564762" cy="182899"/>
            <a:chOff x="2685575" y="2835950"/>
            <a:chExt cx="433000" cy="99825"/>
          </a:xfrm>
        </p:grpSpPr>
        <p:sp>
          <p:nvSpPr>
            <p:cNvPr id="3062" name="Google Shape;3062;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3" name="Google Shape;3063;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4" name="Google Shape;3064;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5" name="Google Shape;3065;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66" name="Google Shape;3066;p65"/>
          <p:cNvGrpSpPr/>
          <p:nvPr/>
        </p:nvGrpSpPr>
        <p:grpSpPr>
          <a:xfrm flipH="1" rot="10800000">
            <a:off x="2872968" y="3474482"/>
            <a:ext cx="564762" cy="182899"/>
            <a:chOff x="2685575" y="2835950"/>
            <a:chExt cx="433000" cy="99825"/>
          </a:xfrm>
        </p:grpSpPr>
        <p:sp>
          <p:nvSpPr>
            <p:cNvPr id="3067" name="Google Shape;3067;p6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8" name="Google Shape;3068;p6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9" name="Google Shape;3069;p6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0" name="Google Shape;3070;p6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3028"/>
                                        </p:tgtEl>
                                        <p:attrNameLst>
                                          <p:attrName>style.visibility</p:attrName>
                                        </p:attrNameLst>
                                      </p:cBhvr>
                                      <p:to>
                                        <p:strVal val="visible"/>
                                      </p:to>
                                    </p:set>
                                    <p:anim calcmode="lin" valueType="num">
                                      <p:cBhvr additive="base">
                                        <p:cTn dur="1000"/>
                                        <p:tgtEl>
                                          <p:spTgt spid="3028"/>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044"/>
                                        </p:tgtEl>
                                        <p:attrNameLst>
                                          <p:attrName>style.visibility</p:attrName>
                                        </p:attrNameLst>
                                      </p:cBhvr>
                                      <p:to>
                                        <p:strVal val="visible"/>
                                      </p:to>
                                    </p:set>
                                    <p:anim calcmode="lin" valueType="num">
                                      <p:cBhvr additive="base">
                                        <p:cTn dur="1000"/>
                                        <p:tgtEl>
                                          <p:spTgt spid="3044"/>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029"/>
                                        </p:tgtEl>
                                        <p:attrNameLst>
                                          <p:attrName>style.visibility</p:attrName>
                                        </p:attrNameLst>
                                      </p:cBhvr>
                                      <p:to>
                                        <p:strVal val="visible"/>
                                      </p:to>
                                    </p:set>
                                    <p:animEffect filter="fade" transition="in">
                                      <p:cBhvr>
                                        <p:cTn dur="1000"/>
                                        <p:tgtEl>
                                          <p:spTgt spid="3029"/>
                                        </p:tgtEl>
                                      </p:cBhvr>
                                    </p:animEffect>
                                  </p:childTnLst>
                                </p:cTn>
                              </p:par>
                              <p:par>
                                <p:cTn fill="hold" nodeType="withEffect" presetClass="entr" presetID="2" presetSubtype="1">
                                  <p:stCondLst>
                                    <p:cond delay="0"/>
                                  </p:stCondLst>
                                  <p:childTnLst>
                                    <p:set>
                                      <p:cBhvr>
                                        <p:cTn dur="1" fill="hold">
                                          <p:stCondLst>
                                            <p:cond delay="0"/>
                                          </p:stCondLst>
                                        </p:cTn>
                                        <p:tgtEl>
                                          <p:spTgt spid="3043"/>
                                        </p:tgtEl>
                                        <p:attrNameLst>
                                          <p:attrName>style.visibility</p:attrName>
                                        </p:attrNameLst>
                                      </p:cBhvr>
                                      <p:to>
                                        <p:strVal val="visible"/>
                                      </p:to>
                                    </p:set>
                                    <p:anim calcmode="lin" valueType="num">
                                      <p:cBhvr additive="base">
                                        <p:cTn dur="1000"/>
                                        <p:tgtEl>
                                          <p:spTgt spid="3043"/>
                                        </p:tgtEl>
                                        <p:attrNameLst>
                                          <p:attrName>ppt_y</p:attrName>
                                        </p:attrNameLst>
                                      </p:cBhvr>
                                      <p:tavLst>
                                        <p:tav fmla="" tm="0">
                                          <p:val>
                                            <p:strVal val="#ppt_y-1"/>
                                          </p:val>
                                        </p:tav>
                                        <p:tav fmla="" tm="100000">
                                          <p:val>
                                            <p:strVal val="#ppt_y"/>
                                          </p:val>
                                        </p:tav>
                                      </p:tavLst>
                                    </p:anim>
                                  </p:childTnLst>
                                </p:cTn>
                              </p:par>
                              <p:par>
                                <p:cTn fill="hold" nodeType="withEffect" presetClass="entr" presetID="10" presetSubtype="0">
                                  <p:stCondLst>
                                    <p:cond delay="0"/>
                                  </p:stCondLst>
                                  <p:childTnLst>
                                    <p:set>
                                      <p:cBhvr>
                                        <p:cTn dur="1" fill="hold">
                                          <p:stCondLst>
                                            <p:cond delay="0"/>
                                          </p:stCondLst>
                                        </p:cTn>
                                        <p:tgtEl>
                                          <p:spTgt spid="3049"/>
                                        </p:tgtEl>
                                        <p:attrNameLst>
                                          <p:attrName>style.visibility</p:attrName>
                                        </p:attrNameLst>
                                      </p:cBhvr>
                                      <p:to>
                                        <p:strVal val="visible"/>
                                      </p:to>
                                    </p:set>
                                    <p:animEffect filter="fade" transition="in">
                                      <p:cBhvr>
                                        <p:cTn dur="1000"/>
                                        <p:tgtEl>
                                          <p:spTgt spid="3049"/>
                                        </p:tgtEl>
                                      </p:cBhvr>
                                    </p:animEffect>
                                  </p:childTnLst>
                                </p:cTn>
                              </p:par>
                              <p:par>
                                <p:cTn fill="hold" nodeType="withEffect" presetClass="entr" presetID="10" presetSubtype="0">
                                  <p:stCondLst>
                                    <p:cond delay="0"/>
                                  </p:stCondLst>
                                  <p:childTnLst>
                                    <p:set>
                                      <p:cBhvr>
                                        <p:cTn dur="1" fill="hold">
                                          <p:stCondLst>
                                            <p:cond delay="0"/>
                                          </p:stCondLst>
                                        </p:cTn>
                                        <p:tgtEl>
                                          <p:spTgt spid="3050"/>
                                        </p:tgtEl>
                                        <p:attrNameLst>
                                          <p:attrName>style.visibility</p:attrName>
                                        </p:attrNameLst>
                                      </p:cBhvr>
                                      <p:to>
                                        <p:strVal val="visible"/>
                                      </p:to>
                                    </p:set>
                                    <p:animEffect filter="fade" transition="in">
                                      <p:cBhvr>
                                        <p:cTn dur="1000"/>
                                        <p:tgtEl>
                                          <p:spTgt spid="3050"/>
                                        </p:tgtEl>
                                      </p:cBhvr>
                                    </p:animEffect>
                                  </p:childTnLst>
                                </p:cTn>
                              </p:par>
                              <p:par>
                                <p:cTn fill="hold" nodeType="withEffect" presetClass="entr" presetID="10" presetSubtype="0">
                                  <p:stCondLst>
                                    <p:cond delay="0"/>
                                  </p:stCondLst>
                                  <p:childTnLst>
                                    <p:set>
                                      <p:cBhvr>
                                        <p:cTn dur="1" fill="hold">
                                          <p:stCondLst>
                                            <p:cond delay="0"/>
                                          </p:stCondLst>
                                        </p:cTn>
                                        <p:tgtEl>
                                          <p:spTgt spid="3051"/>
                                        </p:tgtEl>
                                        <p:attrNameLst>
                                          <p:attrName>style.visibility</p:attrName>
                                        </p:attrNameLst>
                                      </p:cBhvr>
                                      <p:to>
                                        <p:strVal val="visible"/>
                                      </p:to>
                                    </p:set>
                                    <p:animEffect filter="fade" transition="in">
                                      <p:cBhvr>
                                        <p:cTn dur="1000"/>
                                        <p:tgtEl>
                                          <p:spTgt spid="3051"/>
                                        </p:tgtEl>
                                      </p:cBhvr>
                                    </p:animEffect>
                                  </p:childTnLst>
                                </p:cTn>
                              </p:par>
                              <p:par>
                                <p:cTn fill="hold" nodeType="withEffect" presetClass="entr" presetID="10" presetSubtype="0">
                                  <p:stCondLst>
                                    <p:cond delay="0"/>
                                  </p:stCondLst>
                                  <p:childTnLst>
                                    <p:set>
                                      <p:cBhvr>
                                        <p:cTn dur="1" fill="hold">
                                          <p:stCondLst>
                                            <p:cond delay="0"/>
                                          </p:stCondLst>
                                        </p:cTn>
                                        <p:tgtEl>
                                          <p:spTgt spid="3052"/>
                                        </p:tgtEl>
                                        <p:attrNameLst>
                                          <p:attrName>style.visibility</p:attrName>
                                        </p:attrNameLst>
                                      </p:cBhvr>
                                      <p:to>
                                        <p:strVal val="visible"/>
                                      </p:to>
                                    </p:set>
                                    <p:animEffect filter="fade" transition="in">
                                      <p:cBhvr>
                                        <p:cTn dur="1000"/>
                                        <p:tgtEl>
                                          <p:spTgt spid="3052"/>
                                        </p:tgtEl>
                                      </p:cBhvr>
                                    </p:animEffect>
                                  </p:childTnLst>
                                </p:cTn>
                              </p:par>
                              <p:par>
                                <p:cTn fill="hold" nodeType="withEffect" presetClass="entr" presetID="10" presetSubtype="0">
                                  <p:stCondLst>
                                    <p:cond delay="0"/>
                                  </p:stCondLst>
                                  <p:childTnLst>
                                    <p:set>
                                      <p:cBhvr>
                                        <p:cTn dur="1" fill="hold">
                                          <p:stCondLst>
                                            <p:cond delay="0"/>
                                          </p:stCondLst>
                                        </p:cTn>
                                        <p:tgtEl>
                                          <p:spTgt spid="3053"/>
                                        </p:tgtEl>
                                        <p:attrNameLst>
                                          <p:attrName>style.visibility</p:attrName>
                                        </p:attrNameLst>
                                      </p:cBhvr>
                                      <p:to>
                                        <p:strVal val="visible"/>
                                      </p:to>
                                    </p:set>
                                    <p:animEffect filter="fade" transition="in">
                                      <p:cBhvr>
                                        <p:cTn dur="1000"/>
                                        <p:tgtEl>
                                          <p:spTgt spid="305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4" name="Shape 3074"/>
        <p:cNvGrpSpPr/>
        <p:nvPr/>
      </p:nvGrpSpPr>
      <p:grpSpPr>
        <a:xfrm>
          <a:off x="0" y="0"/>
          <a:ext cx="0" cy="0"/>
          <a:chOff x="0" y="0"/>
          <a:chExt cx="0" cy="0"/>
        </a:xfrm>
      </p:grpSpPr>
      <p:sp>
        <p:nvSpPr>
          <p:cNvPr id="3075" name="Google Shape;3075;p66"/>
          <p:cNvSpPr/>
          <p:nvPr/>
        </p:nvSpPr>
        <p:spPr>
          <a:xfrm>
            <a:off x="951017" y="4023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6" name="Google Shape;3076;p66"/>
          <p:cNvSpPr/>
          <p:nvPr/>
        </p:nvSpPr>
        <p:spPr>
          <a:xfrm>
            <a:off x="4840804" y="36421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7" name="Google Shape;3077;p66"/>
          <p:cNvSpPr/>
          <p:nvPr/>
        </p:nvSpPr>
        <p:spPr>
          <a:xfrm>
            <a:off x="951017" y="24033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8" name="Google Shape;3078;p66"/>
          <p:cNvSpPr/>
          <p:nvPr/>
        </p:nvSpPr>
        <p:spPr>
          <a:xfrm>
            <a:off x="4880704" y="149759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9" name="Google Shape;3079;p66"/>
          <p:cNvSpPr/>
          <p:nvPr/>
        </p:nvSpPr>
        <p:spPr>
          <a:xfrm>
            <a:off x="951017" y="14608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0" name="Google Shape;3080;p66"/>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Sentiment Analysis Steps</a:t>
            </a:r>
            <a:endParaRPr/>
          </a:p>
        </p:txBody>
      </p:sp>
      <p:sp>
        <p:nvSpPr>
          <p:cNvPr id="3081" name="Google Shape;3081;p66"/>
          <p:cNvSpPr txBox="1"/>
          <p:nvPr>
            <p:ph type="title"/>
          </p:nvPr>
        </p:nvSpPr>
        <p:spPr>
          <a:xfrm>
            <a:off x="817925" y="13826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3082" name="Google Shape;3082;p66"/>
          <p:cNvSpPr txBox="1"/>
          <p:nvPr>
            <p:ph idx="1" type="subTitle"/>
          </p:nvPr>
        </p:nvSpPr>
        <p:spPr>
          <a:xfrm>
            <a:off x="1639675" y="14072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900"/>
              <a:t>Dataset</a:t>
            </a:r>
            <a:endParaRPr sz="1900"/>
          </a:p>
        </p:txBody>
      </p:sp>
      <p:sp>
        <p:nvSpPr>
          <p:cNvPr id="3083" name="Google Shape;3083;p66"/>
          <p:cNvSpPr txBox="1"/>
          <p:nvPr>
            <p:ph idx="2" type="subTitle"/>
          </p:nvPr>
        </p:nvSpPr>
        <p:spPr>
          <a:xfrm>
            <a:off x="1639675" y="176184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t>Yelp Reviews Dataset</a:t>
            </a:r>
            <a:endParaRPr b="1" sz="1200"/>
          </a:p>
          <a:p>
            <a:pPr indent="0" lvl="0" marL="0" rtl="0" algn="l">
              <a:spcBef>
                <a:spcPts val="0"/>
              </a:spcBef>
              <a:spcAft>
                <a:spcPts val="0"/>
              </a:spcAft>
              <a:buClr>
                <a:schemeClr val="dk1"/>
              </a:buClr>
              <a:buSzPts val="1100"/>
              <a:buFont typeface="Arial"/>
              <a:buNone/>
            </a:pPr>
            <a:r>
              <a:rPr lang="en" sz="1200"/>
              <a:t>Loading the data and adjusting chunk </a:t>
            </a:r>
            <a:endParaRPr sz="1200"/>
          </a:p>
        </p:txBody>
      </p:sp>
      <p:sp>
        <p:nvSpPr>
          <p:cNvPr id="3084" name="Google Shape;3084;p66"/>
          <p:cNvSpPr txBox="1"/>
          <p:nvPr>
            <p:ph idx="3" type="title"/>
          </p:nvPr>
        </p:nvSpPr>
        <p:spPr>
          <a:xfrm>
            <a:off x="817925" y="23186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3085" name="Google Shape;3085;p66"/>
          <p:cNvSpPr txBox="1"/>
          <p:nvPr>
            <p:ph idx="4" type="subTitle"/>
          </p:nvPr>
        </p:nvSpPr>
        <p:spPr>
          <a:xfrm>
            <a:off x="1639675" y="236513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Data Preprocess</a:t>
            </a:r>
            <a:endParaRPr sz="1800"/>
          </a:p>
        </p:txBody>
      </p:sp>
      <p:sp>
        <p:nvSpPr>
          <p:cNvPr id="3086" name="Google Shape;3086;p66"/>
          <p:cNvSpPr txBox="1"/>
          <p:nvPr>
            <p:ph idx="5" type="subTitle"/>
          </p:nvPr>
        </p:nvSpPr>
        <p:spPr>
          <a:xfrm>
            <a:off x="1505875" y="2646575"/>
            <a:ext cx="3283800" cy="7074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Cleaning the data</a:t>
            </a:r>
            <a:endParaRPr/>
          </a:p>
          <a:p>
            <a:pPr indent="-317500" lvl="0" marL="457200" rtl="0" algn="l">
              <a:spcBef>
                <a:spcPts val="0"/>
              </a:spcBef>
              <a:spcAft>
                <a:spcPts val="0"/>
              </a:spcAft>
              <a:buSzPts val="1400"/>
              <a:buChar char="●"/>
            </a:pPr>
            <a:r>
              <a:rPr lang="en"/>
              <a:t>Defining star ratings as Sentiments</a:t>
            </a:r>
            <a:endParaRPr/>
          </a:p>
          <a:p>
            <a:pPr indent="-317500" lvl="0" marL="457200" rtl="0" algn="l">
              <a:spcBef>
                <a:spcPts val="0"/>
              </a:spcBef>
              <a:spcAft>
                <a:spcPts val="0"/>
              </a:spcAft>
              <a:buSzPts val="1400"/>
              <a:buChar char="●"/>
            </a:pPr>
            <a:r>
              <a:rPr lang="en"/>
              <a:t>Fixing and equalizing the samples</a:t>
            </a:r>
            <a:endParaRPr/>
          </a:p>
          <a:p>
            <a:pPr indent="-317500" lvl="0" marL="457200" rtl="0" algn="l">
              <a:spcBef>
                <a:spcPts val="0"/>
              </a:spcBef>
              <a:spcAft>
                <a:spcPts val="0"/>
              </a:spcAft>
              <a:buSzPts val="1400"/>
              <a:buChar char="●"/>
            </a:pPr>
            <a:r>
              <a:rPr lang="en"/>
              <a:t>Tokenization</a:t>
            </a:r>
            <a:endParaRPr/>
          </a:p>
        </p:txBody>
      </p:sp>
      <p:sp>
        <p:nvSpPr>
          <p:cNvPr id="3087" name="Google Shape;3087;p66"/>
          <p:cNvSpPr txBox="1"/>
          <p:nvPr>
            <p:ph idx="6" type="title"/>
          </p:nvPr>
        </p:nvSpPr>
        <p:spPr>
          <a:xfrm>
            <a:off x="817925" y="3940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3088" name="Google Shape;3088;p66"/>
          <p:cNvSpPr txBox="1"/>
          <p:nvPr>
            <p:ph idx="7" type="subTitle"/>
          </p:nvPr>
        </p:nvSpPr>
        <p:spPr>
          <a:xfrm>
            <a:off x="1639675" y="39686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Splitting Data to Test</a:t>
            </a:r>
            <a:endParaRPr sz="1800"/>
          </a:p>
        </p:txBody>
      </p:sp>
      <p:sp>
        <p:nvSpPr>
          <p:cNvPr id="3089" name="Google Shape;3089;p66"/>
          <p:cNvSpPr txBox="1"/>
          <p:nvPr>
            <p:ph idx="8" type="subTitle"/>
          </p:nvPr>
        </p:nvSpPr>
        <p:spPr>
          <a:xfrm>
            <a:off x="1639675" y="432319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Cleaned Text x Sentiment</a:t>
            </a:r>
            <a:endParaRPr/>
          </a:p>
        </p:txBody>
      </p:sp>
      <p:sp>
        <p:nvSpPr>
          <p:cNvPr id="3090" name="Google Shape;3090;p66"/>
          <p:cNvSpPr txBox="1"/>
          <p:nvPr>
            <p:ph idx="9" type="title"/>
          </p:nvPr>
        </p:nvSpPr>
        <p:spPr>
          <a:xfrm>
            <a:off x="4747613" y="1420266"/>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3091" name="Google Shape;3091;p66"/>
          <p:cNvSpPr txBox="1"/>
          <p:nvPr>
            <p:ph idx="13" type="subTitle"/>
          </p:nvPr>
        </p:nvSpPr>
        <p:spPr>
          <a:xfrm>
            <a:off x="5529413" y="14072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900"/>
              <a:t>Vectorizing</a:t>
            </a:r>
            <a:endParaRPr sz="1900"/>
          </a:p>
          <a:p>
            <a:pPr indent="0" lvl="0" marL="0" rtl="0" algn="l">
              <a:spcBef>
                <a:spcPts val="1200"/>
              </a:spcBef>
              <a:spcAft>
                <a:spcPts val="1200"/>
              </a:spcAft>
              <a:buNone/>
            </a:pPr>
            <a:r>
              <a:t/>
            </a:r>
            <a:endParaRPr/>
          </a:p>
        </p:txBody>
      </p:sp>
      <p:sp>
        <p:nvSpPr>
          <p:cNvPr id="3092" name="Google Shape;3092;p66"/>
          <p:cNvSpPr txBox="1"/>
          <p:nvPr>
            <p:ph idx="14" type="subTitle"/>
          </p:nvPr>
        </p:nvSpPr>
        <p:spPr>
          <a:xfrm>
            <a:off x="5529413" y="176184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200"/>
              <a:t>Words in Reviews to numerical values</a:t>
            </a:r>
            <a:endParaRPr/>
          </a:p>
        </p:txBody>
      </p:sp>
      <p:sp>
        <p:nvSpPr>
          <p:cNvPr id="3093" name="Google Shape;3093;p66"/>
          <p:cNvSpPr txBox="1"/>
          <p:nvPr>
            <p:ph idx="16" type="subTitle"/>
          </p:nvPr>
        </p:nvSpPr>
        <p:spPr>
          <a:xfrm>
            <a:off x="5529413" y="23626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Grid Search &amp; Classification Reports</a:t>
            </a:r>
            <a:endParaRPr/>
          </a:p>
        </p:txBody>
      </p:sp>
      <p:sp>
        <p:nvSpPr>
          <p:cNvPr id="3094" name="Google Shape;3094;p66"/>
          <p:cNvSpPr txBox="1"/>
          <p:nvPr>
            <p:ph idx="17" type="subTitle"/>
          </p:nvPr>
        </p:nvSpPr>
        <p:spPr>
          <a:xfrm>
            <a:off x="5529413" y="3004415"/>
            <a:ext cx="2349300" cy="5472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Random Forest</a:t>
            </a:r>
            <a:endParaRPr/>
          </a:p>
          <a:p>
            <a:pPr indent="-317500" lvl="0" marL="457200" rtl="0" algn="l">
              <a:spcBef>
                <a:spcPts val="0"/>
              </a:spcBef>
              <a:spcAft>
                <a:spcPts val="0"/>
              </a:spcAft>
              <a:buSzPts val="1400"/>
              <a:buChar char="●"/>
            </a:pPr>
            <a:r>
              <a:rPr lang="en"/>
              <a:t>Naive Bayes</a:t>
            </a:r>
            <a:endParaRPr/>
          </a:p>
        </p:txBody>
      </p:sp>
      <p:sp>
        <p:nvSpPr>
          <p:cNvPr id="3095" name="Google Shape;3095;p66"/>
          <p:cNvSpPr txBox="1"/>
          <p:nvPr>
            <p:ph idx="18" type="title"/>
          </p:nvPr>
        </p:nvSpPr>
        <p:spPr>
          <a:xfrm>
            <a:off x="4707713" y="35595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3096" name="Google Shape;3096;p66"/>
          <p:cNvSpPr txBox="1"/>
          <p:nvPr>
            <p:ph idx="19" type="subTitle"/>
          </p:nvPr>
        </p:nvSpPr>
        <p:spPr>
          <a:xfrm>
            <a:off x="5529413" y="35114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Test the Model</a:t>
            </a:r>
            <a:endParaRPr sz="1800"/>
          </a:p>
        </p:txBody>
      </p:sp>
      <p:sp>
        <p:nvSpPr>
          <p:cNvPr id="3097" name="Google Shape;3097;p66"/>
          <p:cNvSpPr txBox="1"/>
          <p:nvPr>
            <p:ph idx="20" type="subTitle"/>
          </p:nvPr>
        </p:nvSpPr>
        <p:spPr>
          <a:xfrm>
            <a:off x="5529413" y="386599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Testing model on a different DataFrames and a dataset</a:t>
            </a:r>
            <a:endParaRPr/>
          </a:p>
        </p:txBody>
      </p:sp>
      <p:grpSp>
        <p:nvGrpSpPr>
          <p:cNvPr id="3098" name="Google Shape;3098;p66"/>
          <p:cNvGrpSpPr/>
          <p:nvPr/>
        </p:nvGrpSpPr>
        <p:grpSpPr>
          <a:xfrm>
            <a:off x="7391908" y="722871"/>
            <a:ext cx="793256" cy="182899"/>
            <a:chOff x="2685575" y="2835950"/>
            <a:chExt cx="433000" cy="99825"/>
          </a:xfrm>
        </p:grpSpPr>
        <p:sp>
          <p:nvSpPr>
            <p:cNvPr id="3099" name="Google Shape;3099;p6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0" name="Google Shape;3100;p6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1" name="Google Shape;3101;p6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2" name="Google Shape;3102;p6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03" name="Google Shape;3103;p6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4" name="Google Shape;3104;p6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5" name="Google Shape;3105;p6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6" name="Google Shape;3106;p6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7" name="Google Shape;3107;p6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8" name="Google Shape;3108;p66"/>
          <p:cNvSpPr/>
          <p:nvPr/>
        </p:nvSpPr>
        <p:spPr>
          <a:xfrm>
            <a:off x="4880717" y="2217114"/>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9" name="Google Shape;3109;p66"/>
          <p:cNvSpPr txBox="1"/>
          <p:nvPr>
            <p:ph idx="3" type="title"/>
          </p:nvPr>
        </p:nvSpPr>
        <p:spPr>
          <a:xfrm>
            <a:off x="4747625" y="2142161"/>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3110" name="Google Shape;3110;p66"/>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RandomForestClassifier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082"/>
                                        </p:tgtEl>
                                        <p:attrNameLst>
                                          <p:attrName>style.visibility</p:attrName>
                                        </p:attrNameLst>
                                      </p:cBhvr>
                                      <p:to>
                                        <p:strVal val="visible"/>
                                      </p:to>
                                    </p:set>
                                    <p:animEffect filter="fade" transition="in">
                                      <p:cBhvr>
                                        <p:cTn dur="1000"/>
                                        <p:tgtEl>
                                          <p:spTgt spid="3082"/>
                                        </p:tgtEl>
                                      </p:cBhvr>
                                    </p:animEffect>
                                  </p:childTnLst>
                                </p:cTn>
                              </p:par>
                              <p:par>
                                <p:cTn fill="hold" nodeType="withEffect" presetClass="entr" presetID="10" presetSubtype="0">
                                  <p:stCondLst>
                                    <p:cond delay="0"/>
                                  </p:stCondLst>
                                  <p:childTnLst>
                                    <p:set>
                                      <p:cBhvr>
                                        <p:cTn dur="1" fill="hold">
                                          <p:stCondLst>
                                            <p:cond delay="0"/>
                                          </p:stCondLst>
                                        </p:cTn>
                                        <p:tgtEl>
                                          <p:spTgt spid="3083"/>
                                        </p:tgtEl>
                                        <p:attrNameLst>
                                          <p:attrName>style.visibility</p:attrName>
                                        </p:attrNameLst>
                                      </p:cBhvr>
                                      <p:to>
                                        <p:strVal val="visible"/>
                                      </p:to>
                                    </p:set>
                                    <p:animEffect filter="fade" transition="in">
                                      <p:cBhvr>
                                        <p:cTn dur="1000"/>
                                        <p:tgtEl>
                                          <p:spTgt spid="3083"/>
                                        </p:tgtEl>
                                      </p:cBhvr>
                                    </p:animEffect>
                                  </p:childTnLst>
                                </p:cTn>
                              </p:par>
                              <p:par>
                                <p:cTn fill="hold" nodeType="withEffect" presetClass="entr" presetID="10" presetSubtype="0">
                                  <p:stCondLst>
                                    <p:cond delay="0"/>
                                  </p:stCondLst>
                                  <p:childTnLst>
                                    <p:set>
                                      <p:cBhvr>
                                        <p:cTn dur="1" fill="hold">
                                          <p:stCondLst>
                                            <p:cond delay="0"/>
                                          </p:stCondLst>
                                        </p:cTn>
                                        <p:tgtEl>
                                          <p:spTgt spid="3085"/>
                                        </p:tgtEl>
                                        <p:attrNameLst>
                                          <p:attrName>style.visibility</p:attrName>
                                        </p:attrNameLst>
                                      </p:cBhvr>
                                      <p:to>
                                        <p:strVal val="visible"/>
                                      </p:to>
                                    </p:set>
                                    <p:animEffect filter="fade" transition="in">
                                      <p:cBhvr>
                                        <p:cTn dur="1000"/>
                                        <p:tgtEl>
                                          <p:spTgt spid="3085"/>
                                        </p:tgtEl>
                                      </p:cBhvr>
                                    </p:animEffect>
                                  </p:childTnLst>
                                </p:cTn>
                              </p:par>
                              <p:par>
                                <p:cTn fill="hold" nodeType="withEffect" presetClass="entr" presetID="10" presetSubtype="0">
                                  <p:stCondLst>
                                    <p:cond delay="0"/>
                                  </p:stCondLst>
                                  <p:childTnLst>
                                    <p:set>
                                      <p:cBhvr>
                                        <p:cTn dur="1" fill="hold">
                                          <p:stCondLst>
                                            <p:cond delay="0"/>
                                          </p:stCondLst>
                                        </p:cTn>
                                        <p:tgtEl>
                                          <p:spTgt spid="3086"/>
                                        </p:tgtEl>
                                        <p:attrNameLst>
                                          <p:attrName>style.visibility</p:attrName>
                                        </p:attrNameLst>
                                      </p:cBhvr>
                                      <p:to>
                                        <p:strVal val="visible"/>
                                      </p:to>
                                    </p:set>
                                    <p:animEffect filter="fade" transition="in">
                                      <p:cBhvr>
                                        <p:cTn dur="1000"/>
                                        <p:tgtEl>
                                          <p:spTgt spid="3086"/>
                                        </p:tgtEl>
                                      </p:cBhvr>
                                    </p:animEffect>
                                  </p:childTnLst>
                                </p:cTn>
                              </p:par>
                              <p:par>
                                <p:cTn fill="hold" nodeType="withEffect" presetClass="entr" presetID="10" presetSubtype="0">
                                  <p:stCondLst>
                                    <p:cond delay="0"/>
                                  </p:stCondLst>
                                  <p:childTnLst>
                                    <p:set>
                                      <p:cBhvr>
                                        <p:cTn dur="1" fill="hold">
                                          <p:stCondLst>
                                            <p:cond delay="0"/>
                                          </p:stCondLst>
                                        </p:cTn>
                                        <p:tgtEl>
                                          <p:spTgt spid="3088"/>
                                        </p:tgtEl>
                                        <p:attrNameLst>
                                          <p:attrName>style.visibility</p:attrName>
                                        </p:attrNameLst>
                                      </p:cBhvr>
                                      <p:to>
                                        <p:strVal val="visible"/>
                                      </p:to>
                                    </p:set>
                                    <p:animEffect filter="fade" transition="in">
                                      <p:cBhvr>
                                        <p:cTn dur="1000"/>
                                        <p:tgtEl>
                                          <p:spTgt spid="3088"/>
                                        </p:tgtEl>
                                      </p:cBhvr>
                                    </p:animEffect>
                                  </p:childTnLst>
                                </p:cTn>
                              </p:par>
                              <p:par>
                                <p:cTn fill="hold" nodeType="withEffect" presetClass="entr" presetID="10" presetSubtype="0">
                                  <p:stCondLst>
                                    <p:cond delay="0"/>
                                  </p:stCondLst>
                                  <p:childTnLst>
                                    <p:set>
                                      <p:cBhvr>
                                        <p:cTn dur="1" fill="hold">
                                          <p:stCondLst>
                                            <p:cond delay="0"/>
                                          </p:stCondLst>
                                        </p:cTn>
                                        <p:tgtEl>
                                          <p:spTgt spid="3089"/>
                                        </p:tgtEl>
                                        <p:attrNameLst>
                                          <p:attrName>style.visibility</p:attrName>
                                        </p:attrNameLst>
                                      </p:cBhvr>
                                      <p:to>
                                        <p:strVal val="visible"/>
                                      </p:to>
                                    </p:set>
                                    <p:animEffect filter="fade" transition="in">
                                      <p:cBhvr>
                                        <p:cTn dur="1000"/>
                                        <p:tgtEl>
                                          <p:spTgt spid="3089"/>
                                        </p:tgtEl>
                                      </p:cBhvr>
                                    </p:animEffect>
                                  </p:childTnLst>
                                </p:cTn>
                              </p:par>
                              <p:par>
                                <p:cTn fill="hold" nodeType="withEffect" presetClass="entr" presetID="10" presetSubtype="0">
                                  <p:stCondLst>
                                    <p:cond delay="0"/>
                                  </p:stCondLst>
                                  <p:childTnLst>
                                    <p:set>
                                      <p:cBhvr>
                                        <p:cTn dur="1" fill="hold">
                                          <p:stCondLst>
                                            <p:cond delay="0"/>
                                          </p:stCondLst>
                                        </p:cTn>
                                        <p:tgtEl>
                                          <p:spTgt spid="3091"/>
                                        </p:tgtEl>
                                        <p:attrNameLst>
                                          <p:attrName>style.visibility</p:attrName>
                                        </p:attrNameLst>
                                      </p:cBhvr>
                                      <p:to>
                                        <p:strVal val="visible"/>
                                      </p:to>
                                    </p:set>
                                    <p:animEffect filter="fade" transition="in">
                                      <p:cBhvr>
                                        <p:cTn dur="1000"/>
                                        <p:tgtEl>
                                          <p:spTgt spid="3091"/>
                                        </p:tgtEl>
                                      </p:cBhvr>
                                    </p:animEffect>
                                  </p:childTnLst>
                                </p:cTn>
                              </p:par>
                              <p:par>
                                <p:cTn fill="hold" nodeType="withEffect" presetClass="entr" presetID="10" presetSubtype="0">
                                  <p:stCondLst>
                                    <p:cond delay="0"/>
                                  </p:stCondLst>
                                  <p:childTnLst>
                                    <p:set>
                                      <p:cBhvr>
                                        <p:cTn dur="1" fill="hold">
                                          <p:stCondLst>
                                            <p:cond delay="0"/>
                                          </p:stCondLst>
                                        </p:cTn>
                                        <p:tgtEl>
                                          <p:spTgt spid="3092"/>
                                        </p:tgtEl>
                                        <p:attrNameLst>
                                          <p:attrName>style.visibility</p:attrName>
                                        </p:attrNameLst>
                                      </p:cBhvr>
                                      <p:to>
                                        <p:strVal val="visible"/>
                                      </p:to>
                                    </p:set>
                                    <p:animEffect filter="fade" transition="in">
                                      <p:cBhvr>
                                        <p:cTn dur="1000"/>
                                        <p:tgtEl>
                                          <p:spTgt spid="3092"/>
                                        </p:tgtEl>
                                      </p:cBhvr>
                                    </p:animEffect>
                                  </p:childTnLst>
                                </p:cTn>
                              </p:par>
                              <p:par>
                                <p:cTn fill="hold" nodeType="withEffect" presetClass="entr" presetID="10" presetSubtype="0">
                                  <p:stCondLst>
                                    <p:cond delay="0"/>
                                  </p:stCondLst>
                                  <p:childTnLst>
                                    <p:set>
                                      <p:cBhvr>
                                        <p:cTn dur="1" fill="hold">
                                          <p:stCondLst>
                                            <p:cond delay="0"/>
                                          </p:stCondLst>
                                        </p:cTn>
                                        <p:tgtEl>
                                          <p:spTgt spid="3093"/>
                                        </p:tgtEl>
                                        <p:attrNameLst>
                                          <p:attrName>style.visibility</p:attrName>
                                        </p:attrNameLst>
                                      </p:cBhvr>
                                      <p:to>
                                        <p:strVal val="visible"/>
                                      </p:to>
                                    </p:set>
                                    <p:animEffect filter="fade" transition="in">
                                      <p:cBhvr>
                                        <p:cTn dur="1000"/>
                                        <p:tgtEl>
                                          <p:spTgt spid="3093"/>
                                        </p:tgtEl>
                                      </p:cBhvr>
                                    </p:animEffect>
                                  </p:childTnLst>
                                </p:cTn>
                              </p:par>
                              <p:par>
                                <p:cTn fill="hold" nodeType="withEffect" presetClass="entr" presetID="10" presetSubtype="0">
                                  <p:stCondLst>
                                    <p:cond delay="0"/>
                                  </p:stCondLst>
                                  <p:childTnLst>
                                    <p:set>
                                      <p:cBhvr>
                                        <p:cTn dur="1" fill="hold">
                                          <p:stCondLst>
                                            <p:cond delay="0"/>
                                          </p:stCondLst>
                                        </p:cTn>
                                        <p:tgtEl>
                                          <p:spTgt spid="3094"/>
                                        </p:tgtEl>
                                        <p:attrNameLst>
                                          <p:attrName>style.visibility</p:attrName>
                                        </p:attrNameLst>
                                      </p:cBhvr>
                                      <p:to>
                                        <p:strVal val="visible"/>
                                      </p:to>
                                    </p:set>
                                    <p:animEffect filter="fade" transition="in">
                                      <p:cBhvr>
                                        <p:cTn dur="1000"/>
                                        <p:tgtEl>
                                          <p:spTgt spid="3094"/>
                                        </p:tgtEl>
                                      </p:cBhvr>
                                    </p:animEffect>
                                  </p:childTnLst>
                                </p:cTn>
                              </p:par>
                              <p:par>
                                <p:cTn fill="hold" nodeType="withEffect" presetClass="entr" presetID="10" presetSubtype="0">
                                  <p:stCondLst>
                                    <p:cond delay="0"/>
                                  </p:stCondLst>
                                  <p:childTnLst>
                                    <p:set>
                                      <p:cBhvr>
                                        <p:cTn dur="1" fill="hold">
                                          <p:stCondLst>
                                            <p:cond delay="0"/>
                                          </p:stCondLst>
                                        </p:cTn>
                                        <p:tgtEl>
                                          <p:spTgt spid="3096"/>
                                        </p:tgtEl>
                                        <p:attrNameLst>
                                          <p:attrName>style.visibility</p:attrName>
                                        </p:attrNameLst>
                                      </p:cBhvr>
                                      <p:to>
                                        <p:strVal val="visible"/>
                                      </p:to>
                                    </p:set>
                                    <p:animEffect filter="fade" transition="in">
                                      <p:cBhvr>
                                        <p:cTn dur="1000"/>
                                        <p:tgtEl>
                                          <p:spTgt spid="3096"/>
                                        </p:tgtEl>
                                      </p:cBhvr>
                                    </p:animEffect>
                                  </p:childTnLst>
                                </p:cTn>
                              </p:par>
                              <p:par>
                                <p:cTn fill="hold" nodeType="withEffect" presetClass="entr" presetID="10" presetSubtype="0">
                                  <p:stCondLst>
                                    <p:cond delay="0"/>
                                  </p:stCondLst>
                                  <p:childTnLst>
                                    <p:set>
                                      <p:cBhvr>
                                        <p:cTn dur="1" fill="hold">
                                          <p:stCondLst>
                                            <p:cond delay="0"/>
                                          </p:stCondLst>
                                        </p:cTn>
                                        <p:tgtEl>
                                          <p:spTgt spid="3097"/>
                                        </p:tgtEl>
                                        <p:attrNameLst>
                                          <p:attrName>style.visibility</p:attrName>
                                        </p:attrNameLst>
                                      </p:cBhvr>
                                      <p:to>
                                        <p:strVal val="visible"/>
                                      </p:to>
                                    </p:set>
                                    <p:animEffect filter="fade" transition="in">
                                      <p:cBhvr>
                                        <p:cTn dur="1000"/>
                                        <p:tgtEl>
                                          <p:spTgt spid="3097"/>
                                        </p:tgtEl>
                                      </p:cBhvr>
                                    </p:animEffect>
                                  </p:childTnLst>
                                </p:cTn>
                              </p:par>
                              <p:par>
                                <p:cTn fill="hold" nodeType="withEffect" presetClass="entr" presetID="23" presetSubtype="16">
                                  <p:stCondLst>
                                    <p:cond delay="0"/>
                                  </p:stCondLst>
                                  <p:childTnLst>
                                    <p:set>
                                      <p:cBhvr>
                                        <p:cTn dur="1" fill="hold">
                                          <p:stCondLst>
                                            <p:cond delay="0"/>
                                          </p:stCondLst>
                                        </p:cTn>
                                        <p:tgtEl>
                                          <p:spTgt spid="3075"/>
                                        </p:tgtEl>
                                        <p:attrNameLst>
                                          <p:attrName>style.visibility</p:attrName>
                                        </p:attrNameLst>
                                      </p:cBhvr>
                                      <p:to>
                                        <p:strVal val="visible"/>
                                      </p:to>
                                    </p:set>
                                    <p:anim calcmode="lin" valueType="num">
                                      <p:cBhvr additive="base">
                                        <p:cTn dur="1000"/>
                                        <p:tgtEl>
                                          <p:spTgt spid="3075"/>
                                        </p:tgtEl>
                                        <p:attrNameLst>
                                          <p:attrName>ppt_w</p:attrName>
                                        </p:attrNameLst>
                                      </p:cBhvr>
                                      <p:tavLst>
                                        <p:tav fmla="" tm="0">
                                          <p:val>
                                            <p:strVal val="0"/>
                                          </p:val>
                                        </p:tav>
                                        <p:tav fmla="" tm="100000">
                                          <p:val>
                                            <p:strVal val="#ppt_w"/>
                                          </p:val>
                                        </p:tav>
                                      </p:tavLst>
                                    </p:anim>
                                    <p:anim calcmode="lin" valueType="num">
                                      <p:cBhvr additive="base">
                                        <p:cTn dur="1000"/>
                                        <p:tgtEl>
                                          <p:spTgt spid="3075"/>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6"/>
                                        </p:tgtEl>
                                        <p:attrNameLst>
                                          <p:attrName>style.visibility</p:attrName>
                                        </p:attrNameLst>
                                      </p:cBhvr>
                                      <p:to>
                                        <p:strVal val="visible"/>
                                      </p:to>
                                    </p:set>
                                    <p:anim calcmode="lin" valueType="num">
                                      <p:cBhvr additive="base">
                                        <p:cTn dur="1000"/>
                                        <p:tgtEl>
                                          <p:spTgt spid="3076"/>
                                        </p:tgtEl>
                                        <p:attrNameLst>
                                          <p:attrName>ppt_w</p:attrName>
                                        </p:attrNameLst>
                                      </p:cBhvr>
                                      <p:tavLst>
                                        <p:tav fmla="" tm="0">
                                          <p:val>
                                            <p:strVal val="0"/>
                                          </p:val>
                                        </p:tav>
                                        <p:tav fmla="" tm="100000">
                                          <p:val>
                                            <p:strVal val="#ppt_w"/>
                                          </p:val>
                                        </p:tav>
                                      </p:tavLst>
                                    </p:anim>
                                    <p:anim calcmode="lin" valueType="num">
                                      <p:cBhvr additive="base">
                                        <p:cTn dur="1000"/>
                                        <p:tgtEl>
                                          <p:spTgt spid="3076"/>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7"/>
                                        </p:tgtEl>
                                        <p:attrNameLst>
                                          <p:attrName>style.visibility</p:attrName>
                                        </p:attrNameLst>
                                      </p:cBhvr>
                                      <p:to>
                                        <p:strVal val="visible"/>
                                      </p:to>
                                    </p:set>
                                    <p:anim calcmode="lin" valueType="num">
                                      <p:cBhvr additive="base">
                                        <p:cTn dur="1000"/>
                                        <p:tgtEl>
                                          <p:spTgt spid="3077"/>
                                        </p:tgtEl>
                                        <p:attrNameLst>
                                          <p:attrName>ppt_w</p:attrName>
                                        </p:attrNameLst>
                                      </p:cBhvr>
                                      <p:tavLst>
                                        <p:tav fmla="" tm="0">
                                          <p:val>
                                            <p:strVal val="0"/>
                                          </p:val>
                                        </p:tav>
                                        <p:tav fmla="" tm="100000">
                                          <p:val>
                                            <p:strVal val="#ppt_w"/>
                                          </p:val>
                                        </p:tav>
                                      </p:tavLst>
                                    </p:anim>
                                    <p:anim calcmode="lin" valueType="num">
                                      <p:cBhvr additive="base">
                                        <p:cTn dur="1000"/>
                                        <p:tgtEl>
                                          <p:spTgt spid="307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9"/>
                                        </p:tgtEl>
                                        <p:attrNameLst>
                                          <p:attrName>style.visibility</p:attrName>
                                        </p:attrNameLst>
                                      </p:cBhvr>
                                      <p:to>
                                        <p:strVal val="visible"/>
                                      </p:to>
                                    </p:set>
                                    <p:anim calcmode="lin" valueType="num">
                                      <p:cBhvr additive="base">
                                        <p:cTn dur="1000"/>
                                        <p:tgtEl>
                                          <p:spTgt spid="3079"/>
                                        </p:tgtEl>
                                        <p:attrNameLst>
                                          <p:attrName>ppt_w</p:attrName>
                                        </p:attrNameLst>
                                      </p:cBhvr>
                                      <p:tavLst>
                                        <p:tav fmla="" tm="0">
                                          <p:val>
                                            <p:strVal val="0"/>
                                          </p:val>
                                        </p:tav>
                                        <p:tav fmla="" tm="100000">
                                          <p:val>
                                            <p:strVal val="#ppt_w"/>
                                          </p:val>
                                        </p:tav>
                                      </p:tavLst>
                                    </p:anim>
                                    <p:anim calcmode="lin" valueType="num">
                                      <p:cBhvr additive="base">
                                        <p:cTn dur="1000"/>
                                        <p:tgtEl>
                                          <p:spTgt spid="307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078"/>
                                        </p:tgtEl>
                                        <p:attrNameLst>
                                          <p:attrName>style.visibility</p:attrName>
                                        </p:attrNameLst>
                                      </p:cBhvr>
                                      <p:to>
                                        <p:strVal val="visible"/>
                                      </p:to>
                                    </p:set>
                                    <p:anim calcmode="lin" valueType="num">
                                      <p:cBhvr additive="base">
                                        <p:cTn dur="1000"/>
                                        <p:tgtEl>
                                          <p:spTgt spid="3078"/>
                                        </p:tgtEl>
                                        <p:attrNameLst>
                                          <p:attrName>ppt_w</p:attrName>
                                        </p:attrNameLst>
                                      </p:cBhvr>
                                      <p:tavLst>
                                        <p:tav fmla="" tm="0">
                                          <p:val>
                                            <p:strVal val="0"/>
                                          </p:val>
                                        </p:tav>
                                        <p:tav fmla="" tm="100000">
                                          <p:val>
                                            <p:strVal val="#ppt_w"/>
                                          </p:val>
                                        </p:tav>
                                      </p:tavLst>
                                    </p:anim>
                                    <p:anim calcmode="lin" valueType="num">
                                      <p:cBhvr additive="base">
                                        <p:cTn dur="1000"/>
                                        <p:tgtEl>
                                          <p:spTgt spid="3078"/>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081"/>
                                        </p:tgtEl>
                                        <p:attrNameLst>
                                          <p:attrName>style.visibility</p:attrName>
                                        </p:attrNameLst>
                                      </p:cBhvr>
                                      <p:to>
                                        <p:strVal val="visible"/>
                                      </p:to>
                                    </p:set>
                                    <p:animEffect filter="fade" transition="in">
                                      <p:cBhvr>
                                        <p:cTn dur="1000"/>
                                        <p:tgtEl>
                                          <p:spTgt spid="3081"/>
                                        </p:tgtEl>
                                      </p:cBhvr>
                                    </p:animEffect>
                                  </p:childTnLst>
                                </p:cTn>
                              </p:par>
                              <p:par>
                                <p:cTn fill="hold" nodeType="withEffect" presetClass="entr" presetID="10" presetSubtype="0">
                                  <p:stCondLst>
                                    <p:cond delay="0"/>
                                  </p:stCondLst>
                                  <p:childTnLst>
                                    <p:set>
                                      <p:cBhvr>
                                        <p:cTn dur="1" fill="hold">
                                          <p:stCondLst>
                                            <p:cond delay="0"/>
                                          </p:stCondLst>
                                        </p:cTn>
                                        <p:tgtEl>
                                          <p:spTgt spid="3084"/>
                                        </p:tgtEl>
                                        <p:attrNameLst>
                                          <p:attrName>style.visibility</p:attrName>
                                        </p:attrNameLst>
                                      </p:cBhvr>
                                      <p:to>
                                        <p:strVal val="visible"/>
                                      </p:to>
                                    </p:set>
                                    <p:animEffect filter="fade" transition="in">
                                      <p:cBhvr>
                                        <p:cTn dur="1000"/>
                                        <p:tgtEl>
                                          <p:spTgt spid="3084"/>
                                        </p:tgtEl>
                                      </p:cBhvr>
                                    </p:animEffect>
                                  </p:childTnLst>
                                </p:cTn>
                              </p:par>
                              <p:par>
                                <p:cTn fill="hold" nodeType="withEffect" presetClass="entr" presetID="10" presetSubtype="0">
                                  <p:stCondLst>
                                    <p:cond delay="0"/>
                                  </p:stCondLst>
                                  <p:childTnLst>
                                    <p:set>
                                      <p:cBhvr>
                                        <p:cTn dur="1" fill="hold">
                                          <p:stCondLst>
                                            <p:cond delay="0"/>
                                          </p:stCondLst>
                                        </p:cTn>
                                        <p:tgtEl>
                                          <p:spTgt spid="3087"/>
                                        </p:tgtEl>
                                        <p:attrNameLst>
                                          <p:attrName>style.visibility</p:attrName>
                                        </p:attrNameLst>
                                      </p:cBhvr>
                                      <p:to>
                                        <p:strVal val="visible"/>
                                      </p:to>
                                    </p:set>
                                    <p:animEffect filter="fade" transition="in">
                                      <p:cBhvr>
                                        <p:cTn dur="1000"/>
                                        <p:tgtEl>
                                          <p:spTgt spid="3087"/>
                                        </p:tgtEl>
                                      </p:cBhvr>
                                    </p:animEffect>
                                  </p:childTnLst>
                                </p:cTn>
                              </p:par>
                              <p:par>
                                <p:cTn fill="hold" nodeType="withEffect" presetClass="entr" presetID="10" presetSubtype="0">
                                  <p:stCondLst>
                                    <p:cond delay="0"/>
                                  </p:stCondLst>
                                  <p:childTnLst>
                                    <p:set>
                                      <p:cBhvr>
                                        <p:cTn dur="1" fill="hold">
                                          <p:stCondLst>
                                            <p:cond delay="0"/>
                                          </p:stCondLst>
                                        </p:cTn>
                                        <p:tgtEl>
                                          <p:spTgt spid="3090"/>
                                        </p:tgtEl>
                                        <p:attrNameLst>
                                          <p:attrName>style.visibility</p:attrName>
                                        </p:attrNameLst>
                                      </p:cBhvr>
                                      <p:to>
                                        <p:strVal val="visible"/>
                                      </p:to>
                                    </p:set>
                                    <p:animEffect filter="fade" transition="in">
                                      <p:cBhvr>
                                        <p:cTn dur="1000"/>
                                        <p:tgtEl>
                                          <p:spTgt spid="3090"/>
                                        </p:tgtEl>
                                      </p:cBhvr>
                                    </p:animEffect>
                                  </p:childTnLst>
                                </p:cTn>
                              </p:par>
                              <p:par>
                                <p:cTn fill="hold" nodeType="withEffect" presetClass="entr" presetID="10" presetSubtype="0">
                                  <p:stCondLst>
                                    <p:cond delay="0"/>
                                  </p:stCondLst>
                                  <p:childTnLst>
                                    <p:set>
                                      <p:cBhvr>
                                        <p:cTn dur="1" fill="hold">
                                          <p:stCondLst>
                                            <p:cond delay="0"/>
                                          </p:stCondLst>
                                        </p:cTn>
                                        <p:tgtEl>
                                          <p:spTgt spid="3095"/>
                                        </p:tgtEl>
                                        <p:attrNameLst>
                                          <p:attrName>style.visibility</p:attrName>
                                        </p:attrNameLst>
                                      </p:cBhvr>
                                      <p:to>
                                        <p:strVal val="visible"/>
                                      </p:to>
                                    </p:set>
                                    <p:animEffect filter="fade" transition="in">
                                      <p:cBhvr>
                                        <p:cTn dur="1000"/>
                                        <p:tgtEl>
                                          <p:spTgt spid="3095"/>
                                        </p:tgtEl>
                                      </p:cBhvr>
                                    </p:animEffect>
                                  </p:childTnLst>
                                </p:cTn>
                              </p:par>
                              <p:par>
                                <p:cTn fill="hold" nodeType="withEffect" presetClass="entr" presetID="2" presetSubtype="8">
                                  <p:stCondLst>
                                    <p:cond delay="0"/>
                                  </p:stCondLst>
                                  <p:childTnLst>
                                    <p:set>
                                      <p:cBhvr>
                                        <p:cTn dur="1" fill="hold">
                                          <p:stCondLst>
                                            <p:cond delay="0"/>
                                          </p:stCondLst>
                                        </p:cTn>
                                        <p:tgtEl>
                                          <p:spTgt spid="3080"/>
                                        </p:tgtEl>
                                        <p:attrNameLst>
                                          <p:attrName>style.visibility</p:attrName>
                                        </p:attrNameLst>
                                      </p:cBhvr>
                                      <p:to>
                                        <p:strVal val="visible"/>
                                      </p:to>
                                    </p:set>
                                    <p:anim calcmode="lin" valueType="num">
                                      <p:cBhvr additive="base">
                                        <p:cTn dur="1000"/>
                                        <p:tgtEl>
                                          <p:spTgt spid="3080"/>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03"/>
                                        </p:tgtEl>
                                        <p:attrNameLst>
                                          <p:attrName>style.visibility</p:attrName>
                                        </p:attrNameLst>
                                      </p:cBhvr>
                                      <p:to>
                                        <p:strVal val="visible"/>
                                      </p:to>
                                    </p:set>
                                    <p:animEffect filter="fade" transition="in">
                                      <p:cBhvr>
                                        <p:cTn dur="1000"/>
                                        <p:tgtEl>
                                          <p:spTgt spid="3103"/>
                                        </p:tgtEl>
                                      </p:cBhvr>
                                    </p:animEffect>
                                  </p:childTnLst>
                                </p:cTn>
                              </p:par>
                              <p:par>
                                <p:cTn fill="hold" nodeType="withEffect" presetClass="entr" presetID="10" presetSubtype="0">
                                  <p:stCondLst>
                                    <p:cond delay="0"/>
                                  </p:stCondLst>
                                  <p:childTnLst>
                                    <p:set>
                                      <p:cBhvr>
                                        <p:cTn dur="1" fill="hold">
                                          <p:stCondLst>
                                            <p:cond delay="0"/>
                                          </p:stCondLst>
                                        </p:cTn>
                                        <p:tgtEl>
                                          <p:spTgt spid="3104"/>
                                        </p:tgtEl>
                                        <p:attrNameLst>
                                          <p:attrName>style.visibility</p:attrName>
                                        </p:attrNameLst>
                                      </p:cBhvr>
                                      <p:to>
                                        <p:strVal val="visible"/>
                                      </p:to>
                                    </p:set>
                                    <p:animEffect filter="fade" transition="in">
                                      <p:cBhvr>
                                        <p:cTn dur="1000"/>
                                        <p:tgtEl>
                                          <p:spTgt spid="3104"/>
                                        </p:tgtEl>
                                      </p:cBhvr>
                                    </p:animEffect>
                                  </p:childTnLst>
                                </p:cTn>
                              </p:par>
                              <p:par>
                                <p:cTn fill="hold" nodeType="withEffect" presetClass="entr" presetID="10" presetSubtype="0">
                                  <p:stCondLst>
                                    <p:cond delay="0"/>
                                  </p:stCondLst>
                                  <p:childTnLst>
                                    <p:set>
                                      <p:cBhvr>
                                        <p:cTn dur="1" fill="hold">
                                          <p:stCondLst>
                                            <p:cond delay="0"/>
                                          </p:stCondLst>
                                        </p:cTn>
                                        <p:tgtEl>
                                          <p:spTgt spid="3105"/>
                                        </p:tgtEl>
                                        <p:attrNameLst>
                                          <p:attrName>style.visibility</p:attrName>
                                        </p:attrNameLst>
                                      </p:cBhvr>
                                      <p:to>
                                        <p:strVal val="visible"/>
                                      </p:to>
                                    </p:set>
                                    <p:animEffect filter="fade" transition="in">
                                      <p:cBhvr>
                                        <p:cTn dur="1000"/>
                                        <p:tgtEl>
                                          <p:spTgt spid="3105"/>
                                        </p:tgtEl>
                                      </p:cBhvr>
                                    </p:animEffect>
                                  </p:childTnLst>
                                </p:cTn>
                              </p:par>
                              <p:par>
                                <p:cTn fill="hold" nodeType="withEffect" presetClass="entr" presetID="10" presetSubtype="0">
                                  <p:stCondLst>
                                    <p:cond delay="0"/>
                                  </p:stCondLst>
                                  <p:childTnLst>
                                    <p:set>
                                      <p:cBhvr>
                                        <p:cTn dur="1" fill="hold">
                                          <p:stCondLst>
                                            <p:cond delay="0"/>
                                          </p:stCondLst>
                                        </p:cTn>
                                        <p:tgtEl>
                                          <p:spTgt spid="3106"/>
                                        </p:tgtEl>
                                        <p:attrNameLst>
                                          <p:attrName>style.visibility</p:attrName>
                                        </p:attrNameLst>
                                      </p:cBhvr>
                                      <p:to>
                                        <p:strVal val="visible"/>
                                      </p:to>
                                    </p:set>
                                    <p:animEffect filter="fade" transition="in">
                                      <p:cBhvr>
                                        <p:cTn dur="1000"/>
                                        <p:tgtEl>
                                          <p:spTgt spid="3106"/>
                                        </p:tgtEl>
                                      </p:cBhvr>
                                    </p:animEffect>
                                  </p:childTnLst>
                                </p:cTn>
                              </p:par>
                              <p:par>
                                <p:cTn fill="hold" nodeType="withEffect" presetClass="entr" presetID="10" presetSubtype="0">
                                  <p:stCondLst>
                                    <p:cond delay="0"/>
                                  </p:stCondLst>
                                  <p:childTnLst>
                                    <p:set>
                                      <p:cBhvr>
                                        <p:cTn dur="1" fill="hold">
                                          <p:stCondLst>
                                            <p:cond delay="0"/>
                                          </p:stCondLst>
                                        </p:cTn>
                                        <p:tgtEl>
                                          <p:spTgt spid="3107"/>
                                        </p:tgtEl>
                                        <p:attrNameLst>
                                          <p:attrName>style.visibility</p:attrName>
                                        </p:attrNameLst>
                                      </p:cBhvr>
                                      <p:to>
                                        <p:strVal val="visible"/>
                                      </p:to>
                                    </p:set>
                                    <p:animEffect filter="fade" transition="in">
                                      <p:cBhvr>
                                        <p:cTn dur="1000"/>
                                        <p:tgtEl>
                                          <p:spTgt spid="310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4" name="Shape 3114"/>
        <p:cNvGrpSpPr/>
        <p:nvPr/>
      </p:nvGrpSpPr>
      <p:grpSpPr>
        <a:xfrm>
          <a:off x="0" y="0"/>
          <a:ext cx="0" cy="0"/>
          <a:chOff x="0" y="0"/>
          <a:chExt cx="0" cy="0"/>
        </a:xfrm>
      </p:grpSpPr>
      <p:sp>
        <p:nvSpPr>
          <p:cNvPr id="3115" name="Google Shape;3115;p67"/>
          <p:cNvSpPr txBox="1"/>
          <p:nvPr>
            <p:ph type="title"/>
          </p:nvPr>
        </p:nvSpPr>
        <p:spPr>
          <a:xfrm>
            <a:off x="6712950" y="2112450"/>
            <a:ext cx="2190600" cy="6138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400"/>
              <a:t>Positive Review = 2</a:t>
            </a:r>
            <a:endParaRPr sz="1400"/>
          </a:p>
          <a:p>
            <a:pPr indent="0" lvl="0" marL="0" rtl="0" algn="r">
              <a:spcBef>
                <a:spcPts val="0"/>
              </a:spcBef>
              <a:spcAft>
                <a:spcPts val="0"/>
              </a:spcAft>
              <a:buNone/>
            </a:pPr>
            <a:r>
              <a:rPr lang="en" sz="1400"/>
              <a:t>Neutral Review = 1</a:t>
            </a:r>
            <a:endParaRPr sz="1400"/>
          </a:p>
          <a:p>
            <a:pPr indent="0" lvl="0" marL="0" rtl="0" algn="r">
              <a:spcBef>
                <a:spcPts val="0"/>
              </a:spcBef>
              <a:spcAft>
                <a:spcPts val="0"/>
              </a:spcAft>
              <a:buNone/>
            </a:pPr>
            <a:r>
              <a:rPr lang="en" sz="1400"/>
              <a:t>Negative Review = 0</a:t>
            </a:r>
            <a:endParaRPr sz="1400"/>
          </a:p>
        </p:txBody>
      </p:sp>
      <p:grpSp>
        <p:nvGrpSpPr>
          <p:cNvPr id="3116" name="Google Shape;3116;p67"/>
          <p:cNvGrpSpPr/>
          <p:nvPr/>
        </p:nvGrpSpPr>
        <p:grpSpPr>
          <a:xfrm>
            <a:off x="391864" y="3545270"/>
            <a:ext cx="289170" cy="284718"/>
            <a:chOff x="426000" y="3302025"/>
            <a:chExt cx="220875" cy="217475"/>
          </a:xfrm>
        </p:grpSpPr>
        <p:sp>
          <p:nvSpPr>
            <p:cNvPr id="3117" name="Google Shape;3117;p67"/>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8" name="Google Shape;3118;p67"/>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9" name="Google Shape;3119;p67"/>
          <p:cNvGrpSpPr/>
          <p:nvPr/>
        </p:nvGrpSpPr>
        <p:grpSpPr>
          <a:xfrm rot="5400000">
            <a:off x="1273912" y="4127100"/>
            <a:ext cx="357454" cy="956304"/>
            <a:chOff x="357713" y="600975"/>
            <a:chExt cx="357454" cy="956304"/>
          </a:xfrm>
        </p:grpSpPr>
        <p:sp>
          <p:nvSpPr>
            <p:cNvPr id="3120" name="Google Shape;3120;p67"/>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1" name="Google Shape;3121;p67"/>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2" name="Google Shape;3122;p67"/>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3" name="Google Shape;3123;p67"/>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24" name="Google Shape;3124;p6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5" name="Google Shape;3125;p6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6" name="Google Shape;3126;p6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7" name="Google Shape;3127;p6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8" name="Google Shape;3128;p6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9" name="Google Shape;3129;p67"/>
          <p:cNvSpPr/>
          <p:nvPr/>
        </p:nvSpPr>
        <p:spPr>
          <a:xfrm flipH="1">
            <a:off x="4875712" y="2174550"/>
            <a:ext cx="686793" cy="794397"/>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30" name="Google Shape;3130;p67"/>
          <p:cNvPicPr preferRelativeResize="0"/>
          <p:nvPr/>
        </p:nvPicPr>
        <p:blipFill>
          <a:blip r:embed="rId4">
            <a:alphaModFix/>
          </a:blip>
          <a:stretch>
            <a:fillRect/>
          </a:stretch>
        </p:blipFill>
        <p:spPr>
          <a:xfrm>
            <a:off x="1591591" y="2752773"/>
            <a:ext cx="5172738" cy="1869752"/>
          </a:xfrm>
          <a:prstGeom prst="rect">
            <a:avLst/>
          </a:prstGeom>
          <a:noFill/>
          <a:ln>
            <a:noFill/>
          </a:ln>
        </p:spPr>
      </p:pic>
      <p:pic>
        <p:nvPicPr>
          <p:cNvPr id="3131" name="Google Shape;3131;p67"/>
          <p:cNvPicPr preferRelativeResize="0"/>
          <p:nvPr/>
        </p:nvPicPr>
        <p:blipFill>
          <a:blip r:embed="rId5">
            <a:alphaModFix/>
          </a:blip>
          <a:stretch>
            <a:fillRect/>
          </a:stretch>
        </p:blipFill>
        <p:spPr>
          <a:xfrm>
            <a:off x="1591601" y="499863"/>
            <a:ext cx="5172726" cy="2094587"/>
          </a:xfrm>
          <a:prstGeom prst="rect">
            <a:avLst/>
          </a:prstGeom>
          <a:noFill/>
          <a:ln>
            <a:noFill/>
          </a:ln>
        </p:spPr>
      </p:pic>
      <p:sp>
        <p:nvSpPr>
          <p:cNvPr id="3132" name="Google Shape;3132;p67"/>
          <p:cNvSpPr txBox="1"/>
          <p:nvPr>
            <p:ph type="title"/>
          </p:nvPr>
        </p:nvSpPr>
        <p:spPr>
          <a:xfrm>
            <a:off x="7428250" y="3138050"/>
            <a:ext cx="1115400" cy="284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100" u="sng">
                <a:solidFill>
                  <a:schemeClr val="hlink"/>
                </a:solidFill>
                <a:hlinkClick r:id="rId6"/>
              </a:rPr>
              <a:t>DEMO</a:t>
            </a:r>
            <a:r>
              <a:rPr lang="en" sz="2100"/>
              <a:t> </a:t>
            </a:r>
            <a:r>
              <a:rPr lang="en" sz="1000"/>
              <a:t>Please click on the link to try</a:t>
            </a:r>
            <a:endParaRPr sz="10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119"/>
                                        </p:tgtEl>
                                        <p:attrNameLst>
                                          <p:attrName>style.visibility</p:attrName>
                                        </p:attrNameLst>
                                      </p:cBhvr>
                                      <p:to>
                                        <p:strVal val="visible"/>
                                      </p:to>
                                    </p:set>
                                    <p:anim calcmode="lin" valueType="num">
                                      <p:cBhvr additive="base">
                                        <p:cTn dur="1000"/>
                                        <p:tgtEl>
                                          <p:spTgt spid="311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116"/>
                                        </p:tgtEl>
                                        <p:attrNameLst>
                                          <p:attrName>style.visibility</p:attrName>
                                        </p:attrNameLst>
                                      </p:cBhvr>
                                      <p:to>
                                        <p:strVal val="visible"/>
                                      </p:to>
                                    </p:set>
                                    <p:anim calcmode="lin" valueType="num">
                                      <p:cBhvr additive="base">
                                        <p:cTn dur="1000"/>
                                        <p:tgtEl>
                                          <p:spTgt spid="3116"/>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115"/>
                                        </p:tgtEl>
                                        <p:attrNameLst>
                                          <p:attrName>style.visibility</p:attrName>
                                        </p:attrNameLst>
                                      </p:cBhvr>
                                      <p:to>
                                        <p:strVal val="visible"/>
                                      </p:to>
                                    </p:set>
                                    <p:anim calcmode="lin" valueType="num">
                                      <p:cBhvr additive="base">
                                        <p:cTn dur="1000"/>
                                        <p:tgtEl>
                                          <p:spTgt spid="3115"/>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24"/>
                                        </p:tgtEl>
                                        <p:attrNameLst>
                                          <p:attrName>style.visibility</p:attrName>
                                        </p:attrNameLst>
                                      </p:cBhvr>
                                      <p:to>
                                        <p:strVal val="visible"/>
                                      </p:to>
                                    </p:set>
                                    <p:animEffect filter="fade" transition="in">
                                      <p:cBhvr>
                                        <p:cTn dur="1000"/>
                                        <p:tgtEl>
                                          <p:spTgt spid="3124"/>
                                        </p:tgtEl>
                                      </p:cBhvr>
                                    </p:animEffect>
                                  </p:childTnLst>
                                </p:cTn>
                              </p:par>
                              <p:par>
                                <p:cTn fill="hold" nodeType="withEffect" presetClass="entr" presetID="10" presetSubtype="0">
                                  <p:stCondLst>
                                    <p:cond delay="0"/>
                                  </p:stCondLst>
                                  <p:childTnLst>
                                    <p:set>
                                      <p:cBhvr>
                                        <p:cTn dur="1" fill="hold">
                                          <p:stCondLst>
                                            <p:cond delay="0"/>
                                          </p:stCondLst>
                                        </p:cTn>
                                        <p:tgtEl>
                                          <p:spTgt spid="3125"/>
                                        </p:tgtEl>
                                        <p:attrNameLst>
                                          <p:attrName>style.visibility</p:attrName>
                                        </p:attrNameLst>
                                      </p:cBhvr>
                                      <p:to>
                                        <p:strVal val="visible"/>
                                      </p:to>
                                    </p:set>
                                    <p:animEffect filter="fade" transition="in">
                                      <p:cBhvr>
                                        <p:cTn dur="1000"/>
                                        <p:tgtEl>
                                          <p:spTgt spid="3125"/>
                                        </p:tgtEl>
                                      </p:cBhvr>
                                    </p:animEffect>
                                  </p:childTnLst>
                                </p:cTn>
                              </p:par>
                              <p:par>
                                <p:cTn fill="hold" nodeType="withEffect" presetClass="entr" presetID="10" presetSubtype="0">
                                  <p:stCondLst>
                                    <p:cond delay="0"/>
                                  </p:stCondLst>
                                  <p:childTnLst>
                                    <p:set>
                                      <p:cBhvr>
                                        <p:cTn dur="1" fill="hold">
                                          <p:stCondLst>
                                            <p:cond delay="0"/>
                                          </p:stCondLst>
                                        </p:cTn>
                                        <p:tgtEl>
                                          <p:spTgt spid="3126"/>
                                        </p:tgtEl>
                                        <p:attrNameLst>
                                          <p:attrName>style.visibility</p:attrName>
                                        </p:attrNameLst>
                                      </p:cBhvr>
                                      <p:to>
                                        <p:strVal val="visible"/>
                                      </p:to>
                                    </p:set>
                                    <p:animEffect filter="fade" transition="in">
                                      <p:cBhvr>
                                        <p:cTn dur="1000"/>
                                        <p:tgtEl>
                                          <p:spTgt spid="3126"/>
                                        </p:tgtEl>
                                      </p:cBhvr>
                                    </p:animEffect>
                                  </p:childTnLst>
                                </p:cTn>
                              </p:par>
                              <p:par>
                                <p:cTn fill="hold" nodeType="withEffect" presetClass="entr" presetID="10" presetSubtype="0">
                                  <p:stCondLst>
                                    <p:cond delay="0"/>
                                  </p:stCondLst>
                                  <p:childTnLst>
                                    <p:set>
                                      <p:cBhvr>
                                        <p:cTn dur="1" fill="hold">
                                          <p:stCondLst>
                                            <p:cond delay="0"/>
                                          </p:stCondLst>
                                        </p:cTn>
                                        <p:tgtEl>
                                          <p:spTgt spid="3127"/>
                                        </p:tgtEl>
                                        <p:attrNameLst>
                                          <p:attrName>style.visibility</p:attrName>
                                        </p:attrNameLst>
                                      </p:cBhvr>
                                      <p:to>
                                        <p:strVal val="visible"/>
                                      </p:to>
                                    </p:set>
                                    <p:animEffect filter="fade" transition="in">
                                      <p:cBhvr>
                                        <p:cTn dur="1000"/>
                                        <p:tgtEl>
                                          <p:spTgt spid="3127"/>
                                        </p:tgtEl>
                                      </p:cBhvr>
                                    </p:animEffect>
                                  </p:childTnLst>
                                </p:cTn>
                              </p:par>
                              <p:par>
                                <p:cTn fill="hold" nodeType="withEffect" presetClass="entr" presetID="10" presetSubtype="0">
                                  <p:stCondLst>
                                    <p:cond delay="0"/>
                                  </p:stCondLst>
                                  <p:childTnLst>
                                    <p:set>
                                      <p:cBhvr>
                                        <p:cTn dur="1" fill="hold">
                                          <p:stCondLst>
                                            <p:cond delay="0"/>
                                          </p:stCondLst>
                                        </p:cTn>
                                        <p:tgtEl>
                                          <p:spTgt spid="3128"/>
                                        </p:tgtEl>
                                        <p:attrNameLst>
                                          <p:attrName>style.visibility</p:attrName>
                                        </p:attrNameLst>
                                      </p:cBhvr>
                                      <p:to>
                                        <p:strVal val="visible"/>
                                      </p:to>
                                    </p:set>
                                    <p:animEffect filter="fade" transition="in">
                                      <p:cBhvr>
                                        <p:cTn dur="1000"/>
                                        <p:tgtEl>
                                          <p:spTgt spid="31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6" name="Shape 3136"/>
        <p:cNvGrpSpPr/>
        <p:nvPr/>
      </p:nvGrpSpPr>
      <p:grpSpPr>
        <a:xfrm>
          <a:off x="0" y="0"/>
          <a:ext cx="0" cy="0"/>
          <a:chOff x="0" y="0"/>
          <a:chExt cx="0" cy="0"/>
        </a:xfrm>
      </p:grpSpPr>
      <p:sp>
        <p:nvSpPr>
          <p:cNvPr id="3137" name="Google Shape;3137;p68"/>
          <p:cNvSpPr txBox="1"/>
          <p:nvPr>
            <p:ph type="title"/>
          </p:nvPr>
        </p:nvSpPr>
        <p:spPr>
          <a:xfrm>
            <a:off x="6023975" y="1098350"/>
            <a:ext cx="2931000" cy="6138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400"/>
              <a:t>Positive Review = 2</a:t>
            </a:r>
            <a:endParaRPr sz="1400"/>
          </a:p>
          <a:p>
            <a:pPr indent="0" lvl="0" marL="0" rtl="0" algn="r">
              <a:spcBef>
                <a:spcPts val="0"/>
              </a:spcBef>
              <a:spcAft>
                <a:spcPts val="0"/>
              </a:spcAft>
              <a:buNone/>
            </a:pPr>
            <a:r>
              <a:rPr lang="en" sz="1400"/>
              <a:t>Neutral Review = 1</a:t>
            </a:r>
            <a:endParaRPr sz="1400"/>
          </a:p>
          <a:p>
            <a:pPr indent="0" lvl="0" marL="0" rtl="0" algn="r">
              <a:spcBef>
                <a:spcPts val="0"/>
              </a:spcBef>
              <a:spcAft>
                <a:spcPts val="0"/>
              </a:spcAft>
              <a:buNone/>
            </a:pPr>
            <a:r>
              <a:rPr lang="en" sz="1400"/>
              <a:t>Negative Review = 0</a:t>
            </a:r>
            <a:endParaRPr sz="1400"/>
          </a:p>
        </p:txBody>
      </p:sp>
      <p:grpSp>
        <p:nvGrpSpPr>
          <p:cNvPr id="3138" name="Google Shape;3138;p68"/>
          <p:cNvGrpSpPr/>
          <p:nvPr/>
        </p:nvGrpSpPr>
        <p:grpSpPr>
          <a:xfrm>
            <a:off x="391864" y="3545270"/>
            <a:ext cx="289170" cy="284718"/>
            <a:chOff x="426000" y="3302025"/>
            <a:chExt cx="220875" cy="217475"/>
          </a:xfrm>
        </p:grpSpPr>
        <p:sp>
          <p:nvSpPr>
            <p:cNvPr id="3139" name="Google Shape;3139;p68"/>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0" name="Google Shape;3140;p68"/>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41" name="Google Shape;3141;p68"/>
          <p:cNvGrpSpPr/>
          <p:nvPr/>
        </p:nvGrpSpPr>
        <p:grpSpPr>
          <a:xfrm rot="5400000">
            <a:off x="1273912" y="4127100"/>
            <a:ext cx="357454" cy="956304"/>
            <a:chOff x="357713" y="600975"/>
            <a:chExt cx="357454" cy="956304"/>
          </a:xfrm>
        </p:grpSpPr>
        <p:sp>
          <p:nvSpPr>
            <p:cNvPr id="3142" name="Google Shape;3142;p68"/>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3" name="Google Shape;3143;p68"/>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4" name="Google Shape;3144;p68"/>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5" name="Google Shape;3145;p68"/>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46" name="Google Shape;3146;p6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7" name="Google Shape;3147;p6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8" name="Google Shape;3148;p68">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9" name="Google Shape;3149;p6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0" name="Google Shape;3150;p6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1" name="Google Shape;3151;p68"/>
          <p:cNvPicPr preferRelativeResize="0"/>
          <p:nvPr/>
        </p:nvPicPr>
        <p:blipFill>
          <a:blip r:embed="rId4">
            <a:alphaModFix/>
          </a:blip>
          <a:stretch>
            <a:fillRect/>
          </a:stretch>
        </p:blipFill>
        <p:spPr>
          <a:xfrm>
            <a:off x="60975" y="1267673"/>
            <a:ext cx="4748299" cy="2779049"/>
          </a:xfrm>
          <a:prstGeom prst="rect">
            <a:avLst/>
          </a:prstGeom>
          <a:noFill/>
          <a:ln>
            <a:noFill/>
          </a:ln>
        </p:spPr>
      </p:pic>
      <p:sp>
        <p:nvSpPr>
          <p:cNvPr id="3152" name="Google Shape;3152;p68"/>
          <p:cNvSpPr/>
          <p:nvPr/>
        </p:nvSpPr>
        <p:spPr>
          <a:xfrm flipH="1">
            <a:off x="4875712" y="2174550"/>
            <a:ext cx="686793" cy="794397"/>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153" name="Google Shape;3153;p68"/>
          <p:cNvPicPr preferRelativeResize="0"/>
          <p:nvPr/>
        </p:nvPicPr>
        <p:blipFill>
          <a:blip r:embed="rId5">
            <a:alphaModFix/>
          </a:blip>
          <a:stretch>
            <a:fillRect/>
          </a:stretch>
        </p:blipFill>
        <p:spPr>
          <a:xfrm>
            <a:off x="5678230" y="1758988"/>
            <a:ext cx="3276693" cy="222533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141"/>
                                        </p:tgtEl>
                                        <p:attrNameLst>
                                          <p:attrName>style.visibility</p:attrName>
                                        </p:attrNameLst>
                                      </p:cBhvr>
                                      <p:to>
                                        <p:strVal val="visible"/>
                                      </p:to>
                                    </p:set>
                                    <p:anim calcmode="lin" valueType="num">
                                      <p:cBhvr additive="base">
                                        <p:cTn dur="1000"/>
                                        <p:tgtEl>
                                          <p:spTgt spid="3141"/>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138"/>
                                        </p:tgtEl>
                                        <p:attrNameLst>
                                          <p:attrName>style.visibility</p:attrName>
                                        </p:attrNameLst>
                                      </p:cBhvr>
                                      <p:to>
                                        <p:strVal val="visible"/>
                                      </p:to>
                                    </p:set>
                                    <p:anim calcmode="lin" valueType="num">
                                      <p:cBhvr additive="base">
                                        <p:cTn dur="1000"/>
                                        <p:tgtEl>
                                          <p:spTgt spid="3138"/>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137"/>
                                        </p:tgtEl>
                                        <p:attrNameLst>
                                          <p:attrName>style.visibility</p:attrName>
                                        </p:attrNameLst>
                                      </p:cBhvr>
                                      <p:to>
                                        <p:strVal val="visible"/>
                                      </p:to>
                                    </p:set>
                                    <p:anim calcmode="lin" valueType="num">
                                      <p:cBhvr additive="base">
                                        <p:cTn dur="1000"/>
                                        <p:tgtEl>
                                          <p:spTgt spid="313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46"/>
                                        </p:tgtEl>
                                        <p:attrNameLst>
                                          <p:attrName>style.visibility</p:attrName>
                                        </p:attrNameLst>
                                      </p:cBhvr>
                                      <p:to>
                                        <p:strVal val="visible"/>
                                      </p:to>
                                    </p:set>
                                    <p:animEffect filter="fade" transition="in">
                                      <p:cBhvr>
                                        <p:cTn dur="1000"/>
                                        <p:tgtEl>
                                          <p:spTgt spid="3146"/>
                                        </p:tgtEl>
                                      </p:cBhvr>
                                    </p:animEffect>
                                  </p:childTnLst>
                                </p:cTn>
                              </p:par>
                              <p:par>
                                <p:cTn fill="hold" nodeType="withEffect" presetClass="entr" presetID="10" presetSubtype="0">
                                  <p:stCondLst>
                                    <p:cond delay="0"/>
                                  </p:stCondLst>
                                  <p:childTnLst>
                                    <p:set>
                                      <p:cBhvr>
                                        <p:cTn dur="1" fill="hold">
                                          <p:stCondLst>
                                            <p:cond delay="0"/>
                                          </p:stCondLst>
                                        </p:cTn>
                                        <p:tgtEl>
                                          <p:spTgt spid="3147"/>
                                        </p:tgtEl>
                                        <p:attrNameLst>
                                          <p:attrName>style.visibility</p:attrName>
                                        </p:attrNameLst>
                                      </p:cBhvr>
                                      <p:to>
                                        <p:strVal val="visible"/>
                                      </p:to>
                                    </p:set>
                                    <p:animEffect filter="fade" transition="in">
                                      <p:cBhvr>
                                        <p:cTn dur="1000"/>
                                        <p:tgtEl>
                                          <p:spTgt spid="3147"/>
                                        </p:tgtEl>
                                      </p:cBhvr>
                                    </p:animEffect>
                                  </p:childTnLst>
                                </p:cTn>
                              </p:par>
                              <p:par>
                                <p:cTn fill="hold" nodeType="withEffect" presetClass="entr" presetID="10" presetSubtype="0">
                                  <p:stCondLst>
                                    <p:cond delay="0"/>
                                  </p:stCondLst>
                                  <p:childTnLst>
                                    <p:set>
                                      <p:cBhvr>
                                        <p:cTn dur="1" fill="hold">
                                          <p:stCondLst>
                                            <p:cond delay="0"/>
                                          </p:stCondLst>
                                        </p:cTn>
                                        <p:tgtEl>
                                          <p:spTgt spid="3148"/>
                                        </p:tgtEl>
                                        <p:attrNameLst>
                                          <p:attrName>style.visibility</p:attrName>
                                        </p:attrNameLst>
                                      </p:cBhvr>
                                      <p:to>
                                        <p:strVal val="visible"/>
                                      </p:to>
                                    </p:set>
                                    <p:animEffect filter="fade" transition="in">
                                      <p:cBhvr>
                                        <p:cTn dur="1000"/>
                                        <p:tgtEl>
                                          <p:spTgt spid="3148"/>
                                        </p:tgtEl>
                                      </p:cBhvr>
                                    </p:animEffect>
                                  </p:childTnLst>
                                </p:cTn>
                              </p:par>
                              <p:par>
                                <p:cTn fill="hold" nodeType="withEffect" presetClass="entr" presetID="10" presetSubtype="0">
                                  <p:stCondLst>
                                    <p:cond delay="0"/>
                                  </p:stCondLst>
                                  <p:childTnLst>
                                    <p:set>
                                      <p:cBhvr>
                                        <p:cTn dur="1" fill="hold">
                                          <p:stCondLst>
                                            <p:cond delay="0"/>
                                          </p:stCondLst>
                                        </p:cTn>
                                        <p:tgtEl>
                                          <p:spTgt spid="3149"/>
                                        </p:tgtEl>
                                        <p:attrNameLst>
                                          <p:attrName>style.visibility</p:attrName>
                                        </p:attrNameLst>
                                      </p:cBhvr>
                                      <p:to>
                                        <p:strVal val="visible"/>
                                      </p:to>
                                    </p:set>
                                    <p:animEffect filter="fade" transition="in">
                                      <p:cBhvr>
                                        <p:cTn dur="1000"/>
                                        <p:tgtEl>
                                          <p:spTgt spid="3149"/>
                                        </p:tgtEl>
                                      </p:cBhvr>
                                    </p:animEffect>
                                  </p:childTnLst>
                                </p:cTn>
                              </p:par>
                              <p:par>
                                <p:cTn fill="hold" nodeType="withEffect" presetClass="entr" presetID="10" presetSubtype="0">
                                  <p:stCondLst>
                                    <p:cond delay="0"/>
                                  </p:stCondLst>
                                  <p:childTnLst>
                                    <p:set>
                                      <p:cBhvr>
                                        <p:cTn dur="1" fill="hold">
                                          <p:stCondLst>
                                            <p:cond delay="0"/>
                                          </p:stCondLst>
                                        </p:cTn>
                                        <p:tgtEl>
                                          <p:spTgt spid="3150"/>
                                        </p:tgtEl>
                                        <p:attrNameLst>
                                          <p:attrName>style.visibility</p:attrName>
                                        </p:attrNameLst>
                                      </p:cBhvr>
                                      <p:to>
                                        <p:strVal val="visible"/>
                                      </p:to>
                                    </p:set>
                                    <p:animEffect filter="fade" transition="in">
                                      <p:cBhvr>
                                        <p:cTn dur="1000"/>
                                        <p:tgtEl>
                                          <p:spTgt spid="31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7" name="Shape 3157"/>
        <p:cNvGrpSpPr/>
        <p:nvPr/>
      </p:nvGrpSpPr>
      <p:grpSpPr>
        <a:xfrm>
          <a:off x="0" y="0"/>
          <a:ext cx="0" cy="0"/>
          <a:chOff x="0" y="0"/>
          <a:chExt cx="0" cy="0"/>
        </a:xfrm>
      </p:grpSpPr>
      <p:sp>
        <p:nvSpPr>
          <p:cNvPr id="3158" name="Google Shape;3158;p69"/>
          <p:cNvSpPr/>
          <p:nvPr/>
        </p:nvSpPr>
        <p:spPr>
          <a:xfrm>
            <a:off x="951017" y="34135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9" name="Google Shape;3159;p69"/>
          <p:cNvSpPr/>
          <p:nvPr/>
        </p:nvSpPr>
        <p:spPr>
          <a:xfrm>
            <a:off x="4917004" y="3870722"/>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0" name="Google Shape;3160;p69"/>
          <p:cNvSpPr/>
          <p:nvPr/>
        </p:nvSpPr>
        <p:spPr>
          <a:xfrm>
            <a:off x="951017" y="2403376"/>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1" name="Google Shape;3161;p69"/>
          <p:cNvSpPr/>
          <p:nvPr/>
        </p:nvSpPr>
        <p:spPr>
          <a:xfrm>
            <a:off x="4880704" y="149759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2" name="Google Shape;3162;p69"/>
          <p:cNvSpPr/>
          <p:nvPr/>
        </p:nvSpPr>
        <p:spPr>
          <a:xfrm>
            <a:off x="951017" y="14608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3" name="Google Shape;3163;p69"/>
          <p:cNvSpPr txBox="1"/>
          <p:nvPr>
            <p:ph idx="21"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Product Recommendation Steps</a:t>
            </a:r>
            <a:endParaRPr/>
          </a:p>
        </p:txBody>
      </p:sp>
      <p:sp>
        <p:nvSpPr>
          <p:cNvPr id="3164" name="Google Shape;3164;p69"/>
          <p:cNvSpPr txBox="1"/>
          <p:nvPr>
            <p:ph type="title"/>
          </p:nvPr>
        </p:nvSpPr>
        <p:spPr>
          <a:xfrm>
            <a:off x="817925" y="1382678"/>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01</a:t>
            </a:r>
            <a:endParaRPr>
              <a:solidFill>
                <a:schemeClr val="dk1"/>
              </a:solidFill>
            </a:endParaRPr>
          </a:p>
        </p:txBody>
      </p:sp>
      <p:sp>
        <p:nvSpPr>
          <p:cNvPr id="3165" name="Google Shape;3165;p69"/>
          <p:cNvSpPr txBox="1"/>
          <p:nvPr>
            <p:ph idx="1" type="subTitle"/>
          </p:nvPr>
        </p:nvSpPr>
        <p:spPr>
          <a:xfrm>
            <a:off x="1639675" y="140725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900"/>
              <a:t>Dataset</a:t>
            </a:r>
            <a:endParaRPr sz="1900"/>
          </a:p>
        </p:txBody>
      </p:sp>
      <p:sp>
        <p:nvSpPr>
          <p:cNvPr id="3166" name="Google Shape;3166;p69"/>
          <p:cNvSpPr txBox="1"/>
          <p:nvPr>
            <p:ph idx="2" type="subTitle"/>
          </p:nvPr>
        </p:nvSpPr>
        <p:spPr>
          <a:xfrm>
            <a:off x="1639675" y="1761850"/>
            <a:ext cx="26967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b="1" lang="en" sz="1200"/>
              <a:t>Amazon E-Commerse </a:t>
            </a:r>
            <a:r>
              <a:rPr b="1" lang="en" sz="1200"/>
              <a:t>Dataset</a:t>
            </a:r>
            <a:endParaRPr b="1" sz="1200"/>
          </a:p>
          <a:p>
            <a:pPr indent="0" lvl="0" marL="0" rtl="0" algn="l">
              <a:spcBef>
                <a:spcPts val="0"/>
              </a:spcBef>
              <a:spcAft>
                <a:spcPts val="0"/>
              </a:spcAft>
              <a:buClr>
                <a:schemeClr val="dk1"/>
              </a:buClr>
              <a:buSzPts val="1100"/>
              <a:buFont typeface="Arial"/>
              <a:buNone/>
            </a:pPr>
            <a:r>
              <a:rPr lang="en" sz="1200"/>
              <a:t>Loading the new data</a:t>
            </a:r>
            <a:endParaRPr sz="1200"/>
          </a:p>
        </p:txBody>
      </p:sp>
      <p:sp>
        <p:nvSpPr>
          <p:cNvPr id="3167" name="Google Shape;3167;p69"/>
          <p:cNvSpPr txBox="1"/>
          <p:nvPr>
            <p:ph idx="3" type="title"/>
          </p:nvPr>
        </p:nvSpPr>
        <p:spPr>
          <a:xfrm>
            <a:off x="817925" y="231869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02</a:t>
            </a:r>
            <a:endParaRPr>
              <a:solidFill>
                <a:schemeClr val="dk1"/>
              </a:solidFill>
            </a:endParaRPr>
          </a:p>
        </p:txBody>
      </p:sp>
      <p:sp>
        <p:nvSpPr>
          <p:cNvPr id="3168" name="Google Shape;3168;p69"/>
          <p:cNvSpPr txBox="1"/>
          <p:nvPr>
            <p:ph idx="4" type="subTitle"/>
          </p:nvPr>
        </p:nvSpPr>
        <p:spPr>
          <a:xfrm>
            <a:off x="1639675" y="2365138"/>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Data Preprocess</a:t>
            </a:r>
            <a:endParaRPr sz="1800"/>
          </a:p>
        </p:txBody>
      </p:sp>
      <p:sp>
        <p:nvSpPr>
          <p:cNvPr id="3169" name="Google Shape;3169;p69"/>
          <p:cNvSpPr txBox="1"/>
          <p:nvPr>
            <p:ph idx="5" type="subTitle"/>
          </p:nvPr>
        </p:nvSpPr>
        <p:spPr>
          <a:xfrm>
            <a:off x="1505875" y="2646575"/>
            <a:ext cx="3283800" cy="707400"/>
          </a:xfrm>
          <a:prstGeom prst="rect">
            <a:avLst/>
          </a:prstGeom>
        </p:spPr>
        <p:txBody>
          <a:bodyPr anchorCtr="0" anchor="t" bIns="91425" lIns="91425" spcFirstLastPara="1" rIns="91425" wrap="square" tIns="0">
            <a:noAutofit/>
          </a:bodyPr>
          <a:lstStyle/>
          <a:p>
            <a:pPr indent="-317500" lvl="0" marL="457200" rtl="0" algn="l">
              <a:spcBef>
                <a:spcPts val="0"/>
              </a:spcBef>
              <a:spcAft>
                <a:spcPts val="0"/>
              </a:spcAft>
              <a:buSzPts val="1400"/>
              <a:buChar char="●"/>
            </a:pPr>
            <a:r>
              <a:rPr lang="en"/>
              <a:t>Cleaning the new data</a:t>
            </a:r>
            <a:endParaRPr/>
          </a:p>
          <a:p>
            <a:pPr indent="-317500" lvl="0" marL="457200" rtl="0" algn="l">
              <a:spcBef>
                <a:spcPts val="0"/>
              </a:spcBef>
              <a:spcAft>
                <a:spcPts val="0"/>
              </a:spcAft>
              <a:buSzPts val="1400"/>
              <a:buChar char="●"/>
            </a:pPr>
            <a:r>
              <a:rPr lang="en"/>
              <a:t>Adjusting the features</a:t>
            </a:r>
            <a:endParaRPr/>
          </a:p>
        </p:txBody>
      </p:sp>
      <p:sp>
        <p:nvSpPr>
          <p:cNvPr id="3170" name="Google Shape;3170;p69"/>
          <p:cNvSpPr txBox="1"/>
          <p:nvPr>
            <p:ph idx="6" type="title"/>
          </p:nvPr>
        </p:nvSpPr>
        <p:spPr>
          <a:xfrm>
            <a:off x="817925" y="33309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03</a:t>
            </a:r>
            <a:endParaRPr>
              <a:solidFill>
                <a:schemeClr val="dk1"/>
              </a:solidFill>
            </a:endParaRPr>
          </a:p>
        </p:txBody>
      </p:sp>
      <p:sp>
        <p:nvSpPr>
          <p:cNvPr id="3171" name="Google Shape;3171;p69"/>
          <p:cNvSpPr txBox="1"/>
          <p:nvPr>
            <p:ph idx="7" type="subTitle"/>
          </p:nvPr>
        </p:nvSpPr>
        <p:spPr>
          <a:xfrm>
            <a:off x="5605625" y="1458875"/>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Applying the model</a:t>
            </a:r>
            <a:endParaRPr sz="1800"/>
          </a:p>
        </p:txBody>
      </p:sp>
      <p:sp>
        <p:nvSpPr>
          <p:cNvPr id="3172" name="Google Shape;3172;p69"/>
          <p:cNvSpPr txBox="1"/>
          <p:nvPr>
            <p:ph idx="8" type="subTitle"/>
          </p:nvPr>
        </p:nvSpPr>
        <p:spPr>
          <a:xfrm>
            <a:off x="5605625" y="1813475"/>
            <a:ext cx="2806800" cy="8649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Checking the  value types and applying the sentiment analysis model to the new dataset</a:t>
            </a:r>
            <a:endParaRPr/>
          </a:p>
        </p:txBody>
      </p:sp>
      <p:sp>
        <p:nvSpPr>
          <p:cNvPr id="3173" name="Google Shape;3173;p69"/>
          <p:cNvSpPr txBox="1"/>
          <p:nvPr>
            <p:ph idx="9" type="title"/>
          </p:nvPr>
        </p:nvSpPr>
        <p:spPr>
          <a:xfrm>
            <a:off x="4747613" y="1420266"/>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04</a:t>
            </a:r>
            <a:endParaRPr>
              <a:solidFill>
                <a:schemeClr val="dk1"/>
              </a:solidFill>
            </a:endParaRPr>
          </a:p>
        </p:txBody>
      </p:sp>
      <p:sp>
        <p:nvSpPr>
          <p:cNvPr id="3174" name="Google Shape;3174;p69"/>
          <p:cNvSpPr txBox="1"/>
          <p:nvPr>
            <p:ph idx="13" type="subTitle"/>
          </p:nvPr>
        </p:nvSpPr>
        <p:spPr>
          <a:xfrm>
            <a:off x="1658088" y="33810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900"/>
              <a:t>Vectorizing</a:t>
            </a:r>
            <a:endParaRPr sz="1900"/>
          </a:p>
          <a:p>
            <a:pPr indent="0" lvl="0" marL="0" rtl="0" algn="l">
              <a:spcBef>
                <a:spcPts val="1200"/>
              </a:spcBef>
              <a:spcAft>
                <a:spcPts val="1200"/>
              </a:spcAft>
              <a:buNone/>
            </a:pPr>
            <a:r>
              <a:t/>
            </a:r>
            <a:endParaRPr/>
          </a:p>
        </p:txBody>
      </p:sp>
      <p:sp>
        <p:nvSpPr>
          <p:cNvPr id="3175" name="Google Shape;3175;p69"/>
          <p:cNvSpPr txBox="1"/>
          <p:nvPr>
            <p:ph idx="14" type="subTitle"/>
          </p:nvPr>
        </p:nvSpPr>
        <p:spPr>
          <a:xfrm>
            <a:off x="1658088" y="366974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sz="1200"/>
              <a:t>Words in Reviews to numerical values. At this step cosine similarity gets in the picture with using the product descriptions to measure the similarities between products.</a:t>
            </a:r>
            <a:endParaRPr sz="1200"/>
          </a:p>
        </p:txBody>
      </p:sp>
      <p:sp>
        <p:nvSpPr>
          <p:cNvPr id="3176" name="Google Shape;3176;p69"/>
          <p:cNvSpPr txBox="1"/>
          <p:nvPr>
            <p:ph idx="16" type="subTitle"/>
          </p:nvPr>
        </p:nvSpPr>
        <p:spPr>
          <a:xfrm>
            <a:off x="5529428" y="2591250"/>
            <a:ext cx="35469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Recommendation Function</a:t>
            </a:r>
            <a:endParaRPr sz="1800"/>
          </a:p>
        </p:txBody>
      </p:sp>
      <p:sp>
        <p:nvSpPr>
          <p:cNvPr id="3177" name="Google Shape;3177;p69"/>
          <p:cNvSpPr txBox="1"/>
          <p:nvPr>
            <p:ph idx="17" type="subTitle"/>
          </p:nvPr>
        </p:nvSpPr>
        <p:spPr>
          <a:xfrm>
            <a:off x="5529425" y="2928225"/>
            <a:ext cx="3246000" cy="5544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1200"/>
              <a:t>Cosine similarity measure the similarity and sim scores help to rank them. The function uses these scores to identify and suggest products</a:t>
            </a:r>
            <a:endParaRPr sz="1200"/>
          </a:p>
        </p:txBody>
      </p:sp>
      <p:sp>
        <p:nvSpPr>
          <p:cNvPr id="3178" name="Google Shape;3178;p69"/>
          <p:cNvSpPr txBox="1"/>
          <p:nvPr>
            <p:ph idx="18" type="title"/>
          </p:nvPr>
        </p:nvSpPr>
        <p:spPr>
          <a:xfrm>
            <a:off x="4783913" y="3788119"/>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06</a:t>
            </a:r>
            <a:endParaRPr>
              <a:solidFill>
                <a:schemeClr val="dk1"/>
              </a:solidFill>
            </a:endParaRPr>
          </a:p>
        </p:txBody>
      </p:sp>
      <p:sp>
        <p:nvSpPr>
          <p:cNvPr id="3179" name="Google Shape;3179;p69"/>
          <p:cNvSpPr txBox="1"/>
          <p:nvPr>
            <p:ph idx="19" type="subTitle"/>
          </p:nvPr>
        </p:nvSpPr>
        <p:spPr>
          <a:xfrm>
            <a:off x="5529413" y="3816200"/>
            <a:ext cx="2887200" cy="354600"/>
          </a:xfrm>
          <a:prstGeom prst="rect">
            <a:avLst/>
          </a:prstGeom>
        </p:spPr>
        <p:txBody>
          <a:bodyPr anchorCtr="0" anchor="t" bIns="91425" lIns="91425" spcFirstLastPara="1" rIns="91425" wrap="square" tIns="0">
            <a:noAutofit/>
          </a:bodyPr>
          <a:lstStyle/>
          <a:p>
            <a:pPr indent="0" lvl="0" marL="0" rtl="0" algn="l">
              <a:spcBef>
                <a:spcPts val="0"/>
              </a:spcBef>
              <a:spcAft>
                <a:spcPts val="1200"/>
              </a:spcAft>
              <a:buNone/>
            </a:pPr>
            <a:r>
              <a:rPr lang="en" sz="1800"/>
              <a:t>Test the Model</a:t>
            </a:r>
            <a:endParaRPr sz="1800"/>
          </a:p>
        </p:txBody>
      </p:sp>
      <p:sp>
        <p:nvSpPr>
          <p:cNvPr id="3180" name="Google Shape;3180;p69"/>
          <p:cNvSpPr txBox="1"/>
          <p:nvPr>
            <p:ph idx="20" type="subTitle"/>
          </p:nvPr>
        </p:nvSpPr>
        <p:spPr>
          <a:xfrm>
            <a:off x="5529413" y="4094590"/>
            <a:ext cx="2349300" cy="547200"/>
          </a:xfrm>
          <a:prstGeom prst="rect">
            <a:avLst/>
          </a:prstGeom>
        </p:spPr>
        <p:txBody>
          <a:bodyPr anchorCtr="0" anchor="t" bIns="91425" lIns="91425" spcFirstLastPara="1" rIns="91425" wrap="square" tIns="0">
            <a:noAutofit/>
          </a:bodyPr>
          <a:lstStyle/>
          <a:p>
            <a:pPr indent="0" lvl="0" marL="0" rtl="0" algn="l">
              <a:spcBef>
                <a:spcPts val="0"/>
              </a:spcBef>
              <a:spcAft>
                <a:spcPts val="0"/>
              </a:spcAft>
              <a:buClr>
                <a:schemeClr val="dk1"/>
              </a:buClr>
              <a:buSzPts val="1100"/>
              <a:buFont typeface="Arial"/>
              <a:buNone/>
            </a:pPr>
            <a:r>
              <a:rPr lang="en"/>
              <a:t>Testing the model to see your future favorite products!</a:t>
            </a:r>
            <a:endParaRPr/>
          </a:p>
        </p:txBody>
      </p:sp>
      <p:grpSp>
        <p:nvGrpSpPr>
          <p:cNvPr id="3181" name="Google Shape;3181;p69"/>
          <p:cNvGrpSpPr/>
          <p:nvPr/>
        </p:nvGrpSpPr>
        <p:grpSpPr>
          <a:xfrm>
            <a:off x="7391908" y="722871"/>
            <a:ext cx="793256" cy="182899"/>
            <a:chOff x="2685575" y="2835950"/>
            <a:chExt cx="433000" cy="99825"/>
          </a:xfrm>
        </p:grpSpPr>
        <p:sp>
          <p:nvSpPr>
            <p:cNvPr id="3182" name="Google Shape;3182;p6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3" name="Google Shape;3183;p6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4" name="Google Shape;3184;p6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5" name="Google Shape;3185;p6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86" name="Google Shape;3186;p6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7" name="Google Shape;3187;p6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8" name="Google Shape;3188;p6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9" name="Google Shape;3189;p6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0" name="Google Shape;3190;p6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1" name="Google Shape;3191;p69"/>
          <p:cNvSpPr/>
          <p:nvPr/>
        </p:nvSpPr>
        <p:spPr>
          <a:xfrm>
            <a:off x="4880717" y="2598114"/>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2" name="Google Shape;3192;p69"/>
          <p:cNvSpPr txBox="1"/>
          <p:nvPr>
            <p:ph idx="3" type="title"/>
          </p:nvPr>
        </p:nvSpPr>
        <p:spPr>
          <a:xfrm>
            <a:off x="4747625" y="2523161"/>
            <a:ext cx="821700" cy="554400"/>
          </a:xfrm>
          <a:prstGeom prst="rect">
            <a:avLst/>
          </a:prstGeom>
        </p:spPr>
        <p:txBody>
          <a:bodyPr anchorCtr="0" anchor="t" bIns="91425" lIns="91425" spcFirstLastPara="1" rIns="91425" wrap="square" tIns="182875">
            <a:noAutofit/>
          </a:bodyPr>
          <a:lstStyle/>
          <a:p>
            <a:pPr indent="0" lvl="0" marL="0" rtl="0" algn="ctr">
              <a:spcBef>
                <a:spcPts val="0"/>
              </a:spcBef>
              <a:spcAft>
                <a:spcPts val="0"/>
              </a:spcAft>
              <a:buNone/>
            </a:pPr>
            <a:r>
              <a:rPr lang="en">
                <a:solidFill>
                  <a:schemeClr val="dk1"/>
                </a:solidFill>
              </a:rPr>
              <a:t>05</a:t>
            </a:r>
            <a:endParaRPr>
              <a:solidFill>
                <a:schemeClr val="dk1"/>
              </a:solidFill>
            </a:endParaRPr>
          </a:p>
        </p:txBody>
      </p:sp>
      <p:sp>
        <p:nvSpPr>
          <p:cNvPr id="3193" name="Google Shape;3193;p69"/>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RandomForestClassifier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165"/>
                                        </p:tgtEl>
                                        <p:attrNameLst>
                                          <p:attrName>style.visibility</p:attrName>
                                        </p:attrNameLst>
                                      </p:cBhvr>
                                      <p:to>
                                        <p:strVal val="visible"/>
                                      </p:to>
                                    </p:set>
                                    <p:animEffect filter="fade" transition="in">
                                      <p:cBhvr>
                                        <p:cTn dur="1000"/>
                                        <p:tgtEl>
                                          <p:spTgt spid="3165"/>
                                        </p:tgtEl>
                                      </p:cBhvr>
                                    </p:animEffect>
                                  </p:childTnLst>
                                </p:cTn>
                              </p:par>
                              <p:par>
                                <p:cTn fill="hold" nodeType="withEffect" presetClass="entr" presetID="10" presetSubtype="0">
                                  <p:stCondLst>
                                    <p:cond delay="0"/>
                                  </p:stCondLst>
                                  <p:childTnLst>
                                    <p:set>
                                      <p:cBhvr>
                                        <p:cTn dur="1" fill="hold">
                                          <p:stCondLst>
                                            <p:cond delay="0"/>
                                          </p:stCondLst>
                                        </p:cTn>
                                        <p:tgtEl>
                                          <p:spTgt spid="3166"/>
                                        </p:tgtEl>
                                        <p:attrNameLst>
                                          <p:attrName>style.visibility</p:attrName>
                                        </p:attrNameLst>
                                      </p:cBhvr>
                                      <p:to>
                                        <p:strVal val="visible"/>
                                      </p:to>
                                    </p:set>
                                    <p:animEffect filter="fade" transition="in">
                                      <p:cBhvr>
                                        <p:cTn dur="1000"/>
                                        <p:tgtEl>
                                          <p:spTgt spid="3166"/>
                                        </p:tgtEl>
                                      </p:cBhvr>
                                    </p:animEffect>
                                  </p:childTnLst>
                                </p:cTn>
                              </p:par>
                              <p:par>
                                <p:cTn fill="hold" nodeType="withEffect" presetClass="entr" presetID="10" presetSubtype="0">
                                  <p:stCondLst>
                                    <p:cond delay="0"/>
                                  </p:stCondLst>
                                  <p:childTnLst>
                                    <p:set>
                                      <p:cBhvr>
                                        <p:cTn dur="1" fill="hold">
                                          <p:stCondLst>
                                            <p:cond delay="0"/>
                                          </p:stCondLst>
                                        </p:cTn>
                                        <p:tgtEl>
                                          <p:spTgt spid="3168"/>
                                        </p:tgtEl>
                                        <p:attrNameLst>
                                          <p:attrName>style.visibility</p:attrName>
                                        </p:attrNameLst>
                                      </p:cBhvr>
                                      <p:to>
                                        <p:strVal val="visible"/>
                                      </p:to>
                                    </p:set>
                                    <p:animEffect filter="fade" transition="in">
                                      <p:cBhvr>
                                        <p:cTn dur="1000"/>
                                        <p:tgtEl>
                                          <p:spTgt spid="3168"/>
                                        </p:tgtEl>
                                      </p:cBhvr>
                                    </p:animEffect>
                                  </p:childTnLst>
                                </p:cTn>
                              </p:par>
                              <p:par>
                                <p:cTn fill="hold" nodeType="withEffect" presetClass="entr" presetID="10" presetSubtype="0">
                                  <p:stCondLst>
                                    <p:cond delay="0"/>
                                  </p:stCondLst>
                                  <p:childTnLst>
                                    <p:set>
                                      <p:cBhvr>
                                        <p:cTn dur="1" fill="hold">
                                          <p:stCondLst>
                                            <p:cond delay="0"/>
                                          </p:stCondLst>
                                        </p:cTn>
                                        <p:tgtEl>
                                          <p:spTgt spid="3169"/>
                                        </p:tgtEl>
                                        <p:attrNameLst>
                                          <p:attrName>style.visibility</p:attrName>
                                        </p:attrNameLst>
                                      </p:cBhvr>
                                      <p:to>
                                        <p:strVal val="visible"/>
                                      </p:to>
                                    </p:set>
                                    <p:animEffect filter="fade" transition="in">
                                      <p:cBhvr>
                                        <p:cTn dur="1000"/>
                                        <p:tgtEl>
                                          <p:spTgt spid="3169"/>
                                        </p:tgtEl>
                                      </p:cBhvr>
                                    </p:animEffect>
                                  </p:childTnLst>
                                </p:cTn>
                              </p:par>
                              <p:par>
                                <p:cTn fill="hold" nodeType="withEffect" presetClass="entr" presetID="10" presetSubtype="0">
                                  <p:stCondLst>
                                    <p:cond delay="0"/>
                                  </p:stCondLst>
                                  <p:childTnLst>
                                    <p:set>
                                      <p:cBhvr>
                                        <p:cTn dur="1" fill="hold">
                                          <p:stCondLst>
                                            <p:cond delay="0"/>
                                          </p:stCondLst>
                                        </p:cTn>
                                        <p:tgtEl>
                                          <p:spTgt spid="3171"/>
                                        </p:tgtEl>
                                        <p:attrNameLst>
                                          <p:attrName>style.visibility</p:attrName>
                                        </p:attrNameLst>
                                      </p:cBhvr>
                                      <p:to>
                                        <p:strVal val="visible"/>
                                      </p:to>
                                    </p:set>
                                    <p:animEffect filter="fade" transition="in">
                                      <p:cBhvr>
                                        <p:cTn dur="1000"/>
                                        <p:tgtEl>
                                          <p:spTgt spid="3171"/>
                                        </p:tgtEl>
                                      </p:cBhvr>
                                    </p:animEffect>
                                  </p:childTnLst>
                                </p:cTn>
                              </p:par>
                              <p:par>
                                <p:cTn fill="hold" nodeType="withEffect" presetClass="entr" presetID="10" presetSubtype="0">
                                  <p:stCondLst>
                                    <p:cond delay="0"/>
                                  </p:stCondLst>
                                  <p:childTnLst>
                                    <p:set>
                                      <p:cBhvr>
                                        <p:cTn dur="1" fill="hold">
                                          <p:stCondLst>
                                            <p:cond delay="0"/>
                                          </p:stCondLst>
                                        </p:cTn>
                                        <p:tgtEl>
                                          <p:spTgt spid="3172"/>
                                        </p:tgtEl>
                                        <p:attrNameLst>
                                          <p:attrName>style.visibility</p:attrName>
                                        </p:attrNameLst>
                                      </p:cBhvr>
                                      <p:to>
                                        <p:strVal val="visible"/>
                                      </p:to>
                                    </p:set>
                                    <p:animEffect filter="fade" transition="in">
                                      <p:cBhvr>
                                        <p:cTn dur="1000"/>
                                        <p:tgtEl>
                                          <p:spTgt spid="3172"/>
                                        </p:tgtEl>
                                      </p:cBhvr>
                                    </p:animEffect>
                                  </p:childTnLst>
                                </p:cTn>
                              </p:par>
                              <p:par>
                                <p:cTn fill="hold" nodeType="withEffect" presetClass="entr" presetID="10" presetSubtype="0">
                                  <p:stCondLst>
                                    <p:cond delay="0"/>
                                  </p:stCondLst>
                                  <p:childTnLst>
                                    <p:set>
                                      <p:cBhvr>
                                        <p:cTn dur="1" fill="hold">
                                          <p:stCondLst>
                                            <p:cond delay="0"/>
                                          </p:stCondLst>
                                        </p:cTn>
                                        <p:tgtEl>
                                          <p:spTgt spid="3174"/>
                                        </p:tgtEl>
                                        <p:attrNameLst>
                                          <p:attrName>style.visibility</p:attrName>
                                        </p:attrNameLst>
                                      </p:cBhvr>
                                      <p:to>
                                        <p:strVal val="visible"/>
                                      </p:to>
                                    </p:set>
                                    <p:animEffect filter="fade" transition="in">
                                      <p:cBhvr>
                                        <p:cTn dur="1000"/>
                                        <p:tgtEl>
                                          <p:spTgt spid="3174"/>
                                        </p:tgtEl>
                                      </p:cBhvr>
                                    </p:animEffect>
                                  </p:childTnLst>
                                </p:cTn>
                              </p:par>
                              <p:par>
                                <p:cTn fill="hold" nodeType="withEffect" presetClass="entr" presetID="10" presetSubtype="0">
                                  <p:stCondLst>
                                    <p:cond delay="0"/>
                                  </p:stCondLst>
                                  <p:childTnLst>
                                    <p:set>
                                      <p:cBhvr>
                                        <p:cTn dur="1" fill="hold">
                                          <p:stCondLst>
                                            <p:cond delay="0"/>
                                          </p:stCondLst>
                                        </p:cTn>
                                        <p:tgtEl>
                                          <p:spTgt spid="3175"/>
                                        </p:tgtEl>
                                        <p:attrNameLst>
                                          <p:attrName>style.visibility</p:attrName>
                                        </p:attrNameLst>
                                      </p:cBhvr>
                                      <p:to>
                                        <p:strVal val="visible"/>
                                      </p:to>
                                    </p:set>
                                    <p:animEffect filter="fade" transition="in">
                                      <p:cBhvr>
                                        <p:cTn dur="1000"/>
                                        <p:tgtEl>
                                          <p:spTgt spid="3175"/>
                                        </p:tgtEl>
                                      </p:cBhvr>
                                    </p:animEffect>
                                  </p:childTnLst>
                                </p:cTn>
                              </p:par>
                              <p:par>
                                <p:cTn fill="hold" nodeType="withEffect" presetClass="entr" presetID="10" presetSubtype="0">
                                  <p:stCondLst>
                                    <p:cond delay="0"/>
                                  </p:stCondLst>
                                  <p:childTnLst>
                                    <p:set>
                                      <p:cBhvr>
                                        <p:cTn dur="1" fill="hold">
                                          <p:stCondLst>
                                            <p:cond delay="0"/>
                                          </p:stCondLst>
                                        </p:cTn>
                                        <p:tgtEl>
                                          <p:spTgt spid="3176"/>
                                        </p:tgtEl>
                                        <p:attrNameLst>
                                          <p:attrName>style.visibility</p:attrName>
                                        </p:attrNameLst>
                                      </p:cBhvr>
                                      <p:to>
                                        <p:strVal val="visible"/>
                                      </p:to>
                                    </p:set>
                                    <p:animEffect filter="fade" transition="in">
                                      <p:cBhvr>
                                        <p:cTn dur="1000"/>
                                        <p:tgtEl>
                                          <p:spTgt spid="3176"/>
                                        </p:tgtEl>
                                      </p:cBhvr>
                                    </p:animEffect>
                                  </p:childTnLst>
                                </p:cTn>
                              </p:par>
                              <p:par>
                                <p:cTn fill="hold" nodeType="withEffect" presetClass="entr" presetID="10" presetSubtype="0">
                                  <p:stCondLst>
                                    <p:cond delay="0"/>
                                  </p:stCondLst>
                                  <p:childTnLst>
                                    <p:set>
                                      <p:cBhvr>
                                        <p:cTn dur="1" fill="hold">
                                          <p:stCondLst>
                                            <p:cond delay="0"/>
                                          </p:stCondLst>
                                        </p:cTn>
                                        <p:tgtEl>
                                          <p:spTgt spid="3177"/>
                                        </p:tgtEl>
                                        <p:attrNameLst>
                                          <p:attrName>style.visibility</p:attrName>
                                        </p:attrNameLst>
                                      </p:cBhvr>
                                      <p:to>
                                        <p:strVal val="visible"/>
                                      </p:to>
                                    </p:set>
                                    <p:animEffect filter="fade" transition="in">
                                      <p:cBhvr>
                                        <p:cTn dur="1000"/>
                                        <p:tgtEl>
                                          <p:spTgt spid="3177"/>
                                        </p:tgtEl>
                                      </p:cBhvr>
                                    </p:animEffect>
                                  </p:childTnLst>
                                </p:cTn>
                              </p:par>
                              <p:par>
                                <p:cTn fill="hold" nodeType="withEffect" presetClass="entr" presetID="10" presetSubtype="0">
                                  <p:stCondLst>
                                    <p:cond delay="0"/>
                                  </p:stCondLst>
                                  <p:childTnLst>
                                    <p:set>
                                      <p:cBhvr>
                                        <p:cTn dur="1" fill="hold">
                                          <p:stCondLst>
                                            <p:cond delay="0"/>
                                          </p:stCondLst>
                                        </p:cTn>
                                        <p:tgtEl>
                                          <p:spTgt spid="3179"/>
                                        </p:tgtEl>
                                        <p:attrNameLst>
                                          <p:attrName>style.visibility</p:attrName>
                                        </p:attrNameLst>
                                      </p:cBhvr>
                                      <p:to>
                                        <p:strVal val="visible"/>
                                      </p:to>
                                    </p:set>
                                    <p:animEffect filter="fade" transition="in">
                                      <p:cBhvr>
                                        <p:cTn dur="1000"/>
                                        <p:tgtEl>
                                          <p:spTgt spid="3179"/>
                                        </p:tgtEl>
                                      </p:cBhvr>
                                    </p:animEffect>
                                  </p:childTnLst>
                                </p:cTn>
                              </p:par>
                              <p:par>
                                <p:cTn fill="hold" nodeType="withEffect" presetClass="entr" presetID="10" presetSubtype="0">
                                  <p:stCondLst>
                                    <p:cond delay="0"/>
                                  </p:stCondLst>
                                  <p:childTnLst>
                                    <p:set>
                                      <p:cBhvr>
                                        <p:cTn dur="1" fill="hold">
                                          <p:stCondLst>
                                            <p:cond delay="0"/>
                                          </p:stCondLst>
                                        </p:cTn>
                                        <p:tgtEl>
                                          <p:spTgt spid="3180"/>
                                        </p:tgtEl>
                                        <p:attrNameLst>
                                          <p:attrName>style.visibility</p:attrName>
                                        </p:attrNameLst>
                                      </p:cBhvr>
                                      <p:to>
                                        <p:strVal val="visible"/>
                                      </p:to>
                                    </p:set>
                                    <p:animEffect filter="fade" transition="in">
                                      <p:cBhvr>
                                        <p:cTn dur="1000"/>
                                        <p:tgtEl>
                                          <p:spTgt spid="3180"/>
                                        </p:tgtEl>
                                      </p:cBhvr>
                                    </p:animEffect>
                                  </p:childTnLst>
                                </p:cTn>
                              </p:par>
                              <p:par>
                                <p:cTn fill="hold" nodeType="withEffect" presetClass="entr" presetID="23" presetSubtype="16">
                                  <p:stCondLst>
                                    <p:cond delay="0"/>
                                  </p:stCondLst>
                                  <p:childTnLst>
                                    <p:set>
                                      <p:cBhvr>
                                        <p:cTn dur="1" fill="hold">
                                          <p:stCondLst>
                                            <p:cond delay="0"/>
                                          </p:stCondLst>
                                        </p:cTn>
                                        <p:tgtEl>
                                          <p:spTgt spid="3158"/>
                                        </p:tgtEl>
                                        <p:attrNameLst>
                                          <p:attrName>style.visibility</p:attrName>
                                        </p:attrNameLst>
                                      </p:cBhvr>
                                      <p:to>
                                        <p:strVal val="visible"/>
                                      </p:to>
                                    </p:set>
                                    <p:anim calcmode="lin" valueType="num">
                                      <p:cBhvr additive="base">
                                        <p:cTn dur="1000"/>
                                        <p:tgtEl>
                                          <p:spTgt spid="3158"/>
                                        </p:tgtEl>
                                        <p:attrNameLst>
                                          <p:attrName>ppt_w</p:attrName>
                                        </p:attrNameLst>
                                      </p:cBhvr>
                                      <p:tavLst>
                                        <p:tav fmla="" tm="0">
                                          <p:val>
                                            <p:strVal val="0"/>
                                          </p:val>
                                        </p:tav>
                                        <p:tav fmla="" tm="100000">
                                          <p:val>
                                            <p:strVal val="#ppt_w"/>
                                          </p:val>
                                        </p:tav>
                                      </p:tavLst>
                                    </p:anim>
                                    <p:anim calcmode="lin" valueType="num">
                                      <p:cBhvr additive="base">
                                        <p:cTn dur="1000"/>
                                        <p:tgtEl>
                                          <p:spTgt spid="3158"/>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59"/>
                                        </p:tgtEl>
                                        <p:attrNameLst>
                                          <p:attrName>style.visibility</p:attrName>
                                        </p:attrNameLst>
                                      </p:cBhvr>
                                      <p:to>
                                        <p:strVal val="visible"/>
                                      </p:to>
                                    </p:set>
                                    <p:anim calcmode="lin" valueType="num">
                                      <p:cBhvr additive="base">
                                        <p:cTn dur="1000"/>
                                        <p:tgtEl>
                                          <p:spTgt spid="3159"/>
                                        </p:tgtEl>
                                        <p:attrNameLst>
                                          <p:attrName>ppt_w</p:attrName>
                                        </p:attrNameLst>
                                      </p:cBhvr>
                                      <p:tavLst>
                                        <p:tav fmla="" tm="0">
                                          <p:val>
                                            <p:strVal val="0"/>
                                          </p:val>
                                        </p:tav>
                                        <p:tav fmla="" tm="100000">
                                          <p:val>
                                            <p:strVal val="#ppt_w"/>
                                          </p:val>
                                        </p:tav>
                                      </p:tavLst>
                                    </p:anim>
                                    <p:anim calcmode="lin" valueType="num">
                                      <p:cBhvr additive="base">
                                        <p:cTn dur="1000"/>
                                        <p:tgtEl>
                                          <p:spTgt spid="315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0"/>
                                        </p:tgtEl>
                                        <p:attrNameLst>
                                          <p:attrName>style.visibility</p:attrName>
                                        </p:attrNameLst>
                                      </p:cBhvr>
                                      <p:to>
                                        <p:strVal val="visible"/>
                                      </p:to>
                                    </p:set>
                                    <p:anim calcmode="lin" valueType="num">
                                      <p:cBhvr additive="base">
                                        <p:cTn dur="1000"/>
                                        <p:tgtEl>
                                          <p:spTgt spid="3160"/>
                                        </p:tgtEl>
                                        <p:attrNameLst>
                                          <p:attrName>ppt_w</p:attrName>
                                        </p:attrNameLst>
                                      </p:cBhvr>
                                      <p:tavLst>
                                        <p:tav fmla="" tm="0">
                                          <p:val>
                                            <p:strVal val="0"/>
                                          </p:val>
                                        </p:tav>
                                        <p:tav fmla="" tm="100000">
                                          <p:val>
                                            <p:strVal val="#ppt_w"/>
                                          </p:val>
                                        </p:tav>
                                      </p:tavLst>
                                    </p:anim>
                                    <p:anim calcmode="lin" valueType="num">
                                      <p:cBhvr additive="base">
                                        <p:cTn dur="1000"/>
                                        <p:tgtEl>
                                          <p:spTgt spid="316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2"/>
                                        </p:tgtEl>
                                        <p:attrNameLst>
                                          <p:attrName>style.visibility</p:attrName>
                                        </p:attrNameLst>
                                      </p:cBhvr>
                                      <p:to>
                                        <p:strVal val="visible"/>
                                      </p:to>
                                    </p:set>
                                    <p:anim calcmode="lin" valueType="num">
                                      <p:cBhvr additive="base">
                                        <p:cTn dur="1000"/>
                                        <p:tgtEl>
                                          <p:spTgt spid="3162"/>
                                        </p:tgtEl>
                                        <p:attrNameLst>
                                          <p:attrName>ppt_w</p:attrName>
                                        </p:attrNameLst>
                                      </p:cBhvr>
                                      <p:tavLst>
                                        <p:tav fmla="" tm="0">
                                          <p:val>
                                            <p:strVal val="0"/>
                                          </p:val>
                                        </p:tav>
                                        <p:tav fmla="" tm="100000">
                                          <p:val>
                                            <p:strVal val="#ppt_w"/>
                                          </p:val>
                                        </p:tav>
                                      </p:tavLst>
                                    </p:anim>
                                    <p:anim calcmode="lin" valueType="num">
                                      <p:cBhvr additive="base">
                                        <p:cTn dur="1000"/>
                                        <p:tgtEl>
                                          <p:spTgt spid="3162"/>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161"/>
                                        </p:tgtEl>
                                        <p:attrNameLst>
                                          <p:attrName>style.visibility</p:attrName>
                                        </p:attrNameLst>
                                      </p:cBhvr>
                                      <p:to>
                                        <p:strVal val="visible"/>
                                      </p:to>
                                    </p:set>
                                    <p:anim calcmode="lin" valueType="num">
                                      <p:cBhvr additive="base">
                                        <p:cTn dur="1000"/>
                                        <p:tgtEl>
                                          <p:spTgt spid="3161"/>
                                        </p:tgtEl>
                                        <p:attrNameLst>
                                          <p:attrName>ppt_w</p:attrName>
                                        </p:attrNameLst>
                                      </p:cBhvr>
                                      <p:tavLst>
                                        <p:tav fmla="" tm="0">
                                          <p:val>
                                            <p:strVal val="0"/>
                                          </p:val>
                                        </p:tav>
                                        <p:tav fmla="" tm="100000">
                                          <p:val>
                                            <p:strVal val="#ppt_w"/>
                                          </p:val>
                                        </p:tav>
                                      </p:tavLst>
                                    </p:anim>
                                    <p:anim calcmode="lin" valueType="num">
                                      <p:cBhvr additive="base">
                                        <p:cTn dur="1000"/>
                                        <p:tgtEl>
                                          <p:spTgt spid="3161"/>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164"/>
                                        </p:tgtEl>
                                        <p:attrNameLst>
                                          <p:attrName>style.visibility</p:attrName>
                                        </p:attrNameLst>
                                      </p:cBhvr>
                                      <p:to>
                                        <p:strVal val="visible"/>
                                      </p:to>
                                    </p:set>
                                    <p:animEffect filter="fade" transition="in">
                                      <p:cBhvr>
                                        <p:cTn dur="1000"/>
                                        <p:tgtEl>
                                          <p:spTgt spid="3164"/>
                                        </p:tgtEl>
                                      </p:cBhvr>
                                    </p:animEffect>
                                  </p:childTnLst>
                                </p:cTn>
                              </p:par>
                              <p:par>
                                <p:cTn fill="hold" nodeType="withEffect" presetClass="entr" presetID="10" presetSubtype="0">
                                  <p:stCondLst>
                                    <p:cond delay="0"/>
                                  </p:stCondLst>
                                  <p:childTnLst>
                                    <p:set>
                                      <p:cBhvr>
                                        <p:cTn dur="1" fill="hold">
                                          <p:stCondLst>
                                            <p:cond delay="0"/>
                                          </p:stCondLst>
                                        </p:cTn>
                                        <p:tgtEl>
                                          <p:spTgt spid="3167"/>
                                        </p:tgtEl>
                                        <p:attrNameLst>
                                          <p:attrName>style.visibility</p:attrName>
                                        </p:attrNameLst>
                                      </p:cBhvr>
                                      <p:to>
                                        <p:strVal val="visible"/>
                                      </p:to>
                                    </p:set>
                                    <p:animEffect filter="fade" transition="in">
                                      <p:cBhvr>
                                        <p:cTn dur="1000"/>
                                        <p:tgtEl>
                                          <p:spTgt spid="3167"/>
                                        </p:tgtEl>
                                      </p:cBhvr>
                                    </p:animEffect>
                                  </p:childTnLst>
                                </p:cTn>
                              </p:par>
                              <p:par>
                                <p:cTn fill="hold" nodeType="withEffect" presetClass="entr" presetID="10" presetSubtype="0">
                                  <p:stCondLst>
                                    <p:cond delay="0"/>
                                  </p:stCondLst>
                                  <p:childTnLst>
                                    <p:set>
                                      <p:cBhvr>
                                        <p:cTn dur="1" fill="hold">
                                          <p:stCondLst>
                                            <p:cond delay="0"/>
                                          </p:stCondLst>
                                        </p:cTn>
                                        <p:tgtEl>
                                          <p:spTgt spid="3170"/>
                                        </p:tgtEl>
                                        <p:attrNameLst>
                                          <p:attrName>style.visibility</p:attrName>
                                        </p:attrNameLst>
                                      </p:cBhvr>
                                      <p:to>
                                        <p:strVal val="visible"/>
                                      </p:to>
                                    </p:set>
                                    <p:animEffect filter="fade" transition="in">
                                      <p:cBhvr>
                                        <p:cTn dur="1000"/>
                                        <p:tgtEl>
                                          <p:spTgt spid="3170"/>
                                        </p:tgtEl>
                                      </p:cBhvr>
                                    </p:animEffect>
                                  </p:childTnLst>
                                </p:cTn>
                              </p:par>
                              <p:par>
                                <p:cTn fill="hold" nodeType="withEffect" presetClass="entr" presetID="10" presetSubtype="0">
                                  <p:stCondLst>
                                    <p:cond delay="0"/>
                                  </p:stCondLst>
                                  <p:childTnLst>
                                    <p:set>
                                      <p:cBhvr>
                                        <p:cTn dur="1" fill="hold">
                                          <p:stCondLst>
                                            <p:cond delay="0"/>
                                          </p:stCondLst>
                                        </p:cTn>
                                        <p:tgtEl>
                                          <p:spTgt spid="3173"/>
                                        </p:tgtEl>
                                        <p:attrNameLst>
                                          <p:attrName>style.visibility</p:attrName>
                                        </p:attrNameLst>
                                      </p:cBhvr>
                                      <p:to>
                                        <p:strVal val="visible"/>
                                      </p:to>
                                    </p:set>
                                    <p:animEffect filter="fade" transition="in">
                                      <p:cBhvr>
                                        <p:cTn dur="1000"/>
                                        <p:tgtEl>
                                          <p:spTgt spid="3173"/>
                                        </p:tgtEl>
                                      </p:cBhvr>
                                    </p:animEffect>
                                  </p:childTnLst>
                                </p:cTn>
                              </p:par>
                              <p:par>
                                <p:cTn fill="hold" nodeType="withEffect" presetClass="entr" presetID="10" presetSubtype="0">
                                  <p:stCondLst>
                                    <p:cond delay="0"/>
                                  </p:stCondLst>
                                  <p:childTnLst>
                                    <p:set>
                                      <p:cBhvr>
                                        <p:cTn dur="1" fill="hold">
                                          <p:stCondLst>
                                            <p:cond delay="0"/>
                                          </p:stCondLst>
                                        </p:cTn>
                                        <p:tgtEl>
                                          <p:spTgt spid="3178"/>
                                        </p:tgtEl>
                                        <p:attrNameLst>
                                          <p:attrName>style.visibility</p:attrName>
                                        </p:attrNameLst>
                                      </p:cBhvr>
                                      <p:to>
                                        <p:strVal val="visible"/>
                                      </p:to>
                                    </p:set>
                                    <p:animEffect filter="fade" transition="in">
                                      <p:cBhvr>
                                        <p:cTn dur="1000"/>
                                        <p:tgtEl>
                                          <p:spTgt spid="3178"/>
                                        </p:tgtEl>
                                      </p:cBhvr>
                                    </p:animEffect>
                                  </p:childTnLst>
                                </p:cTn>
                              </p:par>
                              <p:par>
                                <p:cTn fill="hold" nodeType="withEffect" presetClass="entr" presetID="2" presetSubtype="8">
                                  <p:stCondLst>
                                    <p:cond delay="0"/>
                                  </p:stCondLst>
                                  <p:childTnLst>
                                    <p:set>
                                      <p:cBhvr>
                                        <p:cTn dur="1" fill="hold">
                                          <p:stCondLst>
                                            <p:cond delay="0"/>
                                          </p:stCondLst>
                                        </p:cTn>
                                        <p:tgtEl>
                                          <p:spTgt spid="3163"/>
                                        </p:tgtEl>
                                        <p:attrNameLst>
                                          <p:attrName>style.visibility</p:attrName>
                                        </p:attrNameLst>
                                      </p:cBhvr>
                                      <p:to>
                                        <p:strVal val="visible"/>
                                      </p:to>
                                    </p:set>
                                    <p:anim calcmode="lin" valueType="num">
                                      <p:cBhvr additive="base">
                                        <p:cTn dur="1000"/>
                                        <p:tgtEl>
                                          <p:spTgt spid="316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186"/>
                                        </p:tgtEl>
                                        <p:attrNameLst>
                                          <p:attrName>style.visibility</p:attrName>
                                        </p:attrNameLst>
                                      </p:cBhvr>
                                      <p:to>
                                        <p:strVal val="visible"/>
                                      </p:to>
                                    </p:set>
                                    <p:animEffect filter="fade" transition="in">
                                      <p:cBhvr>
                                        <p:cTn dur="1000"/>
                                        <p:tgtEl>
                                          <p:spTgt spid="3186"/>
                                        </p:tgtEl>
                                      </p:cBhvr>
                                    </p:animEffect>
                                  </p:childTnLst>
                                </p:cTn>
                              </p:par>
                              <p:par>
                                <p:cTn fill="hold" nodeType="withEffect" presetClass="entr" presetID="10" presetSubtype="0">
                                  <p:stCondLst>
                                    <p:cond delay="0"/>
                                  </p:stCondLst>
                                  <p:childTnLst>
                                    <p:set>
                                      <p:cBhvr>
                                        <p:cTn dur="1" fill="hold">
                                          <p:stCondLst>
                                            <p:cond delay="0"/>
                                          </p:stCondLst>
                                        </p:cTn>
                                        <p:tgtEl>
                                          <p:spTgt spid="3187"/>
                                        </p:tgtEl>
                                        <p:attrNameLst>
                                          <p:attrName>style.visibility</p:attrName>
                                        </p:attrNameLst>
                                      </p:cBhvr>
                                      <p:to>
                                        <p:strVal val="visible"/>
                                      </p:to>
                                    </p:set>
                                    <p:animEffect filter="fade" transition="in">
                                      <p:cBhvr>
                                        <p:cTn dur="1000"/>
                                        <p:tgtEl>
                                          <p:spTgt spid="3187"/>
                                        </p:tgtEl>
                                      </p:cBhvr>
                                    </p:animEffect>
                                  </p:childTnLst>
                                </p:cTn>
                              </p:par>
                              <p:par>
                                <p:cTn fill="hold" nodeType="withEffect" presetClass="entr" presetID="10" presetSubtype="0">
                                  <p:stCondLst>
                                    <p:cond delay="0"/>
                                  </p:stCondLst>
                                  <p:childTnLst>
                                    <p:set>
                                      <p:cBhvr>
                                        <p:cTn dur="1" fill="hold">
                                          <p:stCondLst>
                                            <p:cond delay="0"/>
                                          </p:stCondLst>
                                        </p:cTn>
                                        <p:tgtEl>
                                          <p:spTgt spid="3188"/>
                                        </p:tgtEl>
                                        <p:attrNameLst>
                                          <p:attrName>style.visibility</p:attrName>
                                        </p:attrNameLst>
                                      </p:cBhvr>
                                      <p:to>
                                        <p:strVal val="visible"/>
                                      </p:to>
                                    </p:set>
                                    <p:animEffect filter="fade" transition="in">
                                      <p:cBhvr>
                                        <p:cTn dur="1000"/>
                                        <p:tgtEl>
                                          <p:spTgt spid="3188"/>
                                        </p:tgtEl>
                                      </p:cBhvr>
                                    </p:animEffect>
                                  </p:childTnLst>
                                </p:cTn>
                              </p:par>
                              <p:par>
                                <p:cTn fill="hold" nodeType="withEffect" presetClass="entr" presetID="10" presetSubtype="0">
                                  <p:stCondLst>
                                    <p:cond delay="0"/>
                                  </p:stCondLst>
                                  <p:childTnLst>
                                    <p:set>
                                      <p:cBhvr>
                                        <p:cTn dur="1" fill="hold">
                                          <p:stCondLst>
                                            <p:cond delay="0"/>
                                          </p:stCondLst>
                                        </p:cTn>
                                        <p:tgtEl>
                                          <p:spTgt spid="3189"/>
                                        </p:tgtEl>
                                        <p:attrNameLst>
                                          <p:attrName>style.visibility</p:attrName>
                                        </p:attrNameLst>
                                      </p:cBhvr>
                                      <p:to>
                                        <p:strVal val="visible"/>
                                      </p:to>
                                    </p:set>
                                    <p:animEffect filter="fade" transition="in">
                                      <p:cBhvr>
                                        <p:cTn dur="1000"/>
                                        <p:tgtEl>
                                          <p:spTgt spid="3189"/>
                                        </p:tgtEl>
                                      </p:cBhvr>
                                    </p:animEffect>
                                  </p:childTnLst>
                                </p:cTn>
                              </p:par>
                              <p:par>
                                <p:cTn fill="hold" nodeType="withEffect" presetClass="entr" presetID="10" presetSubtype="0">
                                  <p:stCondLst>
                                    <p:cond delay="0"/>
                                  </p:stCondLst>
                                  <p:childTnLst>
                                    <p:set>
                                      <p:cBhvr>
                                        <p:cTn dur="1" fill="hold">
                                          <p:stCondLst>
                                            <p:cond delay="0"/>
                                          </p:stCondLst>
                                        </p:cTn>
                                        <p:tgtEl>
                                          <p:spTgt spid="3190"/>
                                        </p:tgtEl>
                                        <p:attrNameLst>
                                          <p:attrName>style.visibility</p:attrName>
                                        </p:attrNameLst>
                                      </p:cBhvr>
                                      <p:to>
                                        <p:strVal val="visible"/>
                                      </p:to>
                                    </p:set>
                                    <p:animEffect filter="fade" transition="in">
                                      <p:cBhvr>
                                        <p:cTn dur="1000"/>
                                        <p:tgtEl>
                                          <p:spTgt spid="3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7" name="Shape 3197"/>
        <p:cNvGrpSpPr/>
        <p:nvPr/>
      </p:nvGrpSpPr>
      <p:grpSpPr>
        <a:xfrm>
          <a:off x="0" y="0"/>
          <a:ext cx="0" cy="0"/>
          <a:chOff x="0" y="0"/>
          <a:chExt cx="0" cy="0"/>
        </a:xfrm>
      </p:grpSpPr>
      <p:sp>
        <p:nvSpPr>
          <p:cNvPr id="3198" name="Google Shape;3198;p70"/>
          <p:cNvSpPr txBox="1"/>
          <p:nvPr>
            <p:ph type="title"/>
          </p:nvPr>
        </p:nvSpPr>
        <p:spPr>
          <a:xfrm>
            <a:off x="6023975" y="2012750"/>
            <a:ext cx="2931000" cy="613800"/>
          </a:xfrm>
          <a:prstGeom prst="rect">
            <a:avLst/>
          </a:prstGeom>
        </p:spPr>
        <p:txBody>
          <a:bodyPr anchorCtr="0" anchor="t" bIns="91425" lIns="91425" spcFirstLastPara="1" rIns="91425" wrap="square" tIns="0">
            <a:noAutofit/>
          </a:bodyPr>
          <a:lstStyle/>
          <a:p>
            <a:pPr indent="0" lvl="0" marL="0" rtl="0" algn="r">
              <a:spcBef>
                <a:spcPts val="0"/>
              </a:spcBef>
              <a:spcAft>
                <a:spcPts val="0"/>
              </a:spcAft>
              <a:buNone/>
            </a:pPr>
            <a:r>
              <a:rPr lang="en" sz="1400"/>
              <a:t>Positive Review = 2</a:t>
            </a:r>
            <a:endParaRPr sz="1400"/>
          </a:p>
          <a:p>
            <a:pPr indent="0" lvl="0" marL="0" rtl="0" algn="r">
              <a:spcBef>
                <a:spcPts val="0"/>
              </a:spcBef>
              <a:spcAft>
                <a:spcPts val="0"/>
              </a:spcAft>
              <a:buNone/>
            </a:pPr>
            <a:r>
              <a:rPr lang="en" sz="1400"/>
              <a:t>Neutral Review = 1</a:t>
            </a:r>
            <a:endParaRPr sz="1400"/>
          </a:p>
          <a:p>
            <a:pPr indent="0" lvl="0" marL="0" rtl="0" algn="r">
              <a:spcBef>
                <a:spcPts val="0"/>
              </a:spcBef>
              <a:spcAft>
                <a:spcPts val="0"/>
              </a:spcAft>
              <a:buNone/>
            </a:pPr>
            <a:r>
              <a:rPr lang="en" sz="1400"/>
              <a:t>Negative Review = 0</a:t>
            </a:r>
            <a:endParaRPr sz="1400"/>
          </a:p>
        </p:txBody>
      </p:sp>
      <p:grpSp>
        <p:nvGrpSpPr>
          <p:cNvPr id="3199" name="Google Shape;3199;p70"/>
          <p:cNvGrpSpPr/>
          <p:nvPr/>
        </p:nvGrpSpPr>
        <p:grpSpPr>
          <a:xfrm>
            <a:off x="391864" y="3545270"/>
            <a:ext cx="289170" cy="284718"/>
            <a:chOff x="426000" y="3302025"/>
            <a:chExt cx="220875" cy="217475"/>
          </a:xfrm>
        </p:grpSpPr>
        <p:sp>
          <p:nvSpPr>
            <p:cNvPr id="3200" name="Google Shape;3200;p70"/>
            <p:cNvSpPr/>
            <p:nvPr/>
          </p:nvSpPr>
          <p:spPr>
            <a:xfrm>
              <a:off x="426000" y="3425950"/>
              <a:ext cx="214125" cy="93550"/>
            </a:xfrm>
            <a:custGeom>
              <a:rect b="b" l="l" r="r" t="t"/>
              <a:pathLst>
                <a:path extrusionOk="0" h="3742" w="8565">
                  <a:moveTo>
                    <a:pt x="1" y="0"/>
                  </a:moveTo>
                  <a:cubicBezTo>
                    <a:pt x="290" y="2141"/>
                    <a:pt x="2122" y="3742"/>
                    <a:pt x="4283" y="3742"/>
                  </a:cubicBezTo>
                  <a:cubicBezTo>
                    <a:pt x="6443" y="3742"/>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1" name="Google Shape;3201;p70"/>
            <p:cNvSpPr/>
            <p:nvPr/>
          </p:nvSpPr>
          <p:spPr>
            <a:xfrm>
              <a:off x="432750" y="3302025"/>
              <a:ext cx="214125" cy="94050"/>
            </a:xfrm>
            <a:custGeom>
              <a:rect b="b" l="l" r="r" t="t"/>
              <a:pathLst>
                <a:path extrusionOk="0" h="3762" w="8565">
                  <a:moveTo>
                    <a:pt x="1" y="0"/>
                  </a:moveTo>
                  <a:cubicBezTo>
                    <a:pt x="271" y="2141"/>
                    <a:pt x="2103" y="3761"/>
                    <a:pt x="4283" y="3761"/>
                  </a:cubicBezTo>
                  <a:cubicBezTo>
                    <a:pt x="6443" y="3761"/>
                    <a:pt x="8275" y="2141"/>
                    <a:pt x="85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202" name="Google Shape;3202;p70"/>
          <p:cNvGrpSpPr/>
          <p:nvPr/>
        </p:nvGrpSpPr>
        <p:grpSpPr>
          <a:xfrm rot="5400000">
            <a:off x="1273912" y="4127100"/>
            <a:ext cx="357454" cy="956304"/>
            <a:chOff x="357713" y="600975"/>
            <a:chExt cx="357454" cy="956304"/>
          </a:xfrm>
        </p:grpSpPr>
        <p:sp>
          <p:nvSpPr>
            <p:cNvPr id="3203" name="Google Shape;3203;p70"/>
            <p:cNvSpPr/>
            <p:nvPr/>
          </p:nvSpPr>
          <p:spPr>
            <a:xfrm>
              <a:off x="357713" y="600975"/>
              <a:ext cx="357454" cy="357454"/>
            </a:xfrm>
            <a:custGeom>
              <a:rect b="b" l="l" r="r" t="t"/>
              <a:pathLst>
                <a:path extrusionOk="0" fill="none" h="6539" w="6539">
                  <a:moveTo>
                    <a:pt x="3954" y="367"/>
                  </a:moveTo>
                  <a:cubicBezTo>
                    <a:pt x="5535" y="752"/>
                    <a:pt x="6538" y="2353"/>
                    <a:pt x="6152" y="3954"/>
                  </a:cubicBezTo>
                  <a:cubicBezTo>
                    <a:pt x="5767" y="5535"/>
                    <a:pt x="4166" y="6538"/>
                    <a:pt x="2584" y="6153"/>
                  </a:cubicBezTo>
                  <a:cubicBezTo>
                    <a:pt x="984" y="5767"/>
                    <a:pt x="0" y="4166"/>
                    <a:pt x="366" y="2585"/>
                  </a:cubicBezTo>
                  <a:cubicBezTo>
                    <a:pt x="752" y="984"/>
                    <a:pt x="2353" y="0"/>
                    <a:pt x="3954" y="36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4" name="Google Shape;3204;p70"/>
            <p:cNvSpPr/>
            <p:nvPr/>
          </p:nvSpPr>
          <p:spPr>
            <a:xfrm>
              <a:off x="374549" y="819196"/>
              <a:ext cx="324765" cy="324765"/>
            </a:xfrm>
            <a:custGeom>
              <a:rect b="b" l="l" r="r" t="t"/>
              <a:pathLst>
                <a:path extrusionOk="0" fill="none" h="5941" w="5941">
                  <a:moveTo>
                    <a:pt x="5941" y="2971"/>
                  </a:moveTo>
                  <a:cubicBezTo>
                    <a:pt x="5941" y="4610"/>
                    <a:pt x="4610" y="5941"/>
                    <a:pt x="2971" y="5941"/>
                  </a:cubicBezTo>
                  <a:cubicBezTo>
                    <a:pt x="1331" y="5941"/>
                    <a:pt x="1" y="4610"/>
                    <a:pt x="1" y="2971"/>
                  </a:cubicBezTo>
                  <a:cubicBezTo>
                    <a:pt x="1" y="1331"/>
                    <a:pt x="1331" y="1"/>
                    <a:pt x="2971" y="1"/>
                  </a:cubicBezTo>
                  <a:cubicBezTo>
                    <a:pt x="4610" y="1"/>
                    <a:pt x="5941" y="1331"/>
                    <a:pt x="5941" y="2971"/>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5" name="Google Shape;3205;p70"/>
            <p:cNvSpPr/>
            <p:nvPr/>
          </p:nvSpPr>
          <p:spPr>
            <a:xfrm>
              <a:off x="357713" y="997347"/>
              <a:ext cx="357454" cy="357509"/>
            </a:xfrm>
            <a:custGeom>
              <a:rect b="b" l="l" r="r" t="t"/>
              <a:pathLst>
                <a:path extrusionOk="0" fill="none" h="6540" w="6539">
                  <a:moveTo>
                    <a:pt x="3954" y="387"/>
                  </a:moveTo>
                  <a:cubicBezTo>
                    <a:pt x="5555" y="753"/>
                    <a:pt x="6538" y="2354"/>
                    <a:pt x="6152" y="3955"/>
                  </a:cubicBezTo>
                  <a:cubicBezTo>
                    <a:pt x="5767" y="5556"/>
                    <a:pt x="4166" y="6539"/>
                    <a:pt x="2584" y="6153"/>
                  </a:cubicBezTo>
                  <a:cubicBezTo>
                    <a:pt x="984" y="5787"/>
                    <a:pt x="0" y="4186"/>
                    <a:pt x="366" y="2585"/>
                  </a:cubicBezTo>
                  <a:cubicBezTo>
                    <a:pt x="752" y="985"/>
                    <a:pt x="2353" y="1"/>
                    <a:pt x="3954" y="387"/>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6" name="Google Shape;3206;p70"/>
            <p:cNvSpPr/>
            <p:nvPr/>
          </p:nvSpPr>
          <p:spPr>
            <a:xfrm>
              <a:off x="358751" y="1200863"/>
              <a:ext cx="356416" cy="356416"/>
            </a:xfrm>
            <a:custGeom>
              <a:rect b="b" l="l" r="r" t="t"/>
              <a:pathLst>
                <a:path extrusionOk="0" fill="none" h="6520" w="6520">
                  <a:moveTo>
                    <a:pt x="5362" y="1158"/>
                  </a:moveTo>
                  <a:cubicBezTo>
                    <a:pt x="6519" y="2315"/>
                    <a:pt x="6519" y="4186"/>
                    <a:pt x="5362" y="5343"/>
                  </a:cubicBezTo>
                  <a:cubicBezTo>
                    <a:pt x="4186" y="6519"/>
                    <a:pt x="2315" y="6519"/>
                    <a:pt x="1157" y="5343"/>
                  </a:cubicBezTo>
                  <a:cubicBezTo>
                    <a:pt x="0" y="4186"/>
                    <a:pt x="0" y="2315"/>
                    <a:pt x="1157" y="1158"/>
                  </a:cubicBezTo>
                  <a:cubicBezTo>
                    <a:pt x="2315" y="0"/>
                    <a:pt x="4186" y="0"/>
                    <a:pt x="5362" y="1158"/>
                  </a:cubicBezTo>
                  <a:close/>
                </a:path>
              </a:pathLst>
            </a:custGeom>
            <a:no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07" name="Google Shape;3207;p7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8" name="Google Shape;3208;p7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09" name="Google Shape;3209;p7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0" name="Google Shape;3210;p7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1" name="Google Shape;3211;p7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212" name="Google Shape;3212;p70"/>
          <p:cNvPicPr preferRelativeResize="0"/>
          <p:nvPr/>
        </p:nvPicPr>
        <p:blipFill>
          <a:blip r:embed="rId4">
            <a:alphaModFix/>
          </a:blip>
          <a:stretch>
            <a:fillRect/>
          </a:stretch>
        </p:blipFill>
        <p:spPr>
          <a:xfrm>
            <a:off x="1703339" y="2613222"/>
            <a:ext cx="5044776" cy="2028649"/>
          </a:xfrm>
          <a:prstGeom prst="rect">
            <a:avLst/>
          </a:prstGeom>
          <a:noFill/>
          <a:ln>
            <a:noFill/>
          </a:ln>
        </p:spPr>
      </p:pic>
      <p:pic>
        <p:nvPicPr>
          <p:cNvPr id="3213" name="Google Shape;3213;p70"/>
          <p:cNvPicPr preferRelativeResize="0"/>
          <p:nvPr/>
        </p:nvPicPr>
        <p:blipFill>
          <a:blip r:embed="rId5">
            <a:alphaModFix/>
          </a:blip>
          <a:stretch>
            <a:fillRect/>
          </a:stretch>
        </p:blipFill>
        <p:spPr>
          <a:xfrm>
            <a:off x="1703350" y="491600"/>
            <a:ext cx="5044775" cy="1899400"/>
          </a:xfrm>
          <a:prstGeom prst="rect">
            <a:avLst/>
          </a:prstGeom>
          <a:noFill/>
          <a:ln>
            <a:noFill/>
          </a:ln>
        </p:spPr>
      </p:pic>
      <p:sp>
        <p:nvSpPr>
          <p:cNvPr id="3214" name="Google Shape;3214;p70"/>
          <p:cNvSpPr txBox="1"/>
          <p:nvPr>
            <p:ph type="title"/>
          </p:nvPr>
        </p:nvSpPr>
        <p:spPr>
          <a:xfrm>
            <a:off x="7428250" y="3138050"/>
            <a:ext cx="1115400" cy="2847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100" u="sng">
                <a:solidFill>
                  <a:schemeClr val="hlink"/>
                </a:solidFill>
                <a:hlinkClick r:id="rId6"/>
              </a:rPr>
              <a:t>DEMO</a:t>
            </a:r>
            <a:r>
              <a:rPr lang="en" sz="2100"/>
              <a:t> </a:t>
            </a:r>
            <a:r>
              <a:rPr lang="en" sz="1000"/>
              <a:t>Please click on the link to try</a:t>
            </a:r>
            <a:endParaRPr sz="1000"/>
          </a:p>
        </p:txBody>
      </p:sp>
      <p:sp>
        <p:nvSpPr>
          <p:cNvPr id="3215" name="Google Shape;3215;p70"/>
          <p:cNvSpPr txBox="1"/>
          <p:nvPr/>
        </p:nvSpPr>
        <p:spPr>
          <a:xfrm>
            <a:off x="5622725" y="12772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Product sample from the dataset</a:t>
            </a:r>
            <a:endParaRPr sz="1000">
              <a:latin typeface="Bai Jamjuree"/>
              <a:ea typeface="Bai Jamjuree"/>
              <a:cs typeface="Bai Jamjuree"/>
              <a:sym typeface="Bai Jamjuree"/>
            </a:endParaRPr>
          </a:p>
        </p:txBody>
      </p:sp>
      <p:grpSp>
        <p:nvGrpSpPr>
          <p:cNvPr id="3216" name="Google Shape;3216;p70"/>
          <p:cNvGrpSpPr/>
          <p:nvPr/>
        </p:nvGrpSpPr>
        <p:grpSpPr>
          <a:xfrm rot="2700000">
            <a:off x="5510301" y="1091159"/>
            <a:ext cx="535688" cy="123513"/>
            <a:chOff x="2685575" y="2835950"/>
            <a:chExt cx="433000" cy="99825"/>
          </a:xfrm>
        </p:grpSpPr>
        <p:sp>
          <p:nvSpPr>
            <p:cNvPr id="3217" name="Google Shape;3217;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8" name="Google Shape;3218;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9" name="Google Shape;3219;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0" name="Google Shape;3220;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1" name="Google Shape;3221;p70"/>
          <p:cNvSpPr txBox="1"/>
          <p:nvPr/>
        </p:nvSpPr>
        <p:spPr>
          <a:xfrm>
            <a:off x="5622725" y="34108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Product sample from the dataset</a:t>
            </a:r>
            <a:endParaRPr sz="1000">
              <a:latin typeface="Bai Jamjuree"/>
              <a:ea typeface="Bai Jamjuree"/>
              <a:cs typeface="Bai Jamjuree"/>
              <a:sym typeface="Bai Jamjuree"/>
            </a:endParaRPr>
          </a:p>
        </p:txBody>
      </p:sp>
      <p:grpSp>
        <p:nvGrpSpPr>
          <p:cNvPr id="3222" name="Google Shape;3222;p70"/>
          <p:cNvGrpSpPr/>
          <p:nvPr/>
        </p:nvGrpSpPr>
        <p:grpSpPr>
          <a:xfrm rot="2700000">
            <a:off x="5510301" y="3224759"/>
            <a:ext cx="535688" cy="123513"/>
            <a:chOff x="2685575" y="2835950"/>
            <a:chExt cx="433000" cy="99825"/>
          </a:xfrm>
        </p:grpSpPr>
        <p:sp>
          <p:nvSpPr>
            <p:cNvPr id="3223" name="Google Shape;3223;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4" name="Google Shape;3224;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5" name="Google Shape;3225;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6" name="Google Shape;3226;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27" name="Google Shape;3227;p70"/>
          <p:cNvSpPr txBox="1"/>
          <p:nvPr/>
        </p:nvSpPr>
        <p:spPr>
          <a:xfrm>
            <a:off x="4403525" y="17344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Top 10 Product </a:t>
            </a:r>
            <a:endParaRPr sz="1000">
              <a:latin typeface="Bai Jamjuree"/>
              <a:ea typeface="Bai Jamjuree"/>
              <a:cs typeface="Bai Jamjuree"/>
              <a:sym typeface="Bai Jamjuree"/>
            </a:endParaRPr>
          </a:p>
          <a:p>
            <a:pPr indent="0" lvl="0" marL="0" rtl="0" algn="l">
              <a:spcBef>
                <a:spcPts val="0"/>
              </a:spcBef>
              <a:spcAft>
                <a:spcPts val="0"/>
              </a:spcAft>
              <a:buNone/>
            </a:pPr>
            <a:r>
              <a:rPr lang="en" sz="1000">
                <a:latin typeface="Bai Jamjuree"/>
                <a:ea typeface="Bai Jamjuree"/>
                <a:cs typeface="Bai Jamjuree"/>
                <a:sym typeface="Bai Jamjuree"/>
              </a:rPr>
              <a:t>Recommendations</a:t>
            </a:r>
            <a:endParaRPr sz="1000">
              <a:latin typeface="Bai Jamjuree"/>
              <a:ea typeface="Bai Jamjuree"/>
              <a:cs typeface="Bai Jamjuree"/>
              <a:sym typeface="Bai Jamjuree"/>
            </a:endParaRPr>
          </a:p>
        </p:txBody>
      </p:sp>
      <p:grpSp>
        <p:nvGrpSpPr>
          <p:cNvPr id="3228" name="Google Shape;3228;p70"/>
          <p:cNvGrpSpPr/>
          <p:nvPr/>
        </p:nvGrpSpPr>
        <p:grpSpPr>
          <a:xfrm rot="2059477">
            <a:off x="4290958" y="1548580"/>
            <a:ext cx="535682" cy="123520"/>
            <a:chOff x="2685575" y="2835950"/>
            <a:chExt cx="433000" cy="99825"/>
          </a:xfrm>
        </p:grpSpPr>
        <p:sp>
          <p:nvSpPr>
            <p:cNvPr id="3229" name="Google Shape;3229;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0" name="Google Shape;3230;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1" name="Google Shape;3231;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2" name="Google Shape;3232;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33" name="Google Shape;3233;p70"/>
          <p:cNvSpPr txBox="1"/>
          <p:nvPr/>
        </p:nvSpPr>
        <p:spPr>
          <a:xfrm>
            <a:off x="4632125" y="4172850"/>
            <a:ext cx="1276800" cy="54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Bai Jamjuree"/>
                <a:ea typeface="Bai Jamjuree"/>
                <a:cs typeface="Bai Jamjuree"/>
                <a:sym typeface="Bai Jamjuree"/>
              </a:rPr>
              <a:t>Top 10 Product </a:t>
            </a:r>
            <a:endParaRPr sz="1000">
              <a:latin typeface="Bai Jamjuree"/>
              <a:ea typeface="Bai Jamjuree"/>
              <a:cs typeface="Bai Jamjuree"/>
              <a:sym typeface="Bai Jamjuree"/>
            </a:endParaRPr>
          </a:p>
          <a:p>
            <a:pPr indent="0" lvl="0" marL="0" rtl="0" algn="l">
              <a:spcBef>
                <a:spcPts val="0"/>
              </a:spcBef>
              <a:spcAft>
                <a:spcPts val="0"/>
              </a:spcAft>
              <a:buNone/>
            </a:pPr>
            <a:r>
              <a:rPr lang="en" sz="1000">
                <a:latin typeface="Bai Jamjuree"/>
                <a:ea typeface="Bai Jamjuree"/>
                <a:cs typeface="Bai Jamjuree"/>
                <a:sym typeface="Bai Jamjuree"/>
              </a:rPr>
              <a:t>Recommendations</a:t>
            </a:r>
            <a:endParaRPr sz="1000">
              <a:latin typeface="Bai Jamjuree"/>
              <a:ea typeface="Bai Jamjuree"/>
              <a:cs typeface="Bai Jamjuree"/>
              <a:sym typeface="Bai Jamjuree"/>
            </a:endParaRPr>
          </a:p>
        </p:txBody>
      </p:sp>
      <p:grpSp>
        <p:nvGrpSpPr>
          <p:cNvPr id="3234" name="Google Shape;3234;p70"/>
          <p:cNvGrpSpPr/>
          <p:nvPr/>
        </p:nvGrpSpPr>
        <p:grpSpPr>
          <a:xfrm rot="2059477">
            <a:off x="4519558" y="3986980"/>
            <a:ext cx="535682" cy="123520"/>
            <a:chOff x="2685575" y="2835950"/>
            <a:chExt cx="433000" cy="99825"/>
          </a:xfrm>
        </p:grpSpPr>
        <p:sp>
          <p:nvSpPr>
            <p:cNvPr id="3235" name="Google Shape;3235;p7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6" name="Google Shape;3236;p7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7" name="Google Shape;3237;p7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8" name="Google Shape;3238;p7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4">
                                  <p:stCondLst>
                                    <p:cond delay="0"/>
                                  </p:stCondLst>
                                  <p:childTnLst>
                                    <p:set>
                                      <p:cBhvr>
                                        <p:cTn dur="1" fill="hold">
                                          <p:stCondLst>
                                            <p:cond delay="0"/>
                                          </p:stCondLst>
                                        </p:cTn>
                                        <p:tgtEl>
                                          <p:spTgt spid="3202"/>
                                        </p:tgtEl>
                                        <p:attrNameLst>
                                          <p:attrName>style.visibility</p:attrName>
                                        </p:attrNameLst>
                                      </p:cBhvr>
                                      <p:to>
                                        <p:strVal val="visible"/>
                                      </p:to>
                                    </p:set>
                                    <p:anim calcmode="lin" valueType="num">
                                      <p:cBhvr additive="base">
                                        <p:cTn dur="1000"/>
                                        <p:tgtEl>
                                          <p:spTgt spid="320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1">
                                  <p:stCondLst>
                                    <p:cond delay="0"/>
                                  </p:stCondLst>
                                  <p:childTnLst>
                                    <p:set>
                                      <p:cBhvr>
                                        <p:cTn dur="1" fill="hold">
                                          <p:stCondLst>
                                            <p:cond delay="0"/>
                                          </p:stCondLst>
                                        </p:cTn>
                                        <p:tgtEl>
                                          <p:spTgt spid="3199"/>
                                        </p:tgtEl>
                                        <p:attrNameLst>
                                          <p:attrName>style.visibility</p:attrName>
                                        </p:attrNameLst>
                                      </p:cBhvr>
                                      <p:to>
                                        <p:strVal val="visible"/>
                                      </p:to>
                                    </p:set>
                                    <p:anim calcmode="lin" valueType="num">
                                      <p:cBhvr additive="base">
                                        <p:cTn dur="1000"/>
                                        <p:tgtEl>
                                          <p:spTgt spid="3199"/>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198"/>
                                        </p:tgtEl>
                                        <p:attrNameLst>
                                          <p:attrName>style.visibility</p:attrName>
                                        </p:attrNameLst>
                                      </p:cBhvr>
                                      <p:to>
                                        <p:strVal val="visible"/>
                                      </p:to>
                                    </p:set>
                                    <p:anim calcmode="lin" valueType="num">
                                      <p:cBhvr additive="base">
                                        <p:cTn dur="1000"/>
                                        <p:tgtEl>
                                          <p:spTgt spid="319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207"/>
                                        </p:tgtEl>
                                        <p:attrNameLst>
                                          <p:attrName>style.visibility</p:attrName>
                                        </p:attrNameLst>
                                      </p:cBhvr>
                                      <p:to>
                                        <p:strVal val="visible"/>
                                      </p:to>
                                    </p:set>
                                    <p:animEffect filter="fade" transition="in">
                                      <p:cBhvr>
                                        <p:cTn dur="1000"/>
                                        <p:tgtEl>
                                          <p:spTgt spid="3207"/>
                                        </p:tgtEl>
                                      </p:cBhvr>
                                    </p:animEffect>
                                  </p:childTnLst>
                                </p:cTn>
                              </p:par>
                              <p:par>
                                <p:cTn fill="hold" nodeType="withEffect" presetClass="entr" presetID="10" presetSubtype="0">
                                  <p:stCondLst>
                                    <p:cond delay="0"/>
                                  </p:stCondLst>
                                  <p:childTnLst>
                                    <p:set>
                                      <p:cBhvr>
                                        <p:cTn dur="1" fill="hold">
                                          <p:stCondLst>
                                            <p:cond delay="0"/>
                                          </p:stCondLst>
                                        </p:cTn>
                                        <p:tgtEl>
                                          <p:spTgt spid="3208"/>
                                        </p:tgtEl>
                                        <p:attrNameLst>
                                          <p:attrName>style.visibility</p:attrName>
                                        </p:attrNameLst>
                                      </p:cBhvr>
                                      <p:to>
                                        <p:strVal val="visible"/>
                                      </p:to>
                                    </p:set>
                                    <p:animEffect filter="fade" transition="in">
                                      <p:cBhvr>
                                        <p:cTn dur="1000"/>
                                        <p:tgtEl>
                                          <p:spTgt spid="3208"/>
                                        </p:tgtEl>
                                      </p:cBhvr>
                                    </p:animEffect>
                                  </p:childTnLst>
                                </p:cTn>
                              </p:par>
                              <p:par>
                                <p:cTn fill="hold" nodeType="withEffect" presetClass="entr" presetID="10" presetSubtype="0">
                                  <p:stCondLst>
                                    <p:cond delay="0"/>
                                  </p:stCondLst>
                                  <p:childTnLst>
                                    <p:set>
                                      <p:cBhvr>
                                        <p:cTn dur="1" fill="hold">
                                          <p:stCondLst>
                                            <p:cond delay="0"/>
                                          </p:stCondLst>
                                        </p:cTn>
                                        <p:tgtEl>
                                          <p:spTgt spid="3209"/>
                                        </p:tgtEl>
                                        <p:attrNameLst>
                                          <p:attrName>style.visibility</p:attrName>
                                        </p:attrNameLst>
                                      </p:cBhvr>
                                      <p:to>
                                        <p:strVal val="visible"/>
                                      </p:to>
                                    </p:set>
                                    <p:animEffect filter="fade" transition="in">
                                      <p:cBhvr>
                                        <p:cTn dur="1000"/>
                                        <p:tgtEl>
                                          <p:spTgt spid="3209"/>
                                        </p:tgtEl>
                                      </p:cBhvr>
                                    </p:animEffect>
                                  </p:childTnLst>
                                </p:cTn>
                              </p:par>
                              <p:par>
                                <p:cTn fill="hold" nodeType="withEffect" presetClass="entr" presetID="10" presetSubtype="0">
                                  <p:stCondLst>
                                    <p:cond delay="0"/>
                                  </p:stCondLst>
                                  <p:childTnLst>
                                    <p:set>
                                      <p:cBhvr>
                                        <p:cTn dur="1" fill="hold">
                                          <p:stCondLst>
                                            <p:cond delay="0"/>
                                          </p:stCondLst>
                                        </p:cTn>
                                        <p:tgtEl>
                                          <p:spTgt spid="3210"/>
                                        </p:tgtEl>
                                        <p:attrNameLst>
                                          <p:attrName>style.visibility</p:attrName>
                                        </p:attrNameLst>
                                      </p:cBhvr>
                                      <p:to>
                                        <p:strVal val="visible"/>
                                      </p:to>
                                    </p:set>
                                    <p:animEffect filter="fade" transition="in">
                                      <p:cBhvr>
                                        <p:cTn dur="1000"/>
                                        <p:tgtEl>
                                          <p:spTgt spid="3210"/>
                                        </p:tgtEl>
                                      </p:cBhvr>
                                    </p:animEffect>
                                  </p:childTnLst>
                                </p:cTn>
                              </p:par>
                              <p:par>
                                <p:cTn fill="hold" nodeType="withEffect" presetClass="entr" presetID="10" presetSubtype="0">
                                  <p:stCondLst>
                                    <p:cond delay="0"/>
                                  </p:stCondLst>
                                  <p:childTnLst>
                                    <p:set>
                                      <p:cBhvr>
                                        <p:cTn dur="1" fill="hold">
                                          <p:stCondLst>
                                            <p:cond delay="0"/>
                                          </p:stCondLst>
                                        </p:cTn>
                                        <p:tgtEl>
                                          <p:spTgt spid="3211"/>
                                        </p:tgtEl>
                                        <p:attrNameLst>
                                          <p:attrName>style.visibility</p:attrName>
                                        </p:attrNameLst>
                                      </p:cBhvr>
                                      <p:to>
                                        <p:strVal val="visible"/>
                                      </p:to>
                                    </p:set>
                                    <p:animEffect filter="fade" transition="in">
                                      <p:cBhvr>
                                        <p:cTn dur="1000"/>
                                        <p:tgtEl>
                                          <p:spTgt spid="32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2" name="Shape 3242"/>
        <p:cNvGrpSpPr/>
        <p:nvPr/>
      </p:nvGrpSpPr>
      <p:grpSpPr>
        <a:xfrm>
          <a:off x="0" y="0"/>
          <a:ext cx="0" cy="0"/>
          <a:chOff x="0" y="0"/>
          <a:chExt cx="0" cy="0"/>
        </a:xfrm>
      </p:grpSpPr>
      <p:sp>
        <p:nvSpPr>
          <p:cNvPr id="3243" name="Google Shape;3243;p71"/>
          <p:cNvSpPr txBox="1"/>
          <p:nvPr>
            <p:ph type="title"/>
          </p:nvPr>
        </p:nvSpPr>
        <p:spPr>
          <a:xfrm>
            <a:off x="715500" y="538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PROGRESS TABLE</a:t>
            </a:r>
            <a:endParaRPr/>
          </a:p>
        </p:txBody>
      </p:sp>
      <p:graphicFrame>
        <p:nvGraphicFramePr>
          <p:cNvPr id="3244" name="Google Shape;3244;p71"/>
          <p:cNvGraphicFramePr/>
          <p:nvPr/>
        </p:nvGraphicFramePr>
        <p:xfrm>
          <a:off x="717450" y="1447000"/>
          <a:ext cx="3000000" cy="3000000"/>
        </p:xfrm>
        <a:graphic>
          <a:graphicData uri="http://schemas.openxmlformats.org/drawingml/2006/table">
            <a:tbl>
              <a:tblPr>
                <a:noFill/>
                <a:tableStyleId>{BA623431-DD8E-4CA2-8B3D-8F1954E12AE0}</a:tableStyleId>
              </a:tblPr>
              <a:tblGrid>
                <a:gridCol w="1928250"/>
                <a:gridCol w="1928250"/>
                <a:gridCol w="1928250"/>
                <a:gridCol w="1928250"/>
              </a:tblGrid>
              <a:tr h="761650">
                <a:tc>
                  <a:txBody>
                    <a:bodyPr/>
                    <a:lstStyle/>
                    <a:p>
                      <a:pPr indent="0" lvl="0" marL="0" rtl="0" algn="l">
                        <a:spcBef>
                          <a:spcPts val="0"/>
                        </a:spcBef>
                        <a:spcAft>
                          <a:spcPts val="0"/>
                        </a:spcAft>
                        <a:buNone/>
                      </a:pPr>
                      <a:r>
                        <a:t/>
                      </a:r>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dk2"/>
                          </a:solidFill>
                          <a:latin typeface="Aldrich"/>
                          <a:ea typeface="Aldrich"/>
                          <a:cs typeface="Aldrich"/>
                          <a:sym typeface="Aldrich"/>
                        </a:rPr>
                        <a:t>Test A</a:t>
                      </a:r>
                      <a:endParaRPr sz="2100">
                        <a:solidFill>
                          <a:schemeClr val="dk2"/>
                        </a:solidFill>
                        <a:latin typeface="Aldrich"/>
                        <a:ea typeface="Aldrich"/>
                        <a:cs typeface="Aldrich"/>
                        <a:sym typeface="Aldrich"/>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dk2"/>
                          </a:solidFill>
                          <a:latin typeface="Aldrich"/>
                          <a:ea typeface="Aldrich"/>
                          <a:cs typeface="Aldrich"/>
                          <a:sym typeface="Aldrich"/>
                        </a:rPr>
                        <a:t>Test B</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sz="2100">
                          <a:solidFill>
                            <a:schemeClr val="dk2"/>
                          </a:solidFill>
                          <a:latin typeface="Aldrich"/>
                          <a:ea typeface="Aldrich"/>
                          <a:cs typeface="Aldrich"/>
                          <a:sym typeface="Aldrich"/>
                        </a:rPr>
                        <a:t>Test C</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61650">
                <a:tc>
                  <a:txBody>
                    <a:bodyPr/>
                    <a:lstStyle/>
                    <a:p>
                      <a:pPr indent="0" lvl="0" marL="0" rtl="0" algn="l">
                        <a:spcBef>
                          <a:spcPts val="0"/>
                        </a:spcBef>
                        <a:spcAft>
                          <a:spcPts val="0"/>
                        </a:spcAft>
                        <a:buNone/>
                      </a:pPr>
                      <a:r>
                        <a:rPr lang="en" sz="1500">
                          <a:solidFill>
                            <a:schemeClr val="lt1"/>
                          </a:solidFill>
                          <a:latin typeface="Aldrich"/>
                          <a:ea typeface="Aldrich"/>
                          <a:cs typeface="Aldrich"/>
                          <a:sym typeface="Aldrich"/>
                        </a:rPr>
                        <a:t>Sentiment Analysis</a:t>
                      </a:r>
                      <a:endParaRPr sz="1500">
                        <a:solidFill>
                          <a:schemeClr val="lt1"/>
                        </a:solidFill>
                        <a:latin typeface="Aldrich"/>
                        <a:ea typeface="Aldrich"/>
                        <a:cs typeface="Aldrich"/>
                        <a:sym typeface="Aldrich"/>
                      </a:endParaRPr>
                    </a:p>
                  </a:txBody>
                  <a:tcPr marT="91425" marB="91425" marR="91425" marL="91425" anchor="ctr">
                    <a:lnL cap="flat" cmpd="sng" w="9525">
                      <a:solidFill>
                        <a:srgbClr val="1155CC">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1155CC">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761650">
                <a:tc>
                  <a:txBody>
                    <a:bodyPr/>
                    <a:lstStyle/>
                    <a:p>
                      <a:pPr indent="0" lvl="0" marL="0" rtl="0" algn="l">
                        <a:spcBef>
                          <a:spcPts val="0"/>
                        </a:spcBef>
                        <a:spcAft>
                          <a:spcPts val="0"/>
                        </a:spcAft>
                        <a:buNone/>
                      </a:pPr>
                      <a:r>
                        <a:rPr lang="en" sz="1500">
                          <a:solidFill>
                            <a:schemeClr val="lt1"/>
                          </a:solidFill>
                          <a:latin typeface="Aldrich"/>
                          <a:ea typeface="Aldrich"/>
                          <a:cs typeface="Aldrich"/>
                          <a:sym typeface="Aldrich"/>
                        </a:rPr>
                        <a:t>Product</a:t>
                      </a:r>
                      <a:endParaRPr sz="1500">
                        <a:solidFill>
                          <a:schemeClr val="lt1"/>
                        </a:solidFill>
                        <a:latin typeface="Aldrich"/>
                        <a:ea typeface="Aldrich"/>
                        <a:cs typeface="Aldrich"/>
                        <a:sym typeface="Aldrich"/>
                      </a:endParaRPr>
                    </a:p>
                    <a:p>
                      <a:pPr indent="0" lvl="0" marL="0" rtl="0" algn="l">
                        <a:spcBef>
                          <a:spcPts val="0"/>
                        </a:spcBef>
                        <a:spcAft>
                          <a:spcPts val="0"/>
                        </a:spcAft>
                        <a:buNone/>
                      </a:pPr>
                      <a:r>
                        <a:rPr lang="en" sz="1500">
                          <a:solidFill>
                            <a:schemeClr val="lt1"/>
                          </a:solidFill>
                          <a:latin typeface="Aldrich"/>
                          <a:ea typeface="Aldrich"/>
                          <a:cs typeface="Aldrich"/>
                          <a:sym typeface="Aldrich"/>
                        </a:rPr>
                        <a:t>Recommendation</a:t>
                      </a:r>
                      <a:endParaRPr sz="1500">
                        <a:solidFill>
                          <a:schemeClr val="lt1"/>
                        </a:solidFill>
                        <a:latin typeface="Aldrich"/>
                        <a:ea typeface="Aldrich"/>
                        <a:cs typeface="Aldrich"/>
                        <a:sym typeface="Aldrich"/>
                      </a:endParaRPr>
                    </a:p>
                  </a:txBody>
                  <a:tcPr marT="91425" marB="91425" marR="91425" marL="91425" anchor="ctr">
                    <a:lnL cap="flat" cmpd="sng" w="9525">
                      <a:solidFill>
                        <a:srgbClr val="1155CC">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1155CC">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100000">
                <a:tc>
                  <a:txBody>
                    <a:bodyPr/>
                    <a:lstStyle/>
                    <a:p>
                      <a:pPr indent="0" lvl="0" marL="0" rtl="0" algn="ctr">
                        <a:spcBef>
                          <a:spcPts val="0"/>
                        </a:spcBef>
                        <a:spcAft>
                          <a:spcPts val="0"/>
                        </a:spcAft>
                        <a:buNone/>
                      </a:pPr>
                      <a:r>
                        <a:t/>
                      </a:r>
                      <a:endParaRPr sz="2100">
                        <a:solidFill>
                          <a:schemeClr val="lt1"/>
                        </a:solidFill>
                        <a:latin typeface="Aldrich"/>
                        <a:ea typeface="Aldrich"/>
                        <a:cs typeface="Aldrich"/>
                        <a:sym typeface="Aldrich"/>
                      </a:endParaRPr>
                    </a:p>
                  </a:txBody>
                  <a:tcPr marT="91425" marB="91425" marR="91425" marL="91425" anchor="ctr">
                    <a:lnL cap="flat" cmpd="sng" w="9525">
                      <a:solidFill>
                        <a:srgbClr val="1155CC">
                          <a:alpha val="0"/>
                        </a:srgbClr>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rgbClr val="1155CC">
                          <a:alpha val="0"/>
                        </a:srgbClr>
                      </a:solidFill>
                      <a:prstDash val="solid"/>
                      <a:round/>
                      <a:headEnd len="sm" w="sm" type="none"/>
                      <a:tailEnd len="sm" w="sm" type="none"/>
                    </a:lnT>
                    <a:lnB cap="flat" cmpd="sng" w="9525">
                      <a:solidFill>
                        <a:srgbClr val="1155CC">
                          <a:alpha val="0"/>
                        </a:srgbClr>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t/>
                      </a:r>
                      <a:endParaRPr/>
                    </a:p>
                  </a:txBody>
                  <a:tcPr marT="91425" marB="91425"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245" name="Google Shape;3245;p71"/>
          <p:cNvSpPr/>
          <p:nvPr/>
        </p:nvSpPr>
        <p:spPr>
          <a:xfrm flipH="1" rot="5400000">
            <a:off x="6006110" y="-109691"/>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6" name="Google Shape;3246;p71"/>
          <p:cNvSpPr/>
          <p:nvPr/>
        </p:nvSpPr>
        <p:spPr>
          <a:xfrm flipH="1" rot="10800000">
            <a:off x="1376125" y="14013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47" name="Google Shape;3247;p71"/>
          <p:cNvGrpSpPr/>
          <p:nvPr/>
        </p:nvGrpSpPr>
        <p:grpSpPr>
          <a:xfrm>
            <a:off x="3363942" y="2294610"/>
            <a:ext cx="555517" cy="554294"/>
            <a:chOff x="3363942" y="2294610"/>
            <a:chExt cx="555517" cy="554294"/>
          </a:xfrm>
        </p:grpSpPr>
        <p:sp>
          <p:nvSpPr>
            <p:cNvPr id="3248" name="Google Shape;3248;p71"/>
            <p:cNvSpPr/>
            <p:nvPr/>
          </p:nvSpPr>
          <p:spPr>
            <a:xfrm>
              <a:off x="3363942" y="22946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9" name="Google Shape;3249;p71"/>
            <p:cNvSpPr/>
            <p:nvPr/>
          </p:nvSpPr>
          <p:spPr>
            <a:xfrm>
              <a:off x="3474180" y="2458026"/>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250" name="Google Shape;3250;p71"/>
          <p:cNvGrpSpPr/>
          <p:nvPr/>
        </p:nvGrpSpPr>
        <p:grpSpPr>
          <a:xfrm>
            <a:off x="5265017" y="3086305"/>
            <a:ext cx="555517" cy="554294"/>
            <a:chOff x="5265017" y="3086305"/>
            <a:chExt cx="555517" cy="554294"/>
          </a:xfrm>
        </p:grpSpPr>
        <p:sp>
          <p:nvSpPr>
            <p:cNvPr id="3251" name="Google Shape;3251;p71"/>
            <p:cNvSpPr/>
            <p:nvPr/>
          </p:nvSpPr>
          <p:spPr>
            <a:xfrm>
              <a:off x="5265017" y="308630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2" name="Google Shape;3252;p71"/>
            <p:cNvSpPr/>
            <p:nvPr/>
          </p:nvSpPr>
          <p:spPr>
            <a:xfrm>
              <a:off x="5375255" y="3249721"/>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253" name="Google Shape;3253;p71"/>
          <p:cNvGrpSpPr/>
          <p:nvPr/>
        </p:nvGrpSpPr>
        <p:grpSpPr>
          <a:xfrm>
            <a:off x="7221567" y="2278917"/>
            <a:ext cx="555517" cy="554294"/>
            <a:chOff x="7221567" y="2278917"/>
            <a:chExt cx="555517" cy="554294"/>
          </a:xfrm>
        </p:grpSpPr>
        <p:sp>
          <p:nvSpPr>
            <p:cNvPr id="3254" name="Google Shape;3254;p71"/>
            <p:cNvSpPr/>
            <p:nvPr/>
          </p:nvSpPr>
          <p:spPr>
            <a:xfrm>
              <a:off x="7221567" y="2278917"/>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5" name="Google Shape;3255;p71"/>
            <p:cNvSpPr/>
            <p:nvPr/>
          </p:nvSpPr>
          <p:spPr>
            <a:xfrm>
              <a:off x="7331805" y="2442334"/>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
        <p:nvSpPr>
          <p:cNvPr id="3256" name="Google Shape;3256;p7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7" name="Google Shape;3257;p7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8" name="Google Shape;3258;p7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9" name="Google Shape;3259;p7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0" name="Google Shape;3260;p7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61" name="Google Shape;3261;p71"/>
          <p:cNvGrpSpPr/>
          <p:nvPr/>
        </p:nvGrpSpPr>
        <p:grpSpPr>
          <a:xfrm>
            <a:off x="3363942" y="3086310"/>
            <a:ext cx="555517" cy="554294"/>
            <a:chOff x="3363942" y="2294610"/>
            <a:chExt cx="555517" cy="554294"/>
          </a:xfrm>
        </p:grpSpPr>
        <p:sp>
          <p:nvSpPr>
            <p:cNvPr id="3262" name="Google Shape;3262;p71"/>
            <p:cNvSpPr/>
            <p:nvPr/>
          </p:nvSpPr>
          <p:spPr>
            <a:xfrm>
              <a:off x="3363942" y="2294610"/>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3" name="Google Shape;3263;p71"/>
            <p:cNvSpPr/>
            <p:nvPr/>
          </p:nvSpPr>
          <p:spPr>
            <a:xfrm>
              <a:off x="3474180" y="2458026"/>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264" name="Google Shape;3264;p71"/>
          <p:cNvGrpSpPr/>
          <p:nvPr/>
        </p:nvGrpSpPr>
        <p:grpSpPr>
          <a:xfrm>
            <a:off x="5265017" y="2294605"/>
            <a:ext cx="555517" cy="554294"/>
            <a:chOff x="5265017" y="3086305"/>
            <a:chExt cx="555517" cy="554294"/>
          </a:xfrm>
        </p:grpSpPr>
        <p:sp>
          <p:nvSpPr>
            <p:cNvPr id="3265" name="Google Shape;3265;p71"/>
            <p:cNvSpPr/>
            <p:nvPr/>
          </p:nvSpPr>
          <p:spPr>
            <a:xfrm>
              <a:off x="5265017" y="308630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6" name="Google Shape;3266;p71"/>
            <p:cNvSpPr/>
            <p:nvPr/>
          </p:nvSpPr>
          <p:spPr>
            <a:xfrm>
              <a:off x="5375255" y="3249721"/>
              <a:ext cx="324954" cy="237177"/>
            </a:xfrm>
            <a:custGeom>
              <a:rect b="b" l="l" r="r" t="t"/>
              <a:pathLst>
                <a:path extrusionOk="0" h="7309" w="10014">
                  <a:moveTo>
                    <a:pt x="8149" y="1134"/>
                  </a:moveTo>
                  <a:cubicBezTo>
                    <a:pt x="8294" y="1134"/>
                    <a:pt x="8439" y="1189"/>
                    <a:pt x="8549" y="1300"/>
                  </a:cubicBezTo>
                  <a:cubicBezTo>
                    <a:pt x="8769" y="1520"/>
                    <a:pt x="8769" y="1879"/>
                    <a:pt x="8549" y="2100"/>
                  </a:cubicBezTo>
                  <a:lnTo>
                    <a:pt x="4639" y="6007"/>
                  </a:lnTo>
                  <a:cubicBezTo>
                    <a:pt x="4527" y="6120"/>
                    <a:pt x="4377" y="6177"/>
                    <a:pt x="4227" y="6177"/>
                  </a:cubicBezTo>
                  <a:cubicBezTo>
                    <a:pt x="4081" y="6177"/>
                    <a:pt x="3937" y="6123"/>
                    <a:pt x="3830" y="6016"/>
                  </a:cubicBezTo>
                  <a:lnTo>
                    <a:pt x="1547" y="3748"/>
                  </a:lnTo>
                  <a:cubicBezTo>
                    <a:pt x="1296" y="3534"/>
                    <a:pt x="1281" y="3151"/>
                    <a:pt x="1514" y="2918"/>
                  </a:cubicBezTo>
                  <a:cubicBezTo>
                    <a:pt x="1626" y="2806"/>
                    <a:pt x="1771" y="2750"/>
                    <a:pt x="1916" y="2750"/>
                  </a:cubicBezTo>
                  <a:cubicBezTo>
                    <a:pt x="2074" y="2750"/>
                    <a:pt x="2232" y="2817"/>
                    <a:pt x="2344" y="2948"/>
                  </a:cubicBezTo>
                  <a:lnTo>
                    <a:pt x="3784" y="4388"/>
                  </a:lnTo>
                  <a:cubicBezTo>
                    <a:pt x="3793" y="4401"/>
                    <a:pt x="3805" y="4410"/>
                    <a:pt x="3817" y="4419"/>
                  </a:cubicBezTo>
                  <a:cubicBezTo>
                    <a:pt x="3817" y="4422"/>
                    <a:pt x="3820" y="4422"/>
                    <a:pt x="3823" y="4425"/>
                  </a:cubicBezTo>
                  <a:cubicBezTo>
                    <a:pt x="3934" y="4535"/>
                    <a:pt x="4078" y="4590"/>
                    <a:pt x="4222" y="4590"/>
                  </a:cubicBezTo>
                  <a:cubicBezTo>
                    <a:pt x="4367" y="4590"/>
                    <a:pt x="4512" y="4535"/>
                    <a:pt x="4624" y="4425"/>
                  </a:cubicBezTo>
                  <a:lnTo>
                    <a:pt x="7749" y="1300"/>
                  </a:lnTo>
                  <a:cubicBezTo>
                    <a:pt x="7859" y="1189"/>
                    <a:pt x="8004" y="1134"/>
                    <a:pt x="8149" y="1134"/>
                  </a:cubicBezTo>
                  <a:close/>
                  <a:moveTo>
                    <a:pt x="8146" y="1"/>
                  </a:moveTo>
                  <a:cubicBezTo>
                    <a:pt x="7712" y="1"/>
                    <a:pt x="7279" y="166"/>
                    <a:pt x="6949" y="496"/>
                  </a:cubicBezTo>
                  <a:lnTo>
                    <a:pt x="6946" y="496"/>
                  </a:lnTo>
                  <a:lnTo>
                    <a:pt x="4219" y="3223"/>
                  </a:lnTo>
                  <a:lnTo>
                    <a:pt x="3144" y="2148"/>
                  </a:lnTo>
                  <a:cubicBezTo>
                    <a:pt x="2808" y="1779"/>
                    <a:pt x="2348" y="1594"/>
                    <a:pt x="1887" y="1594"/>
                  </a:cubicBezTo>
                  <a:cubicBezTo>
                    <a:pt x="1453" y="1594"/>
                    <a:pt x="1019" y="1758"/>
                    <a:pt x="686" y="2091"/>
                  </a:cubicBezTo>
                  <a:cubicBezTo>
                    <a:pt x="1" y="2776"/>
                    <a:pt x="28" y="3896"/>
                    <a:pt x="747" y="4549"/>
                  </a:cubicBezTo>
                  <a:lnTo>
                    <a:pt x="3029" y="6819"/>
                  </a:lnTo>
                  <a:cubicBezTo>
                    <a:pt x="3344" y="7131"/>
                    <a:pt x="3768" y="7308"/>
                    <a:pt x="4214" y="7308"/>
                  </a:cubicBezTo>
                  <a:cubicBezTo>
                    <a:pt x="4218" y="7308"/>
                    <a:pt x="4221" y="7308"/>
                    <a:pt x="4225" y="7308"/>
                  </a:cubicBezTo>
                  <a:cubicBezTo>
                    <a:pt x="4678" y="7308"/>
                    <a:pt x="5116" y="7127"/>
                    <a:pt x="5439" y="6807"/>
                  </a:cubicBezTo>
                  <a:lnTo>
                    <a:pt x="9349" y="2900"/>
                  </a:lnTo>
                  <a:cubicBezTo>
                    <a:pt x="10013" y="2236"/>
                    <a:pt x="10013" y="1161"/>
                    <a:pt x="9349" y="499"/>
                  </a:cubicBezTo>
                  <a:cubicBezTo>
                    <a:pt x="9017" y="167"/>
                    <a:pt x="8581" y="1"/>
                    <a:pt x="8146" y="1"/>
                  </a:cubicBezTo>
                  <a:close/>
                </a:path>
              </a:pathLst>
            </a:custGeom>
            <a:solidFill>
              <a:schemeClr val="dk1"/>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44"/>
                                        </p:tgtEl>
                                        <p:attrNameLst>
                                          <p:attrName>style.visibility</p:attrName>
                                        </p:attrNameLst>
                                      </p:cBhvr>
                                      <p:to>
                                        <p:strVal val="visible"/>
                                      </p:to>
                                    </p:set>
                                    <p:animEffect filter="fade" transition="in">
                                      <p:cBhvr>
                                        <p:cTn dur="1000"/>
                                        <p:tgtEl>
                                          <p:spTgt spid="3244"/>
                                        </p:tgtEl>
                                      </p:cBhvr>
                                    </p:animEffect>
                                  </p:childTnLst>
                                </p:cTn>
                              </p:par>
                              <p:par>
                                <p:cTn fill="hold" nodeType="withEffect" presetClass="emph" presetID="8" presetSubtype="0">
                                  <p:stCondLst>
                                    <p:cond delay="0"/>
                                  </p:stCondLst>
                                  <p:childTnLst>
                                    <p:animRot by="-21600000">
                                      <p:cBhvr>
                                        <p:cTn dur="900" fill="hold"/>
                                        <p:tgtEl>
                                          <p:spTgt spid="3245"/>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243"/>
                                        </p:tgtEl>
                                        <p:attrNameLst>
                                          <p:attrName>style.visibility</p:attrName>
                                        </p:attrNameLst>
                                      </p:cBhvr>
                                      <p:to>
                                        <p:strVal val="visible"/>
                                      </p:to>
                                    </p:set>
                                    <p:anim calcmode="lin" valueType="num">
                                      <p:cBhvr additive="base">
                                        <p:cTn dur="1000"/>
                                        <p:tgtEl>
                                          <p:spTgt spid="3243"/>
                                        </p:tgtEl>
                                        <p:attrNameLst>
                                          <p:attrName>ppt_x</p:attrName>
                                        </p:attrNameLst>
                                      </p:cBhvr>
                                      <p:tavLst>
                                        <p:tav fmla="" tm="0">
                                          <p:val>
                                            <p:strVal val="#ppt_x-1"/>
                                          </p:val>
                                        </p:tav>
                                        <p:tav fmla="" tm="100000">
                                          <p:val>
                                            <p:strVal val="#ppt_x"/>
                                          </p:val>
                                        </p:tav>
                                      </p:tavLst>
                                    </p:anim>
                                  </p:childTnLst>
                                </p:cTn>
                              </p:par>
                              <p:par>
                                <p:cTn fill="hold" nodeType="withEffect" presetClass="entr" presetID="23" presetSubtype="16">
                                  <p:stCondLst>
                                    <p:cond delay="0"/>
                                  </p:stCondLst>
                                  <p:childTnLst>
                                    <p:set>
                                      <p:cBhvr>
                                        <p:cTn dur="1" fill="hold">
                                          <p:stCondLst>
                                            <p:cond delay="0"/>
                                          </p:stCondLst>
                                        </p:cTn>
                                        <p:tgtEl>
                                          <p:spTgt spid="3247"/>
                                        </p:tgtEl>
                                        <p:attrNameLst>
                                          <p:attrName>style.visibility</p:attrName>
                                        </p:attrNameLst>
                                      </p:cBhvr>
                                      <p:to>
                                        <p:strVal val="visible"/>
                                      </p:to>
                                    </p:set>
                                    <p:anim calcmode="lin" valueType="num">
                                      <p:cBhvr additive="base">
                                        <p:cTn dur="1000"/>
                                        <p:tgtEl>
                                          <p:spTgt spid="3247"/>
                                        </p:tgtEl>
                                        <p:attrNameLst>
                                          <p:attrName>ppt_w</p:attrName>
                                        </p:attrNameLst>
                                      </p:cBhvr>
                                      <p:tavLst>
                                        <p:tav fmla="" tm="0">
                                          <p:val>
                                            <p:strVal val="0"/>
                                          </p:val>
                                        </p:tav>
                                        <p:tav fmla="" tm="100000">
                                          <p:val>
                                            <p:strVal val="#ppt_w"/>
                                          </p:val>
                                        </p:tav>
                                      </p:tavLst>
                                    </p:anim>
                                    <p:anim calcmode="lin" valueType="num">
                                      <p:cBhvr additive="base">
                                        <p:cTn dur="1000"/>
                                        <p:tgtEl>
                                          <p:spTgt spid="3247"/>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50"/>
                                        </p:tgtEl>
                                        <p:attrNameLst>
                                          <p:attrName>style.visibility</p:attrName>
                                        </p:attrNameLst>
                                      </p:cBhvr>
                                      <p:to>
                                        <p:strVal val="visible"/>
                                      </p:to>
                                    </p:set>
                                    <p:anim calcmode="lin" valueType="num">
                                      <p:cBhvr additive="base">
                                        <p:cTn dur="1000"/>
                                        <p:tgtEl>
                                          <p:spTgt spid="3250"/>
                                        </p:tgtEl>
                                        <p:attrNameLst>
                                          <p:attrName>ppt_w</p:attrName>
                                        </p:attrNameLst>
                                      </p:cBhvr>
                                      <p:tavLst>
                                        <p:tav fmla="" tm="0">
                                          <p:val>
                                            <p:strVal val="0"/>
                                          </p:val>
                                        </p:tav>
                                        <p:tav fmla="" tm="100000">
                                          <p:val>
                                            <p:strVal val="#ppt_w"/>
                                          </p:val>
                                        </p:tav>
                                      </p:tavLst>
                                    </p:anim>
                                    <p:anim calcmode="lin" valueType="num">
                                      <p:cBhvr additive="base">
                                        <p:cTn dur="1000"/>
                                        <p:tgtEl>
                                          <p:spTgt spid="3250"/>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53"/>
                                        </p:tgtEl>
                                        <p:attrNameLst>
                                          <p:attrName>style.visibility</p:attrName>
                                        </p:attrNameLst>
                                      </p:cBhvr>
                                      <p:to>
                                        <p:strVal val="visible"/>
                                      </p:to>
                                    </p:set>
                                    <p:anim calcmode="lin" valueType="num">
                                      <p:cBhvr additive="base">
                                        <p:cTn dur="1000"/>
                                        <p:tgtEl>
                                          <p:spTgt spid="3253"/>
                                        </p:tgtEl>
                                        <p:attrNameLst>
                                          <p:attrName>ppt_w</p:attrName>
                                        </p:attrNameLst>
                                      </p:cBhvr>
                                      <p:tavLst>
                                        <p:tav fmla="" tm="0">
                                          <p:val>
                                            <p:strVal val="0"/>
                                          </p:val>
                                        </p:tav>
                                        <p:tav fmla="" tm="100000">
                                          <p:val>
                                            <p:strVal val="#ppt_w"/>
                                          </p:val>
                                        </p:tav>
                                      </p:tavLst>
                                    </p:anim>
                                    <p:anim calcmode="lin" valueType="num">
                                      <p:cBhvr additive="base">
                                        <p:cTn dur="1000"/>
                                        <p:tgtEl>
                                          <p:spTgt spid="3253"/>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3246"/>
                                        </p:tgtEl>
                                        <p:attrNameLst>
                                          <p:attrName>style.visibility</p:attrName>
                                        </p:attrNameLst>
                                      </p:cBhvr>
                                      <p:to>
                                        <p:strVal val="visible"/>
                                      </p:to>
                                    </p:set>
                                    <p:anim calcmode="lin" valueType="num">
                                      <p:cBhvr additive="base">
                                        <p:cTn dur="1000"/>
                                        <p:tgtEl>
                                          <p:spTgt spid="3246"/>
                                        </p:tgtEl>
                                        <p:attrNameLst>
                                          <p:attrName>ppt_w</p:attrName>
                                        </p:attrNameLst>
                                      </p:cBhvr>
                                      <p:tavLst>
                                        <p:tav fmla="" tm="0">
                                          <p:val>
                                            <p:strVal val="0"/>
                                          </p:val>
                                        </p:tav>
                                        <p:tav fmla="" tm="100000">
                                          <p:val>
                                            <p:strVal val="#ppt_w"/>
                                          </p:val>
                                        </p:tav>
                                      </p:tavLst>
                                    </p:anim>
                                    <p:anim calcmode="lin" valueType="num">
                                      <p:cBhvr additive="base">
                                        <p:cTn dur="1000"/>
                                        <p:tgtEl>
                                          <p:spTgt spid="3246"/>
                                        </p:tgtEl>
                                        <p:attrNameLst>
                                          <p:attrName>ppt_h</p:attrName>
                                        </p:attrNameLst>
                                      </p:cBhvr>
                                      <p:tavLst>
                                        <p:tav fmla="" tm="0">
                                          <p:val>
                                            <p:strVal val="0"/>
                                          </p:val>
                                        </p:tav>
                                        <p:tav fmla="" tm="100000">
                                          <p:val>
                                            <p:strVal val="#ppt_h"/>
                                          </p:val>
                                        </p:tav>
                                      </p:tavLst>
                                    </p:anim>
                                  </p:childTnLst>
                                </p:cTn>
                              </p:par>
                              <p:par>
                                <p:cTn fill="hold" nodeType="withEffect" presetClass="entr" presetID="10" presetSubtype="0">
                                  <p:stCondLst>
                                    <p:cond delay="0"/>
                                  </p:stCondLst>
                                  <p:childTnLst>
                                    <p:set>
                                      <p:cBhvr>
                                        <p:cTn dur="1" fill="hold">
                                          <p:stCondLst>
                                            <p:cond delay="0"/>
                                          </p:stCondLst>
                                        </p:cTn>
                                        <p:tgtEl>
                                          <p:spTgt spid="3256"/>
                                        </p:tgtEl>
                                        <p:attrNameLst>
                                          <p:attrName>style.visibility</p:attrName>
                                        </p:attrNameLst>
                                      </p:cBhvr>
                                      <p:to>
                                        <p:strVal val="visible"/>
                                      </p:to>
                                    </p:set>
                                    <p:animEffect filter="fade" transition="in">
                                      <p:cBhvr>
                                        <p:cTn dur="1000"/>
                                        <p:tgtEl>
                                          <p:spTgt spid="3256"/>
                                        </p:tgtEl>
                                      </p:cBhvr>
                                    </p:animEffect>
                                  </p:childTnLst>
                                </p:cTn>
                              </p:par>
                              <p:par>
                                <p:cTn fill="hold" nodeType="withEffect" presetClass="entr" presetID="10" presetSubtype="0">
                                  <p:stCondLst>
                                    <p:cond delay="0"/>
                                  </p:stCondLst>
                                  <p:childTnLst>
                                    <p:set>
                                      <p:cBhvr>
                                        <p:cTn dur="1" fill="hold">
                                          <p:stCondLst>
                                            <p:cond delay="0"/>
                                          </p:stCondLst>
                                        </p:cTn>
                                        <p:tgtEl>
                                          <p:spTgt spid="3257"/>
                                        </p:tgtEl>
                                        <p:attrNameLst>
                                          <p:attrName>style.visibility</p:attrName>
                                        </p:attrNameLst>
                                      </p:cBhvr>
                                      <p:to>
                                        <p:strVal val="visible"/>
                                      </p:to>
                                    </p:set>
                                    <p:animEffect filter="fade" transition="in">
                                      <p:cBhvr>
                                        <p:cTn dur="1000"/>
                                        <p:tgtEl>
                                          <p:spTgt spid="3257"/>
                                        </p:tgtEl>
                                      </p:cBhvr>
                                    </p:animEffect>
                                  </p:childTnLst>
                                </p:cTn>
                              </p:par>
                              <p:par>
                                <p:cTn fill="hold" nodeType="withEffect" presetClass="entr" presetID="10" presetSubtype="0">
                                  <p:stCondLst>
                                    <p:cond delay="0"/>
                                  </p:stCondLst>
                                  <p:childTnLst>
                                    <p:set>
                                      <p:cBhvr>
                                        <p:cTn dur="1" fill="hold">
                                          <p:stCondLst>
                                            <p:cond delay="0"/>
                                          </p:stCondLst>
                                        </p:cTn>
                                        <p:tgtEl>
                                          <p:spTgt spid="3258"/>
                                        </p:tgtEl>
                                        <p:attrNameLst>
                                          <p:attrName>style.visibility</p:attrName>
                                        </p:attrNameLst>
                                      </p:cBhvr>
                                      <p:to>
                                        <p:strVal val="visible"/>
                                      </p:to>
                                    </p:set>
                                    <p:animEffect filter="fade" transition="in">
                                      <p:cBhvr>
                                        <p:cTn dur="1000"/>
                                        <p:tgtEl>
                                          <p:spTgt spid="3258"/>
                                        </p:tgtEl>
                                      </p:cBhvr>
                                    </p:animEffect>
                                  </p:childTnLst>
                                </p:cTn>
                              </p:par>
                              <p:par>
                                <p:cTn fill="hold" nodeType="withEffect" presetClass="entr" presetID="10" presetSubtype="0">
                                  <p:stCondLst>
                                    <p:cond delay="0"/>
                                  </p:stCondLst>
                                  <p:childTnLst>
                                    <p:set>
                                      <p:cBhvr>
                                        <p:cTn dur="1" fill="hold">
                                          <p:stCondLst>
                                            <p:cond delay="0"/>
                                          </p:stCondLst>
                                        </p:cTn>
                                        <p:tgtEl>
                                          <p:spTgt spid="3259"/>
                                        </p:tgtEl>
                                        <p:attrNameLst>
                                          <p:attrName>style.visibility</p:attrName>
                                        </p:attrNameLst>
                                      </p:cBhvr>
                                      <p:to>
                                        <p:strVal val="visible"/>
                                      </p:to>
                                    </p:set>
                                    <p:animEffect filter="fade" transition="in">
                                      <p:cBhvr>
                                        <p:cTn dur="1000"/>
                                        <p:tgtEl>
                                          <p:spTgt spid="3259"/>
                                        </p:tgtEl>
                                      </p:cBhvr>
                                    </p:animEffect>
                                  </p:childTnLst>
                                </p:cTn>
                              </p:par>
                              <p:par>
                                <p:cTn fill="hold" nodeType="withEffect" presetClass="entr" presetID="10" presetSubtype="0">
                                  <p:stCondLst>
                                    <p:cond delay="0"/>
                                  </p:stCondLst>
                                  <p:childTnLst>
                                    <p:set>
                                      <p:cBhvr>
                                        <p:cTn dur="1" fill="hold">
                                          <p:stCondLst>
                                            <p:cond delay="0"/>
                                          </p:stCondLst>
                                        </p:cTn>
                                        <p:tgtEl>
                                          <p:spTgt spid="3260"/>
                                        </p:tgtEl>
                                        <p:attrNameLst>
                                          <p:attrName>style.visibility</p:attrName>
                                        </p:attrNameLst>
                                      </p:cBhvr>
                                      <p:to>
                                        <p:strVal val="visible"/>
                                      </p:to>
                                    </p:set>
                                    <p:animEffect filter="fade" transition="in">
                                      <p:cBhvr>
                                        <p:cTn dur="1000"/>
                                        <p:tgtEl>
                                          <p:spTgt spid="326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1" name="Shape 2591"/>
        <p:cNvGrpSpPr/>
        <p:nvPr/>
      </p:nvGrpSpPr>
      <p:grpSpPr>
        <a:xfrm>
          <a:off x="0" y="0"/>
          <a:ext cx="0" cy="0"/>
          <a:chOff x="0" y="0"/>
          <a:chExt cx="0" cy="0"/>
        </a:xfrm>
      </p:grpSpPr>
      <p:sp>
        <p:nvSpPr>
          <p:cNvPr id="2592" name="Google Shape;2592;p54"/>
          <p:cNvSpPr txBox="1"/>
          <p:nvPr>
            <p:ph idx="4" type="subTitle"/>
          </p:nvPr>
        </p:nvSpPr>
        <p:spPr>
          <a:xfrm>
            <a:off x="1558392" y="1906000"/>
            <a:ext cx="67611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Have you ever wondered how technology is reshaping our lives?</a:t>
            </a:r>
            <a:endParaRPr sz="3000"/>
          </a:p>
        </p:txBody>
      </p:sp>
      <p:grpSp>
        <p:nvGrpSpPr>
          <p:cNvPr id="2593" name="Google Shape;2593;p54"/>
          <p:cNvGrpSpPr/>
          <p:nvPr/>
        </p:nvGrpSpPr>
        <p:grpSpPr>
          <a:xfrm>
            <a:off x="3373063" y="669580"/>
            <a:ext cx="793256" cy="182899"/>
            <a:chOff x="2685575" y="2835950"/>
            <a:chExt cx="433000" cy="99825"/>
          </a:xfrm>
        </p:grpSpPr>
        <p:sp>
          <p:nvSpPr>
            <p:cNvPr id="2594" name="Google Shape;2594;p54"/>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5" name="Google Shape;2595;p54"/>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6" name="Google Shape;2596;p54"/>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7" name="Google Shape;2597;p54"/>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8" name="Google Shape;2598;p54"/>
          <p:cNvGrpSpPr/>
          <p:nvPr/>
        </p:nvGrpSpPr>
        <p:grpSpPr>
          <a:xfrm>
            <a:off x="5408739" y="-838628"/>
            <a:ext cx="2019176" cy="2019176"/>
            <a:chOff x="1943325" y="-220375"/>
            <a:chExt cx="1298672" cy="1298672"/>
          </a:xfrm>
        </p:grpSpPr>
        <p:sp>
          <p:nvSpPr>
            <p:cNvPr id="2599" name="Google Shape;2599;p54"/>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0" name="Google Shape;2600;p54"/>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1" name="Google Shape;2601;p54"/>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2" name="Google Shape;2602;p54"/>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3" name="Google Shape;2603;p54"/>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4" name="Google Shape;2604;p54"/>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5" name="Google Shape;2605;p54"/>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6" name="Google Shape;2606;p54"/>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7" name="Google Shape;2607;p54"/>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8" name="Google Shape;2608;p54"/>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9" name="Google Shape;2609;p54"/>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0" name="Google Shape;2610;p54"/>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1" name="Google Shape;2611;p54"/>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2" name="Google Shape;2612;p54"/>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3" name="Google Shape;2613;p54"/>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4" name="Google Shape;2614;p54"/>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5" name="Google Shape;2615;p54"/>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6" name="Google Shape;2616;p54"/>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7" name="Google Shape;2617;p54"/>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8" name="Google Shape;2618;p54"/>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9" name="Google Shape;2619;p54"/>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0" name="Google Shape;2620;p54"/>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1" name="Google Shape;2621;p54"/>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2" name="Google Shape;2622;p54"/>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3" name="Google Shape;2623;p54"/>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4" name="Google Shape;2624;p54"/>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5" name="Google Shape;2625;p54"/>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6" name="Google Shape;2626;p54"/>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7" name="Google Shape;2627;p54"/>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8" name="Google Shape;2628;p54"/>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9" name="Google Shape;2629;p54"/>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0" name="Google Shape;2630;p54"/>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1" name="Google Shape;2631;p54"/>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2" name="Google Shape;2632;p54"/>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3" name="Google Shape;2633;p54"/>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4" name="Google Shape;2634;p54"/>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5" name="Google Shape;2635;p54"/>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6" name="Google Shape;2636;p54"/>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7" name="Google Shape;2637;p54"/>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8" name="Google Shape;2638;p54"/>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9" name="Google Shape;2639;p54"/>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0" name="Google Shape;2640;p54"/>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1" name="Google Shape;2641;p54"/>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2" name="Google Shape;2642;p54"/>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3" name="Google Shape;2643;p54"/>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4" name="Google Shape;2644;p54"/>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5" name="Google Shape;2645;p54"/>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6" name="Google Shape;2646;p54"/>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647" name="Google Shape;2647;p54"/>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8" name="Google Shape;2648;p54"/>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9" name="Google Shape;2649;p54">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0" name="Google Shape;2650;p54">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1" name="Google Shape;2651;p54">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598"/>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2593"/>
                                        </p:tgtEl>
                                        <p:attrNameLst>
                                          <p:attrName>style.visibility</p:attrName>
                                        </p:attrNameLst>
                                      </p:cBhvr>
                                      <p:to>
                                        <p:strVal val="visible"/>
                                      </p:to>
                                    </p:set>
                                    <p:anim calcmode="lin" valueType="num">
                                      <p:cBhvr additive="base">
                                        <p:cTn dur="1000"/>
                                        <p:tgtEl>
                                          <p:spTgt spid="2593"/>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592"/>
                                        </p:tgtEl>
                                        <p:attrNameLst>
                                          <p:attrName>style.visibility</p:attrName>
                                        </p:attrNameLst>
                                      </p:cBhvr>
                                      <p:to>
                                        <p:strVal val="visible"/>
                                      </p:to>
                                    </p:set>
                                    <p:animEffect filter="fade" transition="in">
                                      <p:cBhvr>
                                        <p:cTn dur="1000"/>
                                        <p:tgtEl>
                                          <p:spTgt spid="2592"/>
                                        </p:tgtEl>
                                      </p:cBhvr>
                                    </p:animEffect>
                                  </p:childTnLst>
                                </p:cTn>
                              </p:par>
                              <p:par>
                                <p:cTn fill="hold" nodeType="withEffect" presetClass="entr" presetID="10" presetSubtype="0">
                                  <p:stCondLst>
                                    <p:cond delay="0"/>
                                  </p:stCondLst>
                                  <p:childTnLst>
                                    <p:set>
                                      <p:cBhvr>
                                        <p:cTn dur="1" fill="hold">
                                          <p:stCondLst>
                                            <p:cond delay="0"/>
                                          </p:stCondLst>
                                        </p:cTn>
                                        <p:tgtEl>
                                          <p:spTgt spid="2647"/>
                                        </p:tgtEl>
                                        <p:attrNameLst>
                                          <p:attrName>style.visibility</p:attrName>
                                        </p:attrNameLst>
                                      </p:cBhvr>
                                      <p:to>
                                        <p:strVal val="visible"/>
                                      </p:to>
                                    </p:set>
                                    <p:animEffect filter="fade" transition="in">
                                      <p:cBhvr>
                                        <p:cTn dur="1000"/>
                                        <p:tgtEl>
                                          <p:spTgt spid="2647"/>
                                        </p:tgtEl>
                                      </p:cBhvr>
                                    </p:animEffect>
                                  </p:childTnLst>
                                </p:cTn>
                              </p:par>
                              <p:par>
                                <p:cTn fill="hold" nodeType="withEffect" presetClass="entr" presetID="10" presetSubtype="0">
                                  <p:stCondLst>
                                    <p:cond delay="0"/>
                                  </p:stCondLst>
                                  <p:childTnLst>
                                    <p:set>
                                      <p:cBhvr>
                                        <p:cTn dur="1" fill="hold">
                                          <p:stCondLst>
                                            <p:cond delay="0"/>
                                          </p:stCondLst>
                                        </p:cTn>
                                        <p:tgtEl>
                                          <p:spTgt spid="2648"/>
                                        </p:tgtEl>
                                        <p:attrNameLst>
                                          <p:attrName>style.visibility</p:attrName>
                                        </p:attrNameLst>
                                      </p:cBhvr>
                                      <p:to>
                                        <p:strVal val="visible"/>
                                      </p:to>
                                    </p:set>
                                    <p:animEffect filter="fade" transition="in">
                                      <p:cBhvr>
                                        <p:cTn dur="1000"/>
                                        <p:tgtEl>
                                          <p:spTgt spid="2648"/>
                                        </p:tgtEl>
                                      </p:cBhvr>
                                    </p:animEffect>
                                  </p:childTnLst>
                                </p:cTn>
                              </p:par>
                              <p:par>
                                <p:cTn fill="hold" nodeType="withEffect" presetClass="entr" presetID="10" presetSubtype="0">
                                  <p:stCondLst>
                                    <p:cond delay="0"/>
                                  </p:stCondLst>
                                  <p:childTnLst>
                                    <p:set>
                                      <p:cBhvr>
                                        <p:cTn dur="1" fill="hold">
                                          <p:stCondLst>
                                            <p:cond delay="0"/>
                                          </p:stCondLst>
                                        </p:cTn>
                                        <p:tgtEl>
                                          <p:spTgt spid="2649"/>
                                        </p:tgtEl>
                                        <p:attrNameLst>
                                          <p:attrName>style.visibility</p:attrName>
                                        </p:attrNameLst>
                                      </p:cBhvr>
                                      <p:to>
                                        <p:strVal val="visible"/>
                                      </p:to>
                                    </p:set>
                                    <p:animEffect filter="fade" transition="in">
                                      <p:cBhvr>
                                        <p:cTn dur="1000"/>
                                        <p:tgtEl>
                                          <p:spTgt spid="2649"/>
                                        </p:tgtEl>
                                      </p:cBhvr>
                                    </p:animEffect>
                                  </p:childTnLst>
                                </p:cTn>
                              </p:par>
                              <p:par>
                                <p:cTn fill="hold" nodeType="withEffect" presetClass="entr" presetID="10" presetSubtype="0">
                                  <p:stCondLst>
                                    <p:cond delay="0"/>
                                  </p:stCondLst>
                                  <p:childTnLst>
                                    <p:set>
                                      <p:cBhvr>
                                        <p:cTn dur="1" fill="hold">
                                          <p:stCondLst>
                                            <p:cond delay="0"/>
                                          </p:stCondLst>
                                        </p:cTn>
                                        <p:tgtEl>
                                          <p:spTgt spid="2650"/>
                                        </p:tgtEl>
                                        <p:attrNameLst>
                                          <p:attrName>style.visibility</p:attrName>
                                        </p:attrNameLst>
                                      </p:cBhvr>
                                      <p:to>
                                        <p:strVal val="visible"/>
                                      </p:to>
                                    </p:set>
                                    <p:animEffect filter="fade" transition="in">
                                      <p:cBhvr>
                                        <p:cTn dur="1000"/>
                                        <p:tgtEl>
                                          <p:spTgt spid="2650"/>
                                        </p:tgtEl>
                                      </p:cBhvr>
                                    </p:animEffect>
                                  </p:childTnLst>
                                </p:cTn>
                              </p:par>
                              <p:par>
                                <p:cTn fill="hold" nodeType="withEffect" presetClass="entr" presetID="10" presetSubtype="0">
                                  <p:stCondLst>
                                    <p:cond delay="0"/>
                                  </p:stCondLst>
                                  <p:childTnLst>
                                    <p:set>
                                      <p:cBhvr>
                                        <p:cTn dur="1" fill="hold">
                                          <p:stCondLst>
                                            <p:cond delay="0"/>
                                          </p:stCondLst>
                                        </p:cTn>
                                        <p:tgtEl>
                                          <p:spTgt spid="2651"/>
                                        </p:tgtEl>
                                        <p:attrNameLst>
                                          <p:attrName>style.visibility</p:attrName>
                                        </p:attrNameLst>
                                      </p:cBhvr>
                                      <p:to>
                                        <p:strVal val="visible"/>
                                      </p:to>
                                    </p:set>
                                    <p:animEffect filter="fade" transition="in">
                                      <p:cBhvr>
                                        <p:cTn dur="1000"/>
                                        <p:tgtEl>
                                          <p:spTgt spid="265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0" name="Shape 3270"/>
        <p:cNvGrpSpPr/>
        <p:nvPr/>
      </p:nvGrpSpPr>
      <p:grpSpPr>
        <a:xfrm>
          <a:off x="0" y="0"/>
          <a:ext cx="0" cy="0"/>
          <a:chOff x="0" y="0"/>
          <a:chExt cx="0" cy="0"/>
        </a:xfrm>
      </p:grpSpPr>
      <p:sp>
        <p:nvSpPr>
          <p:cNvPr id="3271" name="Google Shape;3271;p72"/>
          <p:cNvSpPr txBox="1"/>
          <p:nvPr>
            <p:ph type="title"/>
          </p:nvPr>
        </p:nvSpPr>
        <p:spPr>
          <a:xfrm>
            <a:off x="1371900" y="916126"/>
            <a:ext cx="6209400" cy="841800"/>
          </a:xfrm>
          <a:prstGeom prst="rect">
            <a:avLst/>
          </a:prstGeom>
        </p:spPr>
        <p:txBody>
          <a:bodyPr anchorCtr="0" anchor="ctr" bIns="91425" lIns="91425" spcFirstLastPara="1" rIns="91425" wrap="square" tIns="0">
            <a:noAutofit/>
          </a:bodyPr>
          <a:lstStyle/>
          <a:p>
            <a:pPr indent="0" lvl="0" marL="0" rtl="0" algn="ctr">
              <a:spcBef>
                <a:spcPts val="0"/>
              </a:spcBef>
              <a:spcAft>
                <a:spcPts val="0"/>
              </a:spcAft>
              <a:buNone/>
            </a:pPr>
            <a:r>
              <a:rPr lang="en" sz="4500">
                <a:solidFill>
                  <a:schemeClr val="dk2"/>
                </a:solidFill>
              </a:rPr>
              <a:t>Data is a journey!</a:t>
            </a:r>
            <a:endParaRPr sz="6000"/>
          </a:p>
        </p:txBody>
      </p:sp>
      <p:sp>
        <p:nvSpPr>
          <p:cNvPr id="3272" name="Google Shape;3272;p72"/>
          <p:cNvSpPr txBox="1"/>
          <p:nvPr>
            <p:ph idx="2" type="title"/>
          </p:nvPr>
        </p:nvSpPr>
        <p:spPr>
          <a:xfrm>
            <a:off x="2124025" y="201275"/>
            <a:ext cx="5077500" cy="722100"/>
          </a:xfrm>
          <a:prstGeom prst="rect">
            <a:avLst/>
          </a:prstGeom>
        </p:spPr>
        <p:txBody>
          <a:bodyPr anchorCtr="0" anchor="t" bIns="91425" lIns="91425" spcFirstLastPara="1" rIns="91425" wrap="square" tIns="0">
            <a:noAutofit/>
          </a:bodyPr>
          <a:lstStyle/>
          <a:p>
            <a:pPr indent="0" lvl="0" marL="0" rtl="0" algn="ctr">
              <a:spcBef>
                <a:spcPts val="0"/>
              </a:spcBef>
              <a:spcAft>
                <a:spcPts val="0"/>
              </a:spcAft>
              <a:buNone/>
            </a:pPr>
            <a:r>
              <a:rPr lang="en" sz="4800"/>
              <a:t>conclusion</a:t>
            </a:r>
            <a:endParaRPr sz="4800"/>
          </a:p>
        </p:txBody>
      </p:sp>
      <p:sp>
        <p:nvSpPr>
          <p:cNvPr id="3273" name="Google Shape;3273;p72"/>
          <p:cNvSpPr txBox="1"/>
          <p:nvPr>
            <p:ph idx="1" type="subTitle"/>
          </p:nvPr>
        </p:nvSpPr>
        <p:spPr>
          <a:xfrm>
            <a:off x="1231550" y="1749300"/>
            <a:ext cx="6348600" cy="2458500"/>
          </a:xfrm>
          <a:prstGeom prst="rect">
            <a:avLst/>
          </a:prstGeom>
        </p:spPr>
        <p:txBody>
          <a:bodyPr anchorCtr="0" anchor="t" bIns="91425" lIns="91425" spcFirstLastPara="1" rIns="91425" wrap="square" tIns="0">
            <a:noAutofit/>
          </a:bodyPr>
          <a:lstStyle/>
          <a:p>
            <a:pPr indent="0" lvl="0" marL="457200" rtl="0" algn="l">
              <a:spcBef>
                <a:spcPts val="0"/>
              </a:spcBef>
              <a:spcAft>
                <a:spcPts val="0"/>
              </a:spcAft>
              <a:buNone/>
            </a:pPr>
            <a:r>
              <a:rPr lang="en"/>
              <a:t>It is very important to work with the right dataset and the tools to achieve your goal. In my case realizing the path was very related with the features. It was like a chain: starts with words, vectorizing them and ranking for different purposes. Both models can be used for different purposes but serving for a mutual purpose. Gaining time and having clear results for decision making for the businesses and the consumers.</a:t>
            </a:r>
            <a:endParaRPr/>
          </a:p>
          <a:p>
            <a:pPr indent="0" lvl="0" marL="457200" rtl="0" algn="l">
              <a:spcBef>
                <a:spcPts val="1600"/>
              </a:spcBef>
              <a:spcAft>
                <a:spcPts val="0"/>
              </a:spcAft>
              <a:buNone/>
            </a:pPr>
            <a:r>
              <a:rPr lang="en"/>
              <a:t>                    I hope you enjoyed the journey!</a:t>
            </a:r>
            <a:endParaRPr/>
          </a:p>
          <a:p>
            <a:pPr indent="0" lvl="0" marL="457200" rtl="0" algn="l">
              <a:spcBef>
                <a:spcPts val="1600"/>
              </a:spcBef>
              <a:spcAft>
                <a:spcPts val="1600"/>
              </a:spcAft>
              <a:buNone/>
            </a:pPr>
            <a:r>
              <a:rPr lang="en"/>
              <a:t>                                      Thank you</a:t>
            </a:r>
            <a:endParaRPr/>
          </a:p>
        </p:txBody>
      </p:sp>
      <p:grpSp>
        <p:nvGrpSpPr>
          <p:cNvPr id="3274" name="Google Shape;3274;p72"/>
          <p:cNvGrpSpPr/>
          <p:nvPr/>
        </p:nvGrpSpPr>
        <p:grpSpPr>
          <a:xfrm flipH="1">
            <a:off x="612513" y="2516571"/>
            <a:ext cx="793256" cy="182899"/>
            <a:chOff x="2685575" y="2835950"/>
            <a:chExt cx="433000" cy="99825"/>
          </a:xfrm>
        </p:grpSpPr>
        <p:sp>
          <p:nvSpPr>
            <p:cNvPr id="3275" name="Google Shape;3275;p72"/>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6" name="Google Shape;3276;p72"/>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7" name="Google Shape;3277;p72"/>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8" name="Google Shape;3278;p72"/>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279" name="Google Shape;3279;p72"/>
          <p:cNvSpPr/>
          <p:nvPr/>
        </p:nvSpPr>
        <p:spPr>
          <a:xfrm flipH="1" rot="10800000">
            <a:off x="7529666" y="72877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0" name="Google Shape;3280;p72"/>
          <p:cNvSpPr/>
          <p:nvPr/>
        </p:nvSpPr>
        <p:spPr>
          <a:xfrm flipH="1">
            <a:off x="7676711" y="2990985"/>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281" name="Google Shape;3281;p72"/>
          <p:cNvCxnSpPr/>
          <p:nvPr/>
        </p:nvCxnSpPr>
        <p:spPr>
          <a:xfrm>
            <a:off x="1968150" y="1674361"/>
            <a:ext cx="5208300" cy="0"/>
          </a:xfrm>
          <a:prstGeom prst="straightConnector1">
            <a:avLst/>
          </a:prstGeom>
          <a:noFill/>
          <a:ln cap="flat" cmpd="sng" w="9525">
            <a:solidFill>
              <a:schemeClr val="lt1"/>
            </a:solidFill>
            <a:prstDash val="solid"/>
            <a:round/>
            <a:headEnd len="med" w="med" type="none"/>
            <a:tailEnd len="med" w="med" type="none"/>
          </a:ln>
        </p:spPr>
      </p:cxnSp>
      <p:sp>
        <p:nvSpPr>
          <p:cNvPr id="3282" name="Google Shape;3282;p72"/>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3" name="Google Shape;3283;p72"/>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4" name="Google Shape;3284;p72">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5" name="Google Shape;3285;p72">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6" name="Google Shape;3286;p72">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3279"/>
                                        </p:tgtEl>
                                        <p:attrNameLst>
                                          <p:attrName>r</p:attrName>
                                        </p:attrNameLst>
                                      </p:cBhvr>
                                    </p:animRot>
                                  </p:childTnLst>
                                </p:cTn>
                              </p:par>
                              <p:par>
                                <p:cTn fill="hold" nodeType="withEffect" presetClass="entr" presetID="2" presetSubtype="8">
                                  <p:stCondLst>
                                    <p:cond delay="0"/>
                                  </p:stCondLst>
                                  <p:childTnLst>
                                    <p:set>
                                      <p:cBhvr>
                                        <p:cTn dur="1" fill="hold">
                                          <p:stCondLst>
                                            <p:cond delay="0"/>
                                          </p:stCondLst>
                                        </p:cTn>
                                        <p:tgtEl>
                                          <p:spTgt spid="3274"/>
                                        </p:tgtEl>
                                        <p:attrNameLst>
                                          <p:attrName>style.visibility</p:attrName>
                                        </p:attrNameLst>
                                      </p:cBhvr>
                                      <p:to>
                                        <p:strVal val="visible"/>
                                      </p:to>
                                    </p:set>
                                    <p:anim calcmode="lin" valueType="num">
                                      <p:cBhvr additive="base">
                                        <p:cTn dur="1000"/>
                                        <p:tgtEl>
                                          <p:spTgt spid="3274"/>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3272"/>
                                        </p:tgtEl>
                                        <p:attrNameLst>
                                          <p:attrName>style.visibility</p:attrName>
                                        </p:attrNameLst>
                                      </p:cBhvr>
                                      <p:to>
                                        <p:strVal val="visible"/>
                                      </p:to>
                                    </p:set>
                                    <p:anim calcmode="lin" valueType="num">
                                      <p:cBhvr additive="base">
                                        <p:cTn dur="1000"/>
                                        <p:tgtEl>
                                          <p:spTgt spid="3272"/>
                                        </p:tgtEl>
                                        <p:attrNameLst>
                                          <p:attrName>ppt_y</p:attrName>
                                        </p:attrNameLst>
                                      </p:cBhvr>
                                      <p:tavLst>
                                        <p:tav fmla="" tm="0">
                                          <p:val>
                                            <p:strVal val="#ppt_y-1"/>
                                          </p:val>
                                        </p:tav>
                                        <p:tav fmla="" tm="100000">
                                          <p:val>
                                            <p:strVal val="#ppt_y"/>
                                          </p:val>
                                        </p:tav>
                                      </p:tavLst>
                                    </p:anim>
                                  </p:childTnLst>
                                </p:cTn>
                              </p:par>
                              <p:par>
                                <p:cTn fill="hold" nodeType="withEffect" presetClass="entr" presetID="2" presetSubtype="2">
                                  <p:stCondLst>
                                    <p:cond delay="0"/>
                                  </p:stCondLst>
                                  <p:childTnLst>
                                    <p:set>
                                      <p:cBhvr>
                                        <p:cTn dur="1" fill="hold">
                                          <p:stCondLst>
                                            <p:cond delay="0"/>
                                          </p:stCondLst>
                                        </p:cTn>
                                        <p:tgtEl>
                                          <p:spTgt spid="3271"/>
                                        </p:tgtEl>
                                        <p:attrNameLst>
                                          <p:attrName>style.visibility</p:attrName>
                                        </p:attrNameLst>
                                      </p:cBhvr>
                                      <p:to>
                                        <p:strVal val="visible"/>
                                      </p:to>
                                    </p:set>
                                    <p:anim calcmode="lin" valueType="num">
                                      <p:cBhvr additive="base">
                                        <p:cTn dur="1000"/>
                                        <p:tgtEl>
                                          <p:spTgt spid="3271"/>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8">
                                  <p:stCondLst>
                                    <p:cond delay="0"/>
                                  </p:stCondLst>
                                  <p:childTnLst>
                                    <p:set>
                                      <p:cBhvr>
                                        <p:cTn dur="1" fill="hold">
                                          <p:stCondLst>
                                            <p:cond delay="0"/>
                                          </p:stCondLst>
                                        </p:cTn>
                                        <p:tgtEl>
                                          <p:spTgt spid="3281"/>
                                        </p:tgtEl>
                                        <p:attrNameLst>
                                          <p:attrName>style.visibility</p:attrName>
                                        </p:attrNameLst>
                                      </p:cBhvr>
                                      <p:to>
                                        <p:strVal val="visible"/>
                                      </p:to>
                                    </p:set>
                                    <p:anim calcmode="lin" valueType="num">
                                      <p:cBhvr additive="base">
                                        <p:cTn dur="1000"/>
                                        <p:tgtEl>
                                          <p:spTgt spid="328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3273"/>
                                        </p:tgtEl>
                                        <p:attrNameLst>
                                          <p:attrName>style.visibility</p:attrName>
                                        </p:attrNameLst>
                                      </p:cBhvr>
                                      <p:to>
                                        <p:strVal val="visible"/>
                                      </p:to>
                                    </p:set>
                                    <p:animEffect filter="fade" transition="in">
                                      <p:cBhvr>
                                        <p:cTn dur="1000"/>
                                        <p:tgtEl>
                                          <p:spTgt spid="3273"/>
                                        </p:tgtEl>
                                      </p:cBhvr>
                                    </p:animEffect>
                                  </p:childTnLst>
                                </p:cTn>
                              </p:par>
                              <p:par>
                                <p:cTn fill="hold" nodeType="withEffect" presetClass="entr" presetID="10" presetSubtype="0">
                                  <p:stCondLst>
                                    <p:cond delay="0"/>
                                  </p:stCondLst>
                                  <p:childTnLst>
                                    <p:set>
                                      <p:cBhvr>
                                        <p:cTn dur="1" fill="hold">
                                          <p:stCondLst>
                                            <p:cond delay="0"/>
                                          </p:stCondLst>
                                        </p:cTn>
                                        <p:tgtEl>
                                          <p:spTgt spid="3282"/>
                                        </p:tgtEl>
                                        <p:attrNameLst>
                                          <p:attrName>style.visibility</p:attrName>
                                        </p:attrNameLst>
                                      </p:cBhvr>
                                      <p:to>
                                        <p:strVal val="visible"/>
                                      </p:to>
                                    </p:set>
                                    <p:animEffect filter="fade" transition="in">
                                      <p:cBhvr>
                                        <p:cTn dur="1000"/>
                                        <p:tgtEl>
                                          <p:spTgt spid="3282"/>
                                        </p:tgtEl>
                                      </p:cBhvr>
                                    </p:animEffect>
                                  </p:childTnLst>
                                </p:cTn>
                              </p:par>
                              <p:par>
                                <p:cTn fill="hold" nodeType="withEffect" presetClass="entr" presetID="10" presetSubtype="0">
                                  <p:stCondLst>
                                    <p:cond delay="0"/>
                                  </p:stCondLst>
                                  <p:childTnLst>
                                    <p:set>
                                      <p:cBhvr>
                                        <p:cTn dur="1" fill="hold">
                                          <p:stCondLst>
                                            <p:cond delay="0"/>
                                          </p:stCondLst>
                                        </p:cTn>
                                        <p:tgtEl>
                                          <p:spTgt spid="3283"/>
                                        </p:tgtEl>
                                        <p:attrNameLst>
                                          <p:attrName>style.visibility</p:attrName>
                                        </p:attrNameLst>
                                      </p:cBhvr>
                                      <p:to>
                                        <p:strVal val="visible"/>
                                      </p:to>
                                    </p:set>
                                    <p:animEffect filter="fade" transition="in">
                                      <p:cBhvr>
                                        <p:cTn dur="1000"/>
                                        <p:tgtEl>
                                          <p:spTgt spid="3283"/>
                                        </p:tgtEl>
                                      </p:cBhvr>
                                    </p:animEffect>
                                  </p:childTnLst>
                                </p:cTn>
                              </p:par>
                              <p:par>
                                <p:cTn fill="hold" nodeType="withEffect" presetClass="entr" presetID="10" presetSubtype="0">
                                  <p:stCondLst>
                                    <p:cond delay="0"/>
                                  </p:stCondLst>
                                  <p:childTnLst>
                                    <p:set>
                                      <p:cBhvr>
                                        <p:cTn dur="1" fill="hold">
                                          <p:stCondLst>
                                            <p:cond delay="0"/>
                                          </p:stCondLst>
                                        </p:cTn>
                                        <p:tgtEl>
                                          <p:spTgt spid="3284"/>
                                        </p:tgtEl>
                                        <p:attrNameLst>
                                          <p:attrName>style.visibility</p:attrName>
                                        </p:attrNameLst>
                                      </p:cBhvr>
                                      <p:to>
                                        <p:strVal val="visible"/>
                                      </p:to>
                                    </p:set>
                                    <p:animEffect filter="fade" transition="in">
                                      <p:cBhvr>
                                        <p:cTn dur="1000"/>
                                        <p:tgtEl>
                                          <p:spTgt spid="3284"/>
                                        </p:tgtEl>
                                      </p:cBhvr>
                                    </p:animEffect>
                                  </p:childTnLst>
                                </p:cTn>
                              </p:par>
                              <p:par>
                                <p:cTn fill="hold" nodeType="withEffect" presetClass="entr" presetID="10" presetSubtype="0">
                                  <p:stCondLst>
                                    <p:cond delay="0"/>
                                  </p:stCondLst>
                                  <p:childTnLst>
                                    <p:set>
                                      <p:cBhvr>
                                        <p:cTn dur="1" fill="hold">
                                          <p:stCondLst>
                                            <p:cond delay="0"/>
                                          </p:stCondLst>
                                        </p:cTn>
                                        <p:tgtEl>
                                          <p:spTgt spid="3285"/>
                                        </p:tgtEl>
                                        <p:attrNameLst>
                                          <p:attrName>style.visibility</p:attrName>
                                        </p:attrNameLst>
                                      </p:cBhvr>
                                      <p:to>
                                        <p:strVal val="visible"/>
                                      </p:to>
                                    </p:set>
                                    <p:animEffect filter="fade" transition="in">
                                      <p:cBhvr>
                                        <p:cTn dur="1000"/>
                                        <p:tgtEl>
                                          <p:spTgt spid="3285"/>
                                        </p:tgtEl>
                                      </p:cBhvr>
                                    </p:animEffect>
                                  </p:childTnLst>
                                </p:cTn>
                              </p:par>
                              <p:par>
                                <p:cTn fill="hold" nodeType="withEffect" presetClass="entr" presetID="10" presetSubtype="0">
                                  <p:stCondLst>
                                    <p:cond delay="0"/>
                                  </p:stCondLst>
                                  <p:childTnLst>
                                    <p:set>
                                      <p:cBhvr>
                                        <p:cTn dur="1" fill="hold">
                                          <p:stCondLst>
                                            <p:cond delay="0"/>
                                          </p:stCondLst>
                                        </p:cTn>
                                        <p:tgtEl>
                                          <p:spTgt spid="3286"/>
                                        </p:tgtEl>
                                        <p:attrNameLst>
                                          <p:attrName>style.visibility</p:attrName>
                                        </p:attrNameLst>
                                      </p:cBhvr>
                                      <p:to>
                                        <p:strVal val="visible"/>
                                      </p:to>
                                    </p:set>
                                    <p:animEffect filter="fade" transition="in">
                                      <p:cBhvr>
                                        <p:cTn dur="1000"/>
                                        <p:tgtEl>
                                          <p:spTgt spid="32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5" name="Shape 2655"/>
        <p:cNvGrpSpPr/>
        <p:nvPr/>
      </p:nvGrpSpPr>
      <p:grpSpPr>
        <a:xfrm>
          <a:off x="0" y="0"/>
          <a:ext cx="0" cy="0"/>
          <a:chOff x="0" y="0"/>
          <a:chExt cx="0" cy="0"/>
        </a:xfrm>
      </p:grpSpPr>
      <p:sp>
        <p:nvSpPr>
          <p:cNvPr id="2656" name="Google Shape;2656;p55"/>
          <p:cNvSpPr txBox="1"/>
          <p:nvPr>
            <p:ph idx="4" type="subTitle"/>
          </p:nvPr>
        </p:nvSpPr>
        <p:spPr>
          <a:xfrm>
            <a:off x="1515842" y="1480425"/>
            <a:ext cx="67611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Did you know that over %70 of online shoppers rely on product recommendation before purchasing?</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t/>
            </a:r>
            <a:endParaRPr sz="3000"/>
          </a:p>
        </p:txBody>
      </p:sp>
      <p:grpSp>
        <p:nvGrpSpPr>
          <p:cNvPr id="2657" name="Google Shape;2657;p55"/>
          <p:cNvGrpSpPr/>
          <p:nvPr/>
        </p:nvGrpSpPr>
        <p:grpSpPr>
          <a:xfrm>
            <a:off x="3373063" y="669580"/>
            <a:ext cx="793256" cy="182899"/>
            <a:chOff x="2685575" y="2835950"/>
            <a:chExt cx="433000" cy="99825"/>
          </a:xfrm>
        </p:grpSpPr>
        <p:sp>
          <p:nvSpPr>
            <p:cNvPr id="2658" name="Google Shape;2658;p55"/>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9" name="Google Shape;2659;p55"/>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0" name="Google Shape;2660;p55"/>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1" name="Google Shape;2661;p55"/>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62" name="Google Shape;2662;p55"/>
          <p:cNvGrpSpPr/>
          <p:nvPr/>
        </p:nvGrpSpPr>
        <p:grpSpPr>
          <a:xfrm>
            <a:off x="5408739" y="-838628"/>
            <a:ext cx="2019176" cy="2019176"/>
            <a:chOff x="1943325" y="-220375"/>
            <a:chExt cx="1298672" cy="1298672"/>
          </a:xfrm>
        </p:grpSpPr>
        <p:sp>
          <p:nvSpPr>
            <p:cNvPr id="2663" name="Google Shape;2663;p55"/>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4" name="Google Shape;2664;p55"/>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5" name="Google Shape;2665;p55"/>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6" name="Google Shape;2666;p55"/>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7" name="Google Shape;2667;p55"/>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8" name="Google Shape;2668;p55"/>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9" name="Google Shape;2669;p55"/>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0" name="Google Shape;2670;p55"/>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1" name="Google Shape;2671;p55"/>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2" name="Google Shape;2672;p55"/>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3" name="Google Shape;2673;p55"/>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4" name="Google Shape;2674;p55"/>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5" name="Google Shape;2675;p55"/>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6" name="Google Shape;2676;p55"/>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7" name="Google Shape;2677;p55"/>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8" name="Google Shape;2678;p55"/>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9" name="Google Shape;2679;p55"/>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0" name="Google Shape;2680;p55"/>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1" name="Google Shape;2681;p55"/>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2" name="Google Shape;2682;p55"/>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3" name="Google Shape;2683;p55"/>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4" name="Google Shape;2684;p55"/>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5" name="Google Shape;2685;p55"/>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6" name="Google Shape;2686;p55"/>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7" name="Google Shape;2687;p55"/>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8" name="Google Shape;2688;p55"/>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9" name="Google Shape;2689;p55"/>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0" name="Google Shape;2690;p55"/>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1" name="Google Shape;2691;p55"/>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2" name="Google Shape;2692;p55"/>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3" name="Google Shape;2693;p55"/>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4" name="Google Shape;2694;p55"/>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5" name="Google Shape;2695;p55"/>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6" name="Google Shape;2696;p55"/>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7" name="Google Shape;2697;p55"/>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8" name="Google Shape;2698;p55"/>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9" name="Google Shape;2699;p55"/>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0" name="Google Shape;2700;p55"/>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1" name="Google Shape;2701;p55"/>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2" name="Google Shape;2702;p55"/>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3" name="Google Shape;2703;p55"/>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4" name="Google Shape;2704;p55"/>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5" name="Google Shape;2705;p55"/>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6" name="Google Shape;2706;p55"/>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7" name="Google Shape;2707;p55"/>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8" name="Google Shape;2708;p55"/>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9" name="Google Shape;2709;p55"/>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0" name="Google Shape;2710;p55"/>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11" name="Google Shape;2711;p55"/>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2" name="Google Shape;2712;p55"/>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3" name="Google Shape;2713;p55">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4" name="Google Shape;2714;p55">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5" name="Google Shape;2715;p55">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662"/>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2657"/>
                                        </p:tgtEl>
                                        <p:attrNameLst>
                                          <p:attrName>style.visibility</p:attrName>
                                        </p:attrNameLst>
                                      </p:cBhvr>
                                      <p:to>
                                        <p:strVal val="visible"/>
                                      </p:to>
                                    </p:set>
                                    <p:anim calcmode="lin" valueType="num">
                                      <p:cBhvr additive="base">
                                        <p:cTn dur="1000"/>
                                        <p:tgtEl>
                                          <p:spTgt spid="2657"/>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656"/>
                                        </p:tgtEl>
                                        <p:attrNameLst>
                                          <p:attrName>style.visibility</p:attrName>
                                        </p:attrNameLst>
                                      </p:cBhvr>
                                      <p:to>
                                        <p:strVal val="visible"/>
                                      </p:to>
                                    </p:set>
                                    <p:animEffect filter="fade" transition="in">
                                      <p:cBhvr>
                                        <p:cTn dur="1000"/>
                                        <p:tgtEl>
                                          <p:spTgt spid="2656"/>
                                        </p:tgtEl>
                                      </p:cBhvr>
                                    </p:animEffect>
                                  </p:childTnLst>
                                </p:cTn>
                              </p:par>
                              <p:par>
                                <p:cTn fill="hold" nodeType="withEffect" presetClass="entr" presetID="10" presetSubtype="0">
                                  <p:stCondLst>
                                    <p:cond delay="0"/>
                                  </p:stCondLst>
                                  <p:childTnLst>
                                    <p:set>
                                      <p:cBhvr>
                                        <p:cTn dur="1" fill="hold">
                                          <p:stCondLst>
                                            <p:cond delay="0"/>
                                          </p:stCondLst>
                                        </p:cTn>
                                        <p:tgtEl>
                                          <p:spTgt spid="2711"/>
                                        </p:tgtEl>
                                        <p:attrNameLst>
                                          <p:attrName>style.visibility</p:attrName>
                                        </p:attrNameLst>
                                      </p:cBhvr>
                                      <p:to>
                                        <p:strVal val="visible"/>
                                      </p:to>
                                    </p:set>
                                    <p:animEffect filter="fade" transition="in">
                                      <p:cBhvr>
                                        <p:cTn dur="1000"/>
                                        <p:tgtEl>
                                          <p:spTgt spid="2711"/>
                                        </p:tgtEl>
                                      </p:cBhvr>
                                    </p:animEffect>
                                  </p:childTnLst>
                                </p:cTn>
                              </p:par>
                              <p:par>
                                <p:cTn fill="hold" nodeType="withEffect" presetClass="entr" presetID="10" presetSubtype="0">
                                  <p:stCondLst>
                                    <p:cond delay="0"/>
                                  </p:stCondLst>
                                  <p:childTnLst>
                                    <p:set>
                                      <p:cBhvr>
                                        <p:cTn dur="1" fill="hold">
                                          <p:stCondLst>
                                            <p:cond delay="0"/>
                                          </p:stCondLst>
                                        </p:cTn>
                                        <p:tgtEl>
                                          <p:spTgt spid="2712"/>
                                        </p:tgtEl>
                                        <p:attrNameLst>
                                          <p:attrName>style.visibility</p:attrName>
                                        </p:attrNameLst>
                                      </p:cBhvr>
                                      <p:to>
                                        <p:strVal val="visible"/>
                                      </p:to>
                                    </p:set>
                                    <p:animEffect filter="fade" transition="in">
                                      <p:cBhvr>
                                        <p:cTn dur="1000"/>
                                        <p:tgtEl>
                                          <p:spTgt spid="2712"/>
                                        </p:tgtEl>
                                      </p:cBhvr>
                                    </p:animEffect>
                                  </p:childTnLst>
                                </p:cTn>
                              </p:par>
                              <p:par>
                                <p:cTn fill="hold" nodeType="withEffect" presetClass="entr" presetID="10" presetSubtype="0">
                                  <p:stCondLst>
                                    <p:cond delay="0"/>
                                  </p:stCondLst>
                                  <p:childTnLst>
                                    <p:set>
                                      <p:cBhvr>
                                        <p:cTn dur="1" fill="hold">
                                          <p:stCondLst>
                                            <p:cond delay="0"/>
                                          </p:stCondLst>
                                        </p:cTn>
                                        <p:tgtEl>
                                          <p:spTgt spid="2713"/>
                                        </p:tgtEl>
                                        <p:attrNameLst>
                                          <p:attrName>style.visibility</p:attrName>
                                        </p:attrNameLst>
                                      </p:cBhvr>
                                      <p:to>
                                        <p:strVal val="visible"/>
                                      </p:to>
                                    </p:set>
                                    <p:animEffect filter="fade" transition="in">
                                      <p:cBhvr>
                                        <p:cTn dur="1000"/>
                                        <p:tgtEl>
                                          <p:spTgt spid="2713"/>
                                        </p:tgtEl>
                                      </p:cBhvr>
                                    </p:animEffect>
                                  </p:childTnLst>
                                </p:cTn>
                              </p:par>
                              <p:par>
                                <p:cTn fill="hold" nodeType="withEffect" presetClass="entr" presetID="10" presetSubtype="0">
                                  <p:stCondLst>
                                    <p:cond delay="0"/>
                                  </p:stCondLst>
                                  <p:childTnLst>
                                    <p:set>
                                      <p:cBhvr>
                                        <p:cTn dur="1" fill="hold">
                                          <p:stCondLst>
                                            <p:cond delay="0"/>
                                          </p:stCondLst>
                                        </p:cTn>
                                        <p:tgtEl>
                                          <p:spTgt spid="2714"/>
                                        </p:tgtEl>
                                        <p:attrNameLst>
                                          <p:attrName>style.visibility</p:attrName>
                                        </p:attrNameLst>
                                      </p:cBhvr>
                                      <p:to>
                                        <p:strVal val="visible"/>
                                      </p:to>
                                    </p:set>
                                    <p:animEffect filter="fade" transition="in">
                                      <p:cBhvr>
                                        <p:cTn dur="1000"/>
                                        <p:tgtEl>
                                          <p:spTgt spid="2714"/>
                                        </p:tgtEl>
                                      </p:cBhvr>
                                    </p:animEffect>
                                  </p:childTnLst>
                                </p:cTn>
                              </p:par>
                              <p:par>
                                <p:cTn fill="hold" nodeType="withEffect" presetClass="entr" presetID="10" presetSubtype="0">
                                  <p:stCondLst>
                                    <p:cond delay="0"/>
                                  </p:stCondLst>
                                  <p:childTnLst>
                                    <p:set>
                                      <p:cBhvr>
                                        <p:cTn dur="1" fill="hold">
                                          <p:stCondLst>
                                            <p:cond delay="0"/>
                                          </p:stCondLst>
                                        </p:cTn>
                                        <p:tgtEl>
                                          <p:spTgt spid="2715"/>
                                        </p:tgtEl>
                                        <p:attrNameLst>
                                          <p:attrName>style.visibility</p:attrName>
                                        </p:attrNameLst>
                                      </p:cBhvr>
                                      <p:to>
                                        <p:strVal val="visible"/>
                                      </p:to>
                                    </p:set>
                                    <p:animEffect filter="fade" transition="in">
                                      <p:cBhvr>
                                        <p:cTn dur="1000"/>
                                        <p:tgtEl>
                                          <p:spTgt spid="27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9" name="Shape 2719"/>
        <p:cNvGrpSpPr/>
        <p:nvPr/>
      </p:nvGrpSpPr>
      <p:grpSpPr>
        <a:xfrm>
          <a:off x="0" y="0"/>
          <a:ext cx="0" cy="0"/>
          <a:chOff x="0" y="0"/>
          <a:chExt cx="0" cy="0"/>
        </a:xfrm>
      </p:grpSpPr>
      <p:sp>
        <p:nvSpPr>
          <p:cNvPr id="2720" name="Google Shape;2720;p56"/>
          <p:cNvSpPr txBox="1"/>
          <p:nvPr>
            <p:ph idx="4" type="subTitle"/>
          </p:nvPr>
        </p:nvSpPr>
        <p:spPr>
          <a:xfrm>
            <a:off x="1477667" y="1223625"/>
            <a:ext cx="6761100" cy="668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000"/>
              <a:t>Some of you find it scary but some of us find it practical. It saves the most precious thing in our lives.</a:t>
            </a:r>
            <a:endParaRPr sz="3000"/>
          </a:p>
          <a:p>
            <a:pPr indent="0" lvl="0" marL="0" rtl="0" algn="l">
              <a:spcBef>
                <a:spcPts val="0"/>
              </a:spcBef>
              <a:spcAft>
                <a:spcPts val="0"/>
              </a:spcAft>
              <a:buNone/>
            </a:pPr>
            <a:r>
              <a:t/>
            </a:r>
            <a:endParaRPr sz="3000"/>
          </a:p>
          <a:p>
            <a:pPr indent="0" lvl="0" marL="0" rtl="0" algn="l">
              <a:spcBef>
                <a:spcPts val="0"/>
              </a:spcBef>
              <a:spcAft>
                <a:spcPts val="0"/>
              </a:spcAft>
              <a:buNone/>
            </a:pPr>
            <a:r>
              <a:rPr lang="en" sz="3000"/>
              <a:t>                     </a:t>
            </a:r>
            <a:r>
              <a:rPr lang="en" sz="5200"/>
              <a:t>TIME.</a:t>
            </a:r>
            <a:endParaRPr sz="3000"/>
          </a:p>
          <a:p>
            <a:pPr indent="0" lvl="0" marL="0" rtl="0" algn="l">
              <a:spcBef>
                <a:spcPts val="0"/>
              </a:spcBef>
              <a:spcAft>
                <a:spcPts val="0"/>
              </a:spcAft>
              <a:buNone/>
            </a:pPr>
            <a:r>
              <a:t/>
            </a:r>
            <a:endParaRPr sz="3000"/>
          </a:p>
        </p:txBody>
      </p:sp>
      <p:grpSp>
        <p:nvGrpSpPr>
          <p:cNvPr id="2721" name="Google Shape;2721;p56"/>
          <p:cNvGrpSpPr/>
          <p:nvPr/>
        </p:nvGrpSpPr>
        <p:grpSpPr>
          <a:xfrm>
            <a:off x="3373063" y="669580"/>
            <a:ext cx="793256" cy="182899"/>
            <a:chOff x="2685575" y="2835950"/>
            <a:chExt cx="433000" cy="99825"/>
          </a:xfrm>
        </p:grpSpPr>
        <p:sp>
          <p:nvSpPr>
            <p:cNvPr id="2722" name="Google Shape;2722;p56"/>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3" name="Google Shape;2723;p56"/>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4" name="Google Shape;2724;p56"/>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5" name="Google Shape;2725;p56"/>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6" name="Google Shape;2726;p56"/>
          <p:cNvGrpSpPr/>
          <p:nvPr/>
        </p:nvGrpSpPr>
        <p:grpSpPr>
          <a:xfrm>
            <a:off x="5408739" y="-838628"/>
            <a:ext cx="2019176" cy="2019176"/>
            <a:chOff x="1943325" y="-220375"/>
            <a:chExt cx="1298672" cy="1298672"/>
          </a:xfrm>
        </p:grpSpPr>
        <p:sp>
          <p:nvSpPr>
            <p:cNvPr id="2727" name="Google Shape;2727;p56"/>
            <p:cNvSpPr/>
            <p:nvPr/>
          </p:nvSpPr>
          <p:spPr>
            <a:xfrm>
              <a:off x="2582255" y="-220375"/>
              <a:ext cx="49" cy="460871"/>
            </a:xfrm>
            <a:custGeom>
              <a:rect b="b" l="l" r="r" t="t"/>
              <a:pathLst>
                <a:path extrusionOk="0" fill="none" h="9432" w="1">
                  <a:moveTo>
                    <a:pt x="0" y="0"/>
                  </a:moveTo>
                  <a:lnTo>
                    <a:pt x="0" y="943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8" name="Google Shape;2728;p56"/>
            <p:cNvSpPr/>
            <p:nvPr/>
          </p:nvSpPr>
          <p:spPr>
            <a:xfrm>
              <a:off x="2414509" y="-195895"/>
              <a:ext cx="118785" cy="444844"/>
            </a:xfrm>
            <a:custGeom>
              <a:rect b="b" l="l" r="r" t="t"/>
              <a:pathLst>
                <a:path extrusionOk="0" fill="none" h="9104" w="2431">
                  <a:moveTo>
                    <a:pt x="0" y="1"/>
                  </a:moveTo>
                  <a:lnTo>
                    <a:pt x="2431"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9" name="Google Shape;2729;p56"/>
            <p:cNvSpPr/>
            <p:nvPr/>
          </p:nvSpPr>
          <p:spPr>
            <a:xfrm>
              <a:off x="2259027" y="-128024"/>
              <a:ext cx="229996" cy="398669"/>
            </a:xfrm>
            <a:custGeom>
              <a:rect b="b" l="l" r="r" t="t"/>
              <a:pathLst>
                <a:path extrusionOk="0" fill="none" h="8159" w="4707">
                  <a:moveTo>
                    <a:pt x="0" y="0"/>
                  </a:moveTo>
                  <a:lnTo>
                    <a:pt x="4706" y="815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0" name="Google Shape;2730;p56"/>
            <p:cNvSpPr/>
            <p:nvPr/>
          </p:nvSpPr>
          <p:spPr>
            <a:xfrm>
              <a:off x="2126121" y="-22481"/>
              <a:ext cx="325180" cy="325180"/>
            </a:xfrm>
            <a:custGeom>
              <a:rect b="b" l="l" r="r" t="t"/>
              <a:pathLst>
                <a:path extrusionOk="0" fill="none" h="6655" w="6655">
                  <a:moveTo>
                    <a:pt x="1" y="0"/>
                  </a:moveTo>
                  <a:lnTo>
                    <a:pt x="6655" y="66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1" name="Google Shape;2731;p56"/>
            <p:cNvSpPr/>
            <p:nvPr/>
          </p:nvSpPr>
          <p:spPr>
            <a:xfrm>
              <a:off x="2025317" y="113211"/>
              <a:ext cx="398669" cy="230924"/>
            </a:xfrm>
            <a:custGeom>
              <a:rect b="b" l="l" r="r" t="t"/>
              <a:pathLst>
                <a:path extrusionOk="0" fill="none" h="4726" w="8159">
                  <a:moveTo>
                    <a:pt x="0" y="1"/>
                  </a:moveTo>
                  <a:lnTo>
                    <a:pt x="8158"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2" name="Google Shape;2732;p56"/>
            <p:cNvSpPr/>
            <p:nvPr/>
          </p:nvSpPr>
          <p:spPr>
            <a:xfrm>
              <a:off x="1963114" y="270598"/>
              <a:ext cx="444844" cy="119713"/>
            </a:xfrm>
            <a:custGeom>
              <a:rect b="b" l="l" r="r" t="t"/>
              <a:pathLst>
                <a:path extrusionOk="0" fill="none" h="2450" w="9104">
                  <a:moveTo>
                    <a:pt x="0" y="0"/>
                  </a:moveTo>
                  <a:lnTo>
                    <a:pt x="9103"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3" name="Google Shape;2733;p56"/>
            <p:cNvSpPr/>
            <p:nvPr/>
          </p:nvSpPr>
          <p:spPr>
            <a:xfrm>
              <a:off x="1943325" y="439273"/>
              <a:ext cx="460871" cy="49"/>
            </a:xfrm>
            <a:custGeom>
              <a:rect b="b" l="l" r="r" t="t"/>
              <a:pathLst>
                <a:path extrusionOk="0" fill="none" h="1" w="9432">
                  <a:moveTo>
                    <a:pt x="0" y="1"/>
                  </a:moveTo>
                  <a:lnTo>
                    <a:pt x="9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4" name="Google Shape;2734;p56"/>
            <p:cNvSpPr/>
            <p:nvPr/>
          </p:nvSpPr>
          <p:spPr>
            <a:xfrm>
              <a:off x="1967805" y="487354"/>
              <a:ext cx="445821" cy="119713"/>
            </a:xfrm>
            <a:custGeom>
              <a:rect b="b" l="l" r="r" t="t"/>
              <a:pathLst>
                <a:path extrusionOk="0" fill="none" h="2450" w="9124">
                  <a:moveTo>
                    <a:pt x="1" y="2450"/>
                  </a:moveTo>
                  <a:lnTo>
                    <a:pt x="912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5" name="Google Shape;2735;p56"/>
            <p:cNvSpPr/>
            <p:nvPr/>
          </p:nvSpPr>
          <p:spPr>
            <a:xfrm>
              <a:off x="2035676" y="532600"/>
              <a:ext cx="398669" cy="229996"/>
            </a:xfrm>
            <a:custGeom>
              <a:rect b="b" l="l" r="r" t="t"/>
              <a:pathLst>
                <a:path extrusionOk="0" fill="none" h="4707" w="8159">
                  <a:moveTo>
                    <a:pt x="0" y="4706"/>
                  </a:moveTo>
                  <a:lnTo>
                    <a:pt x="815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6" name="Google Shape;2736;p56"/>
            <p:cNvSpPr/>
            <p:nvPr/>
          </p:nvSpPr>
          <p:spPr>
            <a:xfrm>
              <a:off x="2141219" y="569345"/>
              <a:ext cx="326108" cy="326108"/>
            </a:xfrm>
            <a:custGeom>
              <a:rect b="b" l="l" r="r" t="t"/>
              <a:pathLst>
                <a:path extrusionOk="0" fill="none" h="6674" w="6674">
                  <a:moveTo>
                    <a:pt x="0" y="6674"/>
                  </a:moveTo>
                  <a:lnTo>
                    <a:pt x="6673"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7" name="Google Shape;2737;p56"/>
            <p:cNvSpPr/>
            <p:nvPr/>
          </p:nvSpPr>
          <p:spPr>
            <a:xfrm>
              <a:off x="2277840" y="597588"/>
              <a:ext cx="229996" cy="398718"/>
            </a:xfrm>
            <a:custGeom>
              <a:rect b="b" l="l" r="r" t="t"/>
              <a:pathLst>
                <a:path extrusionOk="0" fill="none" h="8160" w="4707">
                  <a:moveTo>
                    <a:pt x="1" y="8159"/>
                  </a:moveTo>
                  <a:lnTo>
                    <a:pt x="470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8" name="Google Shape;2738;p56"/>
            <p:cNvSpPr/>
            <p:nvPr/>
          </p:nvSpPr>
          <p:spPr>
            <a:xfrm>
              <a:off x="2435227" y="613615"/>
              <a:ext cx="118785" cy="444893"/>
            </a:xfrm>
            <a:custGeom>
              <a:rect b="b" l="l" r="r" t="t"/>
              <a:pathLst>
                <a:path extrusionOk="0" fill="none" h="9105" w="2431">
                  <a:moveTo>
                    <a:pt x="1" y="9104"/>
                  </a:moveTo>
                  <a:lnTo>
                    <a:pt x="243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9" name="Google Shape;2739;p56"/>
            <p:cNvSpPr/>
            <p:nvPr/>
          </p:nvSpPr>
          <p:spPr>
            <a:xfrm>
              <a:off x="2602973" y="617377"/>
              <a:ext cx="49" cy="460920"/>
            </a:xfrm>
            <a:custGeom>
              <a:rect b="b" l="l" r="r" t="t"/>
              <a:pathLst>
                <a:path extrusionOk="0" fill="none" h="9433" w="1">
                  <a:moveTo>
                    <a:pt x="1" y="9432"/>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0" name="Google Shape;2740;p56"/>
            <p:cNvSpPr/>
            <p:nvPr/>
          </p:nvSpPr>
          <p:spPr>
            <a:xfrm>
              <a:off x="2651982" y="607996"/>
              <a:ext cx="118785" cy="444844"/>
            </a:xfrm>
            <a:custGeom>
              <a:rect b="b" l="l" r="r" t="t"/>
              <a:pathLst>
                <a:path extrusionOk="0" fill="none" h="9104" w="2431">
                  <a:moveTo>
                    <a:pt x="2431" y="91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1" name="Google Shape;2741;p56"/>
            <p:cNvSpPr/>
            <p:nvPr/>
          </p:nvSpPr>
          <p:spPr>
            <a:xfrm>
              <a:off x="2696300" y="586301"/>
              <a:ext cx="229996" cy="398669"/>
            </a:xfrm>
            <a:custGeom>
              <a:rect b="b" l="l" r="r" t="t"/>
              <a:pathLst>
                <a:path extrusionOk="0" fill="none" h="8159" w="4707">
                  <a:moveTo>
                    <a:pt x="4706" y="8159"/>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2" name="Google Shape;2742;p56"/>
            <p:cNvSpPr/>
            <p:nvPr/>
          </p:nvSpPr>
          <p:spPr>
            <a:xfrm>
              <a:off x="2733974" y="554247"/>
              <a:ext cx="325180" cy="326108"/>
            </a:xfrm>
            <a:custGeom>
              <a:rect b="b" l="l" r="r" t="t"/>
              <a:pathLst>
                <a:path extrusionOk="0" fill="none" h="6674" w="6655">
                  <a:moveTo>
                    <a:pt x="6655" y="66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3" name="Google Shape;2743;p56"/>
            <p:cNvSpPr/>
            <p:nvPr/>
          </p:nvSpPr>
          <p:spPr>
            <a:xfrm>
              <a:off x="2761288" y="513739"/>
              <a:ext cx="398718" cy="229996"/>
            </a:xfrm>
            <a:custGeom>
              <a:rect b="b" l="l" r="r" t="t"/>
              <a:pathLst>
                <a:path extrusionOk="0" fill="none" h="4707" w="8160">
                  <a:moveTo>
                    <a:pt x="8159" y="4706"/>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4" name="Google Shape;2744;p56"/>
            <p:cNvSpPr/>
            <p:nvPr/>
          </p:nvSpPr>
          <p:spPr>
            <a:xfrm>
              <a:off x="2777315" y="466636"/>
              <a:ext cx="444893" cy="119713"/>
            </a:xfrm>
            <a:custGeom>
              <a:rect b="b" l="l" r="r" t="t"/>
              <a:pathLst>
                <a:path extrusionOk="0" fill="none" h="2450" w="9105">
                  <a:moveTo>
                    <a:pt x="9104" y="2449"/>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5" name="Google Shape;2745;p56"/>
            <p:cNvSpPr/>
            <p:nvPr/>
          </p:nvSpPr>
          <p:spPr>
            <a:xfrm>
              <a:off x="2781077" y="417626"/>
              <a:ext cx="460920" cy="49"/>
            </a:xfrm>
            <a:custGeom>
              <a:rect b="b" l="l" r="r" t="t"/>
              <a:pathLst>
                <a:path extrusionOk="0" fill="none" h="1" w="9433">
                  <a:moveTo>
                    <a:pt x="9432" y="0"/>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6" name="Google Shape;2746;p56"/>
            <p:cNvSpPr/>
            <p:nvPr/>
          </p:nvSpPr>
          <p:spPr>
            <a:xfrm>
              <a:off x="2771696" y="249880"/>
              <a:ext cx="444844" cy="119713"/>
            </a:xfrm>
            <a:custGeom>
              <a:rect b="b" l="l" r="r" t="t"/>
              <a:pathLst>
                <a:path extrusionOk="0" fill="none" h="2450" w="9104">
                  <a:moveTo>
                    <a:pt x="9103" y="0"/>
                  </a:moveTo>
                  <a:lnTo>
                    <a:pt x="0" y="245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7" name="Google Shape;2747;p56"/>
            <p:cNvSpPr/>
            <p:nvPr/>
          </p:nvSpPr>
          <p:spPr>
            <a:xfrm>
              <a:off x="2750929" y="94350"/>
              <a:ext cx="398718" cy="230973"/>
            </a:xfrm>
            <a:custGeom>
              <a:rect b="b" l="l" r="r" t="t"/>
              <a:pathLst>
                <a:path extrusionOk="0" fill="none" h="4727" w="8160">
                  <a:moveTo>
                    <a:pt x="8159" y="1"/>
                  </a:moveTo>
                  <a:lnTo>
                    <a:pt x="1" y="472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8" name="Google Shape;2748;p56"/>
            <p:cNvSpPr/>
            <p:nvPr/>
          </p:nvSpPr>
          <p:spPr>
            <a:xfrm>
              <a:off x="2717947" y="-38508"/>
              <a:ext cx="326108" cy="326108"/>
            </a:xfrm>
            <a:custGeom>
              <a:rect b="b" l="l" r="r" t="t"/>
              <a:pathLst>
                <a:path extrusionOk="0" fill="none" h="6674" w="6674">
                  <a:moveTo>
                    <a:pt x="6674" y="0"/>
                  </a:moveTo>
                  <a:lnTo>
                    <a:pt x="1" y="667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9" name="Google Shape;2749;p56"/>
            <p:cNvSpPr/>
            <p:nvPr/>
          </p:nvSpPr>
          <p:spPr>
            <a:xfrm>
              <a:off x="2677439" y="-139361"/>
              <a:ext cx="229996" cy="399646"/>
            </a:xfrm>
            <a:custGeom>
              <a:rect b="b" l="l" r="r" t="t"/>
              <a:pathLst>
                <a:path extrusionOk="0" fill="none" h="8179" w="4707">
                  <a:moveTo>
                    <a:pt x="4706" y="1"/>
                  </a:moveTo>
                  <a:lnTo>
                    <a:pt x="0" y="817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0" name="Google Shape;2750;p56"/>
            <p:cNvSpPr/>
            <p:nvPr/>
          </p:nvSpPr>
          <p:spPr>
            <a:xfrm>
              <a:off x="2631264" y="-201563"/>
              <a:ext cx="118785" cy="444893"/>
            </a:xfrm>
            <a:custGeom>
              <a:rect b="b" l="l" r="r" t="t"/>
              <a:pathLst>
                <a:path extrusionOk="0" fill="none" h="9105" w="2431">
                  <a:moveTo>
                    <a:pt x="2430" y="1"/>
                  </a:moveTo>
                  <a:lnTo>
                    <a:pt x="0" y="910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1" name="Google Shape;2751;p56"/>
            <p:cNvSpPr/>
            <p:nvPr/>
          </p:nvSpPr>
          <p:spPr>
            <a:xfrm>
              <a:off x="2607712" y="-215684"/>
              <a:ext cx="62251" cy="456180"/>
            </a:xfrm>
            <a:custGeom>
              <a:rect b="b" l="l" r="r" t="t"/>
              <a:pathLst>
                <a:path extrusionOk="0" fill="none" h="9336" w="1274">
                  <a:moveTo>
                    <a:pt x="1273" y="0"/>
                  </a:moveTo>
                  <a:lnTo>
                    <a:pt x="0" y="933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2" name="Google Shape;2752;p56"/>
            <p:cNvSpPr/>
            <p:nvPr/>
          </p:nvSpPr>
          <p:spPr>
            <a:xfrm>
              <a:off x="2500263" y="-213779"/>
              <a:ext cx="57511" cy="457109"/>
            </a:xfrm>
            <a:custGeom>
              <a:rect b="b" l="l" r="r" t="t"/>
              <a:pathLst>
                <a:path extrusionOk="0" fill="none" h="9355" w="1177">
                  <a:moveTo>
                    <a:pt x="1" y="0"/>
                  </a:moveTo>
                  <a:lnTo>
                    <a:pt x="1177" y="935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3" name="Google Shape;2753;p56"/>
            <p:cNvSpPr/>
            <p:nvPr/>
          </p:nvSpPr>
          <p:spPr>
            <a:xfrm>
              <a:off x="2337208" y="-168580"/>
              <a:ext cx="174390" cy="426961"/>
            </a:xfrm>
            <a:custGeom>
              <a:rect b="b" l="l" r="r" t="t"/>
              <a:pathLst>
                <a:path extrusionOk="0" fill="none" h="8738" w="3569">
                  <a:moveTo>
                    <a:pt x="1" y="1"/>
                  </a:moveTo>
                  <a:lnTo>
                    <a:pt x="3569" y="873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4" name="Google Shape;2754;p56"/>
            <p:cNvSpPr/>
            <p:nvPr/>
          </p:nvSpPr>
          <p:spPr>
            <a:xfrm>
              <a:off x="2191157" y="-81849"/>
              <a:ext cx="279005" cy="366615"/>
            </a:xfrm>
            <a:custGeom>
              <a:rect b="b" l="l" r="r" t="t"/>
              <a:pathLst>
                <a:path extrusionOk="0" fill="none" h="7503" w="5710">
                  <a:moveTo>
                    <a:pt x="0" y="0"/>
                  </a:moveTo>
                  <a:lnTo>
                    <a:pt x="5709" y="750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5" name="Google Shape;2755;p56"/>
            <p:cNvSpPr/>
            <p:nvPr/>
          </p:nvSpPr>
          <p:spPr>
            <a:xfrm>
              <a:off x="2072420" y="39722"/>
              <a:ext cx="364759" cy="281790"/>
            </a:xfrm>
            <a:custGeom>
              <a:rect b="b" l="l" r="r" t="t"/>
              <a:pathLst>
                <a:path extrusionOk="0" fill="none" h="5767" w="7465">
                  <a:moveTo>
                    <a:pt x="0" y="0"/>
                  </a:moveTo>
                  <a:lnTo>
                    <a:pt x="7464" y="5767"/>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6" name="Google Shape;2756;p56"/>
            <p:cNvSpPr/>
            <p:nvPr/>
          </p:nvSpPr>
          <p:spPr>
            <a:xfrm>
              <a:off x="1989500" y="187678"/>
              <a:ext cx="425055" cy="178153"/>
            </a:xfrm>
            <a:custGeom>
              <a:rect b="b" l="l" r="r" t="t"/>
              <a:pathLst>
                <a:path extrusionOk="0" fill="none" h="3646" w="8699">
                  <a:moveTo>
                    <a:pt x="0" y="0"/>
                  </a:moveTo>
                  <a:lnTo>
                    <a:pt x="8698" y="3645"/>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7" name="Google Shape;2757;p56"/>
            <p:cNvSpPr/>
            <p:nvPr/>
          </p:nvSpPr>
          <p:spPr>
            <a:xfrm>
              <a:off x="1948016" y="351662"/>
              <a:ext cx="456180" cy="62251"/>
            </a:xfrm>
            <a:custGeom>
              <a:rect b="b" l="l" r="r" t="t"/>
              <a:pathLst>
                <a:path extrusionOk="0" fill="none" h="1274" w="9336">
                  <a:moveTo>
                    <a:pt x="1" y="0"/>
                  </a:moveTo>
                  <a:lnTo>
                    <a:pt x="9335" y="1273"/>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8" name="Google Shape;2758;p56"/>
            <p:cNvSpPr/>
            <p:nvPr/>
          </p:nvSpPr>
          <p:spPr>
            <a:xfrm>
              <a:off x="1949921" y="462824"/>
              <a:ext cx="457109" cy="58488"/>
            </a:xfrm>
            <a:custGeom>
              <a:rect b="b" l="l" r="r" t="t"/>
              <a:pathLst>
                <a:path extrusionOk="0" fill="none" h="1197" w="9355">
                  <a:moveTo>
                    <a:pt x="0" y="1197"/>
                  </a:moveTo>
                  <a:lnTo>
                    <a:pt x="9354"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9" name="Google Shape;2759;p56"/>
            <p:cNvSpPr/>
            <p:nvPr/>
          </p:nvSpPr>
          <p:spPr>
            <a:xfrm>
              <a:off x="1996097" y="509977"/>
              <a:ext cx="425983" cy="174390"/>
            </a:xfrm>
            <a:custGeom>
              <a:rect b="b" l="l" r="r" t="t"/>
              <a:pathLst>
                <a:path extrusionOk="0" fill="none" h="3569" w="8718">
                  <a:moveTo>
                    <a:pt x="0" y="3568"/>
                  </a:moveTo>
                  <a:lnTo>
                    <a:pt x="8718"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0" name="Google Shape;2760;p56"/>
            <p:cNvSpPr/>
            <p:nvPr/>
          </p:nvSpPr>
          <p:spPr>
            <a:xfrm>
              <a:off x="2081851" y="551413"/>
              <a:ext cx="367593" cy="279005"/>
            </a:xfrm>
            <a:custGeom>
              <a:rect b="b" l="l" r="r" t="t"/>
              <a:pathLst>
                <a:path extrusionOk="0" fill="none" h="5710" w="7523">
                  <a:moveTo>
                    <a:pt x="0" y="5710"/>
                  </a:moveTo>
                  <a:lnTo>
                    <a:pt x="7522"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1" name="Google Shape;2761;p56"/>
            <p:cNvSpPr/>
            <p:nvPr/>
          </p:nvSpPr>
          <p:spPr>
            <a:xfrm>
              <a:off x="2203422" y="584395"/>
              <a:ext cx="281790" cy="363830"/>
            </a:xfrm>
            <a:custGeom>
              <a:rect b="b" l="l" r="r" t="t"/>
              <a:pathLst>
                <a:path extrusionOk="0" fill="none" h="7446" w="5767">
                  <a:moveTo>
                    <a:pt x="0" y="7446"/>
                  </a:moveTo>
                  <a:lnTo>
                    <a:pt x="5767"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2" name="Google Shape;2762;p56"/>
            <p:cNvSpPr/>
            <p:nvPr/>
          </p:nvSpPr>
          <p:spPr>
            <a:xfrm>
              <a:off x="2351378" y="607018"/>
              <a:ext cx="178153" cy="424126"/>
            </a:xfrm>
            <a:custGeom>
              <a:rect b="b" l="l" r="r" t="t"/>
              <a:pathLst>
                <a:path extrusionOk="0" fill="none" h="8680" w="3646">
                  <a:moveTo>
                    <a:pt x="0" y="8680"/>
                  </a:moveTo>
                  <a:lnTo>
                    <a:pt x="3645"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3" name="Google Shape;2763;p56"/>
            <p:cNvSpPr/>
            <p:nvPr/>
          </p:nvSpPr>
          <p:spPr>
            <a:xfrm>
              <a:off x="2515362" y="616449"/>
              <a:ext cx="62251" cy="457109"/>
            </a:xfrm>
            <a:custGeom>
              <a:rect b="b" l="l" r="r" t="t"/>
              <a:pathLst>
                <a:path extrusionOk="0" fill="none" h="9355" w="1274">
                  <a:moveTo>
                    <a:pt x="0" y="9355"/>
                  </a:moveTo>
                  <a:lnTo>
                    <a:pt x="1273"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4" name="Google Shape;2764;p56"/>
            <p:cNvSpPr/>
            <p:nvPr/>
          </p:nvSpPr>
          <p:spPr>
            <a:xfrm>
              <a:off x="2626524" y="614592"/>
              <a:ext cx="58488" cy="457109"/>
            </a:xfrm>
            <a:custGeom>
              <a:rect b="b" l="l" r="r" t="t"/>
              <a:pathLst>
                <a:path extrusionOk="0" fill="none" h="9355" w="1197">
                  <a:moveTo>
                    <a:pt x="1197" y="9354"/>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5" name="Google Shape;2765;p56"/>
            <p:cNvSpPr/>
            <p:nvPr/>
          </p:nvSpPr>
          <p:spPr>
            <a:xfrm>
              <a:off x="2673677" y="598565"/>
              <a:ext cx="174390" cy="426961"/>
            </a:xfrm>
            <a:custGeom>
              <a:rect b="b" l="l" r="r" t="t"/>
              <a:pathLst>
                <a:path extrusionOk="0" fill="none" h="8738" w="3569">
                  <a:moveTo>
                    <a:pt x="3568" y="8737"/>
                  </a:moveTo>
                  <a:lnTo>
                    <a:pt x="0"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6" name="Google Shape;2766;p56"/>
            <p:cNvSpPr/>
            <p:nvPr/>
          </p:nvSpPr>
          <p:spPr>
            <a:xfrm>
              <a:off x="2715113" y="572179"/>
              <a:ext cx="279005" cy="366615"/>
            </a:xfrm>
            <a:custGeom>
              <a:rect b="b" l="l" r="r" t="t"/>
              <a:pathLst>
                <a:path extrusionOk="0" fill="none" h="7503" w="5710">
                  <a:moveTo>
                    <a:pt x="5710" y="7503"/>
                  </a:move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7" name="Google Shape;2767;p56"/>
            <p:cNvSpPr/>
            <p:nvPr/>
          </p:nvSpPr>
          <p:spPr>
            <a:xfrm>
              <a:off x="2748095" y="535386"/>
              <a:ext cx="364759" cy="281839"/>
            </a:xfrm>
            <a:custGeom>
              <a:rect b="b" l="l" r="r" t="t"/>
              <a:pathLst>
                <a:path extrusionOk="0" fill="none" h="5768" w="7465">
                  <a:moveTo>
                    <a:pt x="7465" y="5768"/>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8" name="Google Shape;2768;p56"/>
            <p:cNvSpPr/>
            <p:nvPr/>
          </p:nvSpPr>
          <p:spPr>
            <a:xfrm>
              <a:off x="2770718" y="491116"/>
              <a:ext cx="424126" cy="179081"/>
            </a:xfrm>
            <a:custGeom>
              <a:rect b="b" l="l" r="r" t="t"/>
              <a:pathLst>
                <a:path extrusionOk="0" fill="none" h="3665" w="8680">
                  <a:moveTo>
                    <a:pt x="8680" y="3665"/>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9" name="Google Shape;2769;p56"/>
            <p:cNvSpPr/>
            <p:nvPr/>
          </p:nvSpPr>
          <p:spPr>
            <a:xfrm>
              <a:off x="2781077" y="443035"/>
              <a:ext cx="456180" cy="62251"/>
            </a:xfrm>
            <a:custGeom>
              <a:rect b="b" l="l" r="r" t="t"/>
              <a:pathLst>
                <a:path extrusionOk="0" fill="none" h="1274" w="9336">
                  <a:moveTo>
                    <a:pt x="9336" y="1274"/>
                  </a:moveTo>
                  <a:lnTo>
                    <a:pt x="1" y="1"/>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0" name="Google Shape;2770;p56"/>
            <p:cNvSpPr/>
            <p:nvPr/>
          </p:nvSpPr>
          <p:spPr>
            <a:xfrm>
              <a:off x="2778292" y="335635"/>
              <a:ext cx="457109" cy="58440"/>
            </a:xfrm>
            <a:custGeom>
              <a:rect b="b" l="l" r="r" t="t"/>
              <a:pathLst>
                <a:path extrusionOk="0" fill="none" h="1196" w="9355">
                  <a:moveTo>
                    <a:pt x="9354" y="0"/>
                  </a:moveTo>
                  <a:lnTo>
                    <a:pt x="0" y="1196"/>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1" name="Google Shape;2771;p56"/>
            <p:cNvSpPr/>
            <p:nvPr/>
          </p:nvSpPr>
          <p:spPr>
            <a:xfrm>
              <a:off x="2763194" y="172579"/>
              <a:ext cx="426032" cy="174390"/>
            </a:xfrm>
            <a:custGeom>
              <a:rect b="b" l="l" r="r" t="t"/>
              <a:pathLst>
                <a:path extrusionOk="0" fill="none" h="3569" w="8719">
                  <a:moveTo>
                    <a:pt x="8718" y="1"/>
                  </a:moveTo>
                  <a:lnTo>
                    <a:pt x="1" y="3569"/>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2" name="Google Shape;2772;p56"/>
            <p:cNvSpPr/>
            <p:nvPr/>
          </p:nvSpPr>
          <p:spPr>
            <a:xfrm>
              <a:off x="2735879" y="27457"/>
              <a:ext cx="366615" cy="278076"/>
            </a:xfrm>
            <a:custGeom>
              <a:rect b="b" l="l" r="r" t="t"/>
              <a:pathLst>
                <a:path extrusionOk="0" fill="none" h="5691" w="7503">
                  <a:moveTo>
                    <a:pt x="7503" y="0"/>
                  </a:moveTo>
                  <a:lnTo>
                    <a:pt x="0" y="569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3" name="Google Shape;2773;p56"/>
            <p:cNvSpPr/>
            <p:nvPr/>
          </p:nvSpPr>
          <p:spPr>
            <a:xfrm>
              <a:off x="2699135" y="-91280"/>
              <a:ext cx="282767" cy="364759"/>
            </a:xfrm>
            <a:custGeom>
              <a:rect b="b" l="l" r="r" t="t"/>
              <a:pathLst>
                <a:path extrusionOk="0" fill="none" h="7465" w="5787">
                  <a:moveTo>
                    <a:pt x="5786" y="0"/>
                  </a:moveTo>
                  <a:lnTo>
                    <a:pt x="0" y="7464"/>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4" name="Google Shape;2774;p56"/>
            <p:cNvSpPr/>
            <p:nvPr/>
          </p:nvSpPr>
          <p:spPr>
            <a:xfrm>
              <a:off x="2655744" y="-174200"/>
              <a:ext cx="178153" cy="425055"/>
            </a:xfrm>
            <a:custGeom>
              <a:rect b="b" l="l" r="r" t="t"/>
              <a:pathLst>
                <a:path extrusionOk="0" fill="none" h="8699" w="3646">
                  <a:moveTo>
                    <a:pt x="3646" y="0"/>
                  </a:moveTo>
                  <a:lnTo>
                    <a:pt x="1" y="8698"/>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775" name="Google Shape;2775;p56"/>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6" name="Google Shape;2776;p56"/>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7" name="Google Shape;2777;p56">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8" name="Google Shape;2778;p56">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9" name="Google Shape;2779;p56">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mph" presetID="8" presetSubtype="0">
                                  <p:stCondLst>
                                    <p:cond delay="0"/>
                                  </p:stCondLst>
                                  <p:childTnLst>
                                    <p:animRot by="-21600000">
                                      <p:cBhvr>
                                        <p:cTn dur="1000" fill="hold"/>
                                        <p:tgtEl>
                                          <p:spTgt spid="2726"/>
                                        </p:tgtEl>
                                        <p:attrNameLst>
                                          <p:attrName>r</p:attrName>
                                        </p:attrNameLst>
                                      </p:cBhvr>
                                    </p:animRot>
                                  </p:childTnLst>
                                </p:cTn>
                              </p:par>
                              <p:par>
                                <p:cTn fill="hold" nodeType="withEffect" presetClass="entr" presetID="2" presetSubtype="2">
                                  <p:stCondLst>
                                    <p:cond delay="0"/>
                                  </p:stCondLst>
                                  <p:childTnLst>
                                    <p:set>
                                      <p:cBhvr>
                                        <p:cTn dur="1" fill="hold">
                                          <p:stCondLst>
                                            <p:cond delay="0"/>
                                          </p:stCondLst>
                                        </p:cTn>
                                        <p:tgtEl>
                                          <p:spTgt spid="2721"/>
                                        </p:tgtEl>
                                        <p:attrNameLst>
                                          <p:attrName>style.visibility</p:attrName>
                                        </p:attrNameLst>
                                      </p:cBhvr>
                                      <p:to>
                                        <p:strVal val="visible"/>
                                      </p:to>
                                    </p:set>
                                    <p:anim calcmode="lin" valueType="num">
                                      <p:cBhvr additive="base">
                                        <p:cTn dur="1000"/>
                                        <p:tgtEl>
                                          <p:spTgt spid="272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20"/>
                                        </p:tgtEl>
                                        <p:attrNameLst>
                                          <p:attrName>style.visibility</p:attrName>
                                        </p:attrNameLst>
                                      </p:cBhvr>
                                      <p:to>
                                        <p:strVal val="visible"/>
                                      </p:to>
                                    </p:set>
                                    <p:animEffect filter="fade" transition="in">
                                      <p:cBhvr>
                                        <p:cTn dur="1000"/>
                                        <p:tgtEl>
                                          <p:spTgt spid="2720"/>
                                        </p:tgtEl>
                                      </p:cBhvr>
                                    </p:animEffect>
                                  </p:childTnLst>
                                </p:cTn>
                              </p:par>
                              <p:par>
                                <p:cTn fill="hold" nodeType="withEffect" presetClass="entr" presetID="10" presetSubtype="0">
                                  <p:stCondLst>
                                    <p:cond delay="0"/>
                                  </p:stCondLst>
                                  <p:childTnLst>
                                    <p:set>
                                      <p:cBhvr>
                                        <p:cTn dur="1" fill="hold">
                                          <p:stCondLst>
                                            <p:cond delay="0"/>
                                          </p:stCondLst>
                                        </p:cTn>
                                        <p:tgtEl>
                                          <p:spTgt spid="2775"/>
                                        </p:tgtEl>
                                        <p:attrNameLst>
                                          <p:attrName>style.visibility</p:attrName>
                                        </p:attrNameLst>
                                      </p:cBhvr>
                                      <p:to>
                                        <p:strVal val="visible"/>
                                      </p:to>
                                    </p:set>
                                    <p:animEffect filter="fade" transition="in">
                                      <p:cBhvr>
                                        <p:cTn dur="1000"/>
                                        <p:tgtEl>
                                          <p:spTgt spid="2775"/>
                                        </p:tgtEl>
                                      </p:cBhvr>
                                    </p:animEffect>
                                  </p:childTnLst>
                                </p:cTn>
                              </p:par>
                              <p:par>
                                <p:cTn fill="hold" nodeType="withEffect" presetClass="entr" presetID="10" presetSubtype="0">
                                  <p:stCondLst>
                                    <p:cond delay="0"/>
                                  </p:stCondLst>
                                  <p:childTnLst>
                                    <p:set>
                                      <p:cBhvr>
                                        <p:cTn dur="1" fill="hold">
                                          <p:stCondLst>
                                            <p:cond delay="0"/>
                                          </p:stCondLst>
                                        </p:cTn>
                                        <p:tgtEl>
                                          <p:spTgt spid="2776"/>
                                        </p:tgtEl>
                                        <p:attrNameLst>
                                          <p:attrName>style.visibility</p:attrName>
                                        </p:attrNameLst>
                                      </p:cBhvr>
                                      <p:to>
                                        <p:strVal val="visible"/>
                                      </p:to>
                                    </p:set>
                                    <p:animEffect filter="fade" transition="in">
                                      <p:cBhvr>
                                        <p:cTn dur="1000"/>
                                        <p:tgtEl>
                                          <p:spTgt spid="2776"/>
                                        </p:tgtEl>
                                      </p:cBhvr>
                                    </p:animEffect>
                                  </p:childTnLst>
                                </p:cTn>
                              </p:par>
                              <p:par>
                                <p:cTn fill="hold" nodeType="withEffect" presetClass="entr" presetID="10" presetSubtype="0">
                                  <p:stCondLst>
                                    <p:cond delay="0"/>
                                  </p:stCondLst>
                                  <p:childTnLst>
                                    <p:set>
                                      <p:cBhvr>
                                        <p:cTn dur="1" fill="hold">
                                          <p:stCondLst>
                                            <p:cond delay="0"/>
                                          </p:stCondLst>
                                        </p:cTn>
                                        <p:tgtEl>
                                          <p:spTgt spid="2777"/>
                                        </p:tgtEl>
                                        <p:attrNameLst>
                                          <p:attrName>style.visibility</p:attrName>
                                        </p:attrNameLst>
                                      </p:cBhvr>
                                      <p:to>
                                        <p:strVal val="visible"/>
                                      </p:to>
                                    </p:set>
                                    <p:animEffect filter="fade" transition="in">
                                      <p:cBhvr>
                                        <p:cTn dur="1000"/>
                                        <p:tgtEl>
                                          <p:spTgt spid="2777"/>
                                        </p:tgtEl>
                                      </p:cBhvr>
                                    </p:animEffect>
                                  </p:childTnLst>
                                </p:cTn>
                              </p:par>
                              <p:par>
                                <p:cTn fill="hold" nodeType="withEffect" presetClass="entr" presetID="10" presetSubtype="0">
                                  <p:stCondLst>
                                    <p:cond delay="0"/>
                                  </p:stCondLst>
                                  <p:childTnLst>
                                    <p:set>
                                      <p:cBhvr>
                                        <p:cTn dur="1" fill="hold">
                                          <p:stCondLst>
                                            <p:cond delay="0"/>
                                          </p:stCondLst>
                                        </p:cTn>
                                        <p:tgtEl>
                                          <p:spTgt spid="2778"/>
                                        </p:tgtEl>
                                        <p:attrNameLst>
                                          <p:attrName>style.visibility</p:attrName>
                                        </p:attrNameLst>
                                      </p:cBhvr>
                                      <p:to>
                                        <p:strVal val="visible"/>
                                      </p:to>
                                    </p:set>
                                    <p:animEffect filter="fade" transition="in">
                                      <p:cBhvr>
                                        <p:cTn dur="1000"/>
                                        <p:tgtEl>
                                          <p:spTgt spid="2778"/>
                                        </p:tgtEl>
                                      </p:cBhvr>
                                    </p:animEffect>
                                  </p:childTnLst>
                                </p:cTn>
                              </p:par>
                              <p:par>
                                <p:cTn fill="hold" nodeType="withEffect" presetClass="entr" presetID="10" presetSubtype="0">
                                  <p:stCondLst>
                                    <p:cond delay="0"/>
                                  </p:stCondLst>
                                  <p:childTnLst>
                                    <p:set>
                                      <p:cBhvr>
                                        <p:cTn dur="1" fill="hold">
                                          <p:stCondLst>
                                            <p:cond delay="0"/>
                                          </p:stCondLst>
                                        </p:cTn>
                                        <p:tgtEl>
                                          <p:spTgt spid="2779"/>
                                        </p:tgtEl>
                                        <p:attrNameLst>
                                          <p:attrName>style.visibility</p:attrName>
                                        </p:attrNameLst>
                                      </p:cBhvr>
                                      <p:to>
                                        <p:strVal val="visible"/>
                                      </p:to>
                                    </p:set>
                                    <p:animEffect filter="fade" transition="in">
                                      <p:cBhvr>
                                        <p:cTn dur="1000"/>
                                        <p:tgtEl>
                                          <p:spTgt spid="27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3" name="Shape 2783"/>
        <p:cNvGrpSpPr/>
        <p:nvPr/>
      </p:nvGrpSpPr>
      <p:grpSpPr>
        <a:xfrm>
          <a:off x="0" y="0"/>
          <a:ext cx="0" cy="0"/>
          <a:chOff x="0" y="0"/>
          <a:chExt cx="0" cy="0"/>
        </a:xfrm>
      </p:grpSpPr>
      <p:sp>
        <p:nvSpPr>
          <p:cNvPr id="2784" name="Google Shape;2784;p57"/>
          <p:cNvSpPr txBox="1"/>
          <p:nvPr>
            <p:ph idx="3" type="subTitle"/>
          </p:nvPr>
        </p:nvSpPr>
        <p:spPr>
          <a:xfrm>
            <a:off x="2229956" y="2068541"/>
            <a:ext cx="2040000" cy="354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Sentiment Analysis</a:t>
            </a:r>
            <a:endParaRPr/>
          </a:p>
        </p:txBody>
      </p:sp>
      <p:sp>
        <p:nvSpPr>
          <p:cNvPr id="2785" name="Google Shape;2785;p57"/>
          <p:cNvSpPr txBox="1"/>
          <p:nvPr>
            <p:ph idx="4" type="subTitle"/>
          </p:nvPr>
        </p:nvSpPr>
        <p:spPr>
          <a:xfrm>
            <a:off x="2229925" y="2406832"/>
            <a:ext cx="2040000" cy="2438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Sentiment analysis is the process of classifying whether a block of text is positive, negative, or, neutral.</a:t>
            </a:r>
            <a:endParaRPr sz="1000">
              <a:latin typeface="Roboto"/>
              <a:ea typeface="Roboto"/>
              <a:cs typeface="Roboto"/>
              <a:sym typeface="Roboto"/>
            </a:endParaRPr>
          </a:p>
          <a:p>
            <a:pPr indent="0" lvl="0" marL="0" rtl="0" algn="ctr">
              <a:spcBef>
                <a:spcPts val="0"/>
              </a:spcBef>
              <a:spcAft>
                <a:spcPts val="0"/>
              </a:spcAft>
              <a:buNone/>
            </a:pPr>
            <a:r>
              <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 will use it to help the businesses and consumers to see the final results of reviews easily, i</a:t>
            </a:r>
            <a:r>
              <a:rPr lang="en" sz="1000">
                <a:latin typeface="Roboto"/>
                <a:ea typeface="Roboto"/>
                <a:cs typeface="Roboto"/>
                <a:sym typeface="Roboto"/>
              </a:rPr>
              <a:t>nstead </a:t>
            </a:r>
            <a:r>
              <a:rPr lang="en" sz="1000">
                <a:latin typeface="Roboto"/>
                <a:ea typeface="Roboto"/>
                <a:cs typeface="Roboto"/>
                <a:sym typeface="Roboto"/>
              </a:rPr>
              <a:t>of reading each review or counting stars.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Stars can be helpful as well but instead of 5 to10 rating scores,</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I will deliver more sharp and clear answers with my model.</a:t>
            </a:r>
            <a:endParaRPr sz="1000">
              <a:latin typeface="Roboto"/>
              <a:ea typeface="Roboto"/>
              <a:cs typeface="Roboto"/>
              <a:sym typeface="Roboto"/>
            </a:endParaRPr>
          </a:p>
        </p:txBody>
      </p:sp>
      <p:sp>
        <p:nvSpPr>
          <p:cNvPr id="2786" name="Google Shape;2786;p57"/>
          <p:cNvSpPr txBox="1"/>
          <p:nvPr>
            <p:ph type="title"/>
          </p:nvPr>
        </p:nvSpPr>
        <p:spPr>
          <a:xfrm>
            <a:off x="715500" y="157250"/>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What is… What for… Where to use…</a:t>
            </a:r>
            <a:endParaRPr/>
          </a:p>
        </p:txBody>
      </p:sp>
      <p:sp>
        <p:nvSpPr>
          <p:cNvPr id="2787" name="Google Shape;2787;p57"/>
          <p:cNvSpPr txBox="1"/>
          <p:nvPr>
            <p:ph idx="7" type="subTitle"/>
          </p:nvPr>
        </p:nvSpPr>
        <p:spPr>
          <a:xfrm>
            <a:off x="4805975" y="2007175"/>
            <a:ext cx="2744100" cy="354900"/>
          </a:xfrm>
          <a:prstGeom prst="rect">
            <a:avLst/>
          </a:prstGeom>
        </p:spPr>
        <p:txBody>
          <a:bodyPr anchorCtr="0" anchor="b" bIns="91425" lIns="91425" spcFirstLastPara="1" rIns="91425" wrap="square" tIns="91425">
            <a:noAutofit/>
          </a:bodyPr>
          <a:lstStyle/>
          <a:p>
            <a:pPr indent="0" lvl="0" marL="0" rtl="0" algn="ctr">
              <a:spcBef>
                <a:spcPts val="0"/>
              </a:spcBef>
              <a:spcAft>
                <a:spcPts val="1200"/>
              </a:spcAft>
              <a:buNone/>
            </a:pPr>
            <a:r>
              <a:rPr lang="en"/>
              <a:t>Product Recommendation</a:t>
            </a:r>
            <a:endParaRPr/>
          </a:p>
        </p:txBody>
      </p:sp>
      <p:sp>
        <p:nvSpPr>
          <p:cNvPr id="2788" name="Google Shape;2788;p57"/>
          <p:cNvSpPr txBox="1"/>
          <p:nvPr>
            <p:ph idx="8" type="subTitle"/>
          </p:nvPr>
        </p:nvSpPr>
        <p:spPr>
          <a:xfrm>
            <a:off x="5201728" y="2345465"/>
            <a:ext cx="2040000" cy="51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Roboto"/>
                <a:ea typeface="Roboto"/>
                <a:cs typeface="Roboto"/>
                <a:sym typeface="Roboto"/>
              </a:rPr>
              <a:t>In this system, keywords are used to describe the items and a user profile is built to indicate the type of item this user likes. These algorithms try to recommend items that are similar to those that a user liked in the past, or is examining in the present.</a:t>
            </a:r>
            <a:endParaRPr sz="1000">
              <a:latin typeface="Roboto"/>
              <a:ea typeface="Roboto"/>
              <a:cs typeface="Roboto"/>
              <a:sym typeface="Roboto"/>
            </a:endParaRPr>
          </a:p>
          <a:p>
            <a:pPr indent="0" lvl="0" marL="0" rtl="0" algn="ctr">
              <a:spcBef>
                <a:spcPts val="0"/>
              </a:spcBef>
              <a:spcAft>
                <a:spcPts val="0"/>
              </a:spcAft>
              <a:buNone/>
            </a:pPr>
            <a:r>
              <a:rPr lang="en" sz="1000">
                <a:latin typeface="Roboto"/>
                <a:ea typeface="Roboto"/>
                <a:cs typeface="Roboto"/>
                <a:sym typeface="Roboto"/>
              </a:rPr>
              <a:t>With this system, my target will be both consumers and businesses: to give consumers a better chance to see things they would like to buy and give businesses more </a:t>
            </a:r>
            <a:r>
              <a:rPr lang="en" sz="1000">
                <a:latin typeface="Roboto"/>
                <a:ea typeface="Roboto"/>
                <a:cs typeface="Roboto"/>
                <a:sym typeface="Roboto"/>
              </a:rPr>
              <a:t>opportunity</a:t>
            </a:r>
            <a:r>
              <a:rPr lang="en" sz="1000">
                <a:latin typeface="Roboto"/>
                <a:ea typeface="Roboto"/>
                <a:cs typeface="Roboto"/>
                <a:sym typeface="Roboto"/>
              </a:rPr>
              <a:t> to display right products to sell for the right target groups.</a:t>
            </a:r>
            <a:endParaRPr sz="1000">
              <a:latin typeface="Roboto"/>
              <a:ea typeface="Roboto"/>
              <a:cs typeface="Roboto"/>
              <a:sym typeface="Roboto"/>
            </a:endParaRPr>
          </a:p>
        </p:txBody>
      </p:sp>
      <p:sp>
        <p:nvSpPr>
          <p:cNvPr id="2789" name="Google Shape;2789;p57"/>
          <p:cNvSpPr/>
          <p:nvPr/>
        </p:nvSpPr>
        <p:spPr>
          <a:xfrm>
            <a:off x="5943979" y="956538"/>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0" name="Google Shape;2790;p57"/>
          <p:cNvSpPr/>
          <p:nvPr/>
        </p:nvSpPr>
        <p:spPr>
          <a:xfrm>
            <a:off x="2972204" y="1017883"/>
            <a:ext cx="555517" cy="554294"/>
          </a:xfrm>
          <a:custGeom>
            <a:rect b="b" l="l" r="r" t="t"/>
            <a:pathLst>
              <a:path extrusionOk="0" h="11337" w="11362">
                <a:moveTo>
                  <a:pt x="11362" y="5668"/>
                </a:moveTo>
                <a:cubicBezTo>
                  <a:pt x="11362" y="8798"/>
                  <a:pt x="8823" y="11337"/>
                  <a:pt x="5669" y="11337"/>
                </a:cubicBezTo>
                <a:cubicBezTo>
                  <a:pt x="2539" y="11337"/>
                  <a:pt x="1" y="8798"/>
                  <a:pt x="1" y="5668"/>
                </a:cubicBezTo>
                <a:cubicBezTo>
                  <a:pt x="1" y="2539"/>
                  <a:pt x="2539" y="0"/>
                  <a:pt x="5669" y="0"/>
                </a:cubicBezTo>
                <a:cubicBezTo>
                  <a:pt x="8823" y="0"/>
                  <a:pt x="11362" y="2539"/>
                  <a:pt x="11362" y="5668"/>
                </a:cubicBezTo>
                <a:close/>
              </a:path>
            </a:pathLst>
          </a:cu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791" name="Google Shape;2791;p57"/>
          <p:cNvGrpSpPr/>
          <p:nvPr/>
        </p:nvGrpSpPr>
        <p:grpSpPr>
          <a:xfrm>
            <a:off x="3094994" y="1140085"/>
            <a:ext cx="309925" cy="309899"/>
            <a:chOff x="4168661" y="6184550"/>
            <a:chExt cx="309925" cy="309899"/>
          </a:xfrm>
        </p:grpSpPr>
        <p:sp>
          <p:nvSpPr>
            <p:cNvPr id="2792" name="Google Shape;2792;p57"/>
            <p:cNvSpPr/>
            <p:nvPr/>
          </p:nvSpPr>
          <p:spPr>
            <a:xfrm>
              <a:off x="4168661" y="6184550"/>
              <a:ext cx="309925" cy="309899"/>
            </a:xfrm>
            <a:custGeom>
              <a:rect b="b" l="l" r="r" t="t"/>
              <a:pathLst>
                <a:path extrusionOk="0" h="11598" w="11599">
                  <a:moveTo>
                    <a:pt x="5454" y="667"/>
                  </a:moveTo>
                  <a:lnTo>
                    <a:pt x="5454" y="4096"/>
                  </a:lnTo>
                  <a:lnTo>
                    <a:pt x="667" y="4096"/>
                  </a:lnTo>
                  <a:lnTo>
                    <a:pt x="667" y="667"/>
                  </a:lnTo>
                  <a:close/>
                  <a:moveTo>
                    <a:pt x="10908" y="667"/>
                  </a:moveTo>
                  <a:lnTo>
                    <a:pt x="10908" y="4096"/>
                  </a:lnTo>
                  <a:lnTo>
                    <a:pt x="6145" y="4096"/>
                  </a:lnTo>
                  <a:lnTo>
                    <a:pt x="6145" y="667"/>
                  </a:lnTo>
                  <a:close/>
                  <a:moveTo>
                    <a:pt x="5454" y="4763"/>
                  </a:moveTo>
                  <a:lnTo>
                    <a:pt x="5454" y="10907"/>
                  </a:lnTo>
                  <a:lnTo>
                    <a:pt x="667" y="10907"/>
                  </a:lnTo>
                  <a:lnTo>
                    <a:pt x="667" y="4763"/>
                  </a:lnTo>
                  <a:close/>
                  <a:moveTo>
                    <a:pt x="10908" y="4763"/>
                  </a:moveTo>
                  <a:lnTo>
                    <a:pt x="10908" y="10907"/>
                  </a:lnTo>
                  <a:lnTo>
                    <a:pt x="6145" y="10907"/>
                  </a:lnTo>
                  <a:lnTo>
                    <a:pt x="6145" y="4763"/>
                  </a:lnTo>
                  <a:close/>
                  <a:moveTo>
                    <a:pt x="1" y="0"/>
                  </a:moveTo>
                  <a:lnTo>
                    <a:pt x="1" y="11598"/>
                  </a:lnTo>
                  <a:lnTo>
                    <a:pt x="11598" y="11598"/>
                  </a:lnTo>
                  <a:lnTo>
                    <a:pt x="1159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3" name="Google Shape;2793;p57"/>
            <p:cNvSpPr/>
            <p:nvPr/>
          </p:nvSpPr>
          <p:spPr>
            <a:xfrm>
              <a:off x="4217665" y="6224630"/>
              <a:ext cx="65571" cy="54749"/>
            </a:xfrm>
            <a:custGeom>
              <a:rect b="b" l="l" r="r" t="t"/>
              <a:pathLst>
                <a:path extrusionOk="0" h="2049" w="2454">
                  <a:moveTo>
                    <a:pt x="1953" y="1"/>
                  </a:moveTo>
                  <a:lnTo>
                    <a:pt x="881" y="1072"/>
                  </a:lnTo>
                  <a:lnTo>
                    <a:pt x="500" y="691"/>
                  </a:lnTo>
                  <a:lnTo>
                    <a:pt x="0" y="1168"/>
                  </a:lnTo>
                  <a:lnTo>
                    <a:pt x="881" y="2049"/>
                  </a:lnTo>
                  <a:lnTo>
                    <a:pt x="2453" y="477"/>
                  </a:lnTo>
                  <a:lnTo>
                    <a:pt x="1953"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4" name="Google Shape;2794;p57"/>
            <p:cNvSpPr/>
            <p:nvPr/>
          </p:nvSpPr>
          <p:spPr>
            <a:xfrm>
              <a:off x="4371652" y="6223348"/>
              <a:ext cx="49646" cy="49672"/>
            </a:xfrm>
            <a:custGeom>
              <a:rect b="b" l="l" r="r" t="t"/>
              <a:pathLst>
                <a:path extrusionOk="0" h="1859" w="1858">
                  <a:moveTo>
                    <a:pt x="477" y="1"/>
                  </a:moveTo>
                  <a:lnTo>
                    <a:pt x="0" y="477"/>
                  </a:lnTo>
                  <a:lnTo>
                    <a:pt x="453" y="930"/>
                  </a:lnTo>
                  <a:lnTo>
                    <a:pt x="0" y="1358"/>
                  </a:lnTo>
                  <a:lnTo>
                    <a:pt x="477" y="1859"/>
                  </a:lnTo>
                  <a:lnTo>
                    <a:pt x="929" y="1406"/>
                  </a:lnTo>
                  <a:lnTo>
                    <a:pt x="1382" y="1859"/>
                  </a:lnTo>
                  <a:lnTo>
                    <a:pt x="1858" y="1358"/>
                  </a:lnTo>
                  <a:lnTo>
                    <a:pt x="1405" y="930"/>
                  </a:lnTo>
                  <a:lnTo>
                    <a:pt x="1858" y="477"/>
                  </a:lnTo>
                  <a:lnTo>
                    <a:pt x="1382" y="1"/>
                  </a:lnTo>
                  <a:lnTo>
                    <a:pt x="929" y="430"/>
                  </a:lnTo>
                  <a:lnTo>
                    <a:pt x="477"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5" name="Google Shape;2795;p57"/>
            <p:cNvSpPr/>
            <p:nvPr/>
          </p:nvSpPr>
          <p:spPr>
            <a:xfrm>
              <a:off x="4241205" y="6330254"/>
              <a:ext cx="54749" cy="18490"/>
            </a:xfrm>
            <a:custGeom>
              <a:rect b="b" l="l" r="r" t="t"/>
              <a:pathLst>
                <a:path extrusionOk="0" h="692" w="2049">
                  <a:moveTo>
                    <a:pt x="0" y="1"/>
                  </a:moveTo>
                  <a:lnTo>
                    <a:pt x="0" y="691"/>
                  </a:lnTo>
                  <a:lnTo>
                    <a:pt x="2048" y="691"/>
                  </a:lnTo>
                  <a:lnTo>
                    <a:pt x="204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6" name="Google Shape;2796;p57"/>
            <p:cNvSpPr/>
            <p:nvPr/>
          </p:nvSpPr>
          <p:spPr>
            <a:xfrm>
              <a:off x="4204920" y="6330254"/>
              <a:ext cx="18490" cy="18490"/>
            </a:xfrm>
            <a:custGeom>
              <a:rect b="b" l="l" r="r" t="t"/>
              <a:pathLst>
                <a:path extrusionOk="0" h="692" w="692">
                  <a:moveTo>
                    <a:pt x="1" y="1"/>
                  </a:moveTo>
                  <a:lnTo>
                    <a:pt x="1" y="691"/>
                  </a:lnTo>
                  <a:lnTo>
                    <a:pt x="692" y="691"/>
                  </a:lnTo>
                  <a:lnTo>
                    <a:pt x="69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7" name="Google Shape;2797;p57"/>
            <p:cNvSpPr/>
            <p:nvPr/>
          </p:nvSpPr>
          <p:spPr>
            <a:xfrm>
              <a:off x="4241205" y="6366540"/>
              <a:ext cx="45825" cy="18464"/>
            </a:xfrm>
            <a:custGeom>
              <a:rect b="b" l="l" r="r" t="t"/>
              <a:pathLst>
                <a:path extrusionOk="0" h="691" w="1715">
                  <a:moveTo>
                    <a:pt x="0" y="0"/>
                  </a:moveTo>
                  <a:lnTo>
                    <a:pt x="0" y="691"/>
                  </a:lnTo>
                  <a:lnTo>
                    <a:pt x="1715" y="691"/>
                  </a:lnTo>
                  <a:lnTo>
                    <a:pt x="1715"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8" name="Google Shape;2798;p57"/>
            <p:cNvSpPr/>
            <p:nvPr/>
          </p:nvSpPr>
          <p:spPr>
            <a:xfrm>
              <a:off x="4204920" y="6366540"/>
              <a:ext cx="18490" cy="18464"/>
            </a:xfrm>
            <a:custGeom>
              <a:rect b="b" l="l" r="r" t="t"/>
              <a:pathLst>
                <a:path extrusionOk="0" h="691" w="692">
                  <a:moveTo>
                    <a:pt x="1" y="0"/>
                  </a:moveTo>
                  <a:lnTo>
                    <a:pt x="1" y="691"/>
                  </a:lnTo>
                  <a:lnTo>
                    <a:pt x="692" y="691"/>
                  </a:lnTo>
                  <a:lnTo>
                    <a:pt x="6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9" name="Google Shape;2799;p57"/>
            <p:cNvSpPr/>
            <p:nvPr/>
          </p:nvSpPr>
          <p:spPr>
            <a:xfrm>
              <a:off x="4241205" y="6403440"/>
              <a:ext cx="54749" cy="17849"/>
            </a:xfrm>
            <a:custGeom>
              <a:rect b="b" l="l" r="r" t="t"/>
              <a:pathLst>
                <a:path extrusionOk="0" h="668" w="2049">
                  <a:moveTo>
                    <a:pt x="0" y="0"/>
                  </a:moveTo>
                  <a:lnTo>
                    <a:pt x="0" y="667"/>
                  </a:lnTo>
                  <a:lnTo>
                    <a:pt x="2048" y="667"/>
                  </a:lnTo>
                  <a:lnTo>
                    <a:pt x="2048"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0" name="Google Shape;2800;p57"/>
            <p:cNvSpPr/>
            <p:nvPr/>
          </p:nvSpPr>
          <p:spPr>
            <a:xfrm>
              <a:off x="4204920" y="6403440"/>
              <a:ext cx="18490" cy="17849"/>
            </a:xfrm>
            <a:custGeom>
              <a:rect b="b" l="l" r="r" t="t"/>
              <a:pathLst>
                <a:path extrusionOk="0" h="668" w="692">
                  <a:moveTo>
                    <a:pt x="1" y="0"/>
                  </a:moveTo>
                  <a:lnTo>
                    <a:pt x="1" y="667"/>
                  </a:lnTo>
                  <a:lnTo>
                    <a:pt x="692" y="667"/>
                  </a:lnTo>
                  <a:lnTo>
                    <a:pt x="6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1" name="Google Shape;2801;p57"/>
            <p:cNvSpPr/>
            <p:nvPr/>
          </p:nvSpPr>
          <p:spPr>
            <a:xfrm>
              <a:off x="4387551" y="6330254"/>
              <a:ext cx="54749" cy="18490"/>
            </a:xfrm>
            <a:custGeom>
              <a:rect b="b" l="l" r="r" t="t"/>
              <a:pathLst>
                <a:path extrusionOk="0" h="692" w="2049">
                  <a:moveTo>
                    <a:pt x="1" y="1"/>
                  </a:moveTo>
                  <a:lnTo>
                    <a:pt x="1" y="691"/>
                  </a:lnTo>
                  <a:lnTo>
                    <a:pt x="2049" y="691"/>
                  </a:lnTo>
                  <a:lnTo>
                    <a:pt x="2049"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2" name="Google Shape;2802;p57"/>
            <p:cNvSpPr/>
            <p:nvPr/>
          </p:nvSpPr>
          <p:spPr>
            <a:xfrm>
              <a:off x="4350651" y="6330254"/>
              <a:ext cx="18490" cy="18490"/>
            </a:xfrm>
            <a:custGeom>
              <a:rect b="b" l="l" r="r" t="t"/>
              <a:pathLst>
                <a:path extrusionOk="0" h="692" w="692">
                  <a:moveTo>
                    <a:pt x="0" y="1"/>
                  </a:moveTo>
                  <a:lnTo>
                    <a:pt x="0" y="691"/>
                  </a:lnTo>
                  <a:lnTo>
                    <a:pt x="691" y="691"/>
                  </a:lnTo>
                  <a:lnTo>
                    <a:pt x="6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3" name="Google Shape;2803;p57"/>
            <p:cNvSpPr/>
            <p:nvPr/>
          </p:nvSpPr>
          <p:spPr>
            <a:xfrm>
              <a:off x="4387551" y="6366540"/>
              <a:ext cx="45210" cy="18464"/>
            </a:xfrm>
            <a:custGeom>
              <a:rect b="b" l="l" r="r" t="t"/>
              <a:pathLst>
                <a:path extrusionOk="0" h="691" w="1692">
                  <a:moveTo>
                    <a:pt x="1" y="0"/>
                  </a:moveTo>
                  <a:lnTo>
                    <a:pt x="1" y="691"/>
                  </a:lnTo>
                  <a:lnTo>
                    <a:pt x="1692" y="691"/>
                  </a:lnTo>
                  <a:lnTo>
                    <a:pt x="169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4" name="Google Shape;2804;p57"/>
            <p:cNvSpPr/>
            <p:nvPr/>
          </p:nvSpPr>
          <p:spPr>
            <a:xfrm>
              <a:off x="4350651" y="6366540"/>
              <a:ext cx="18490" cy="18464"/>
            </a:xfrm>
            <a:custGeom>
              <a:rect b="b" l="l" r="r" t="t"/>
              <a:pathLst>
                <a:path extrusionOk="0" h="691" w="692">
                  <a:moveTo>
                    <a:pt x="0" y="0"/>
                  </a:moveTo>
                  <a:lnTo>
                    <a:pt x="0" y="691"/>
                  </a:lnTo>
                  <a:lnTo>
                    <a:pt x="691" y="691"/>
                  </a:lnTo>
                  <a:lnTo>
                    <a:pt x="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5" name="Google Shape;2805;p57"/>
            <p:cNvSpPr/>
            <p:nvPr/>
          </p:nvSpPr>
          <p:spPr>
            <a:xfrm>
              <a:off x="4387551" y="6403440"/>
              <a:ext cx="54749" cy="17849"/>
            </a:xfrm>
            <a:custGeom>
              <a:rect b="b" l="l" r="r" t="t"/>
              <a:pathLst>
                <a:path extrusionOk="0" h="668" w="2049">
                  <a:moveTo>
                    <a:pt x="1" y="0"/>
                  </a:moveTo>
                  <a:lnTo>
                    <a:pt x="1" y="667"/>
                  </a:lnTo>
                  <a:lnTo>
                    <a:pt x="2049" y="667"/>
                  </a:lnTo>
                  <a:lnTo>
                    <a:pt x="2049"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6" name="Google Shape;2806;p57"/>
            <p:cNvSpPr/>
            <p:nvPr/>
          </p:nvSpPr>
          <p:spPr>
            <a:xfrm>
              <a:off x="4350651" y="6403440"/>
              <a:ext cx="18490" cy="17849"/>
            </a:xfrm>
            <a:custGeom>
              <a:rect b="b" l="l" r="r" t="t"/>
              <a:pathLst>
                <a:path extrusionOk="0" h="668" w="692">
                  <a:moveTo>
                    <a:pt x="0" y="0"/>
                  </a:moveTo>
                  <a:lnTo>
                    <a:pt x="0" y="667"/>
                  </a:lnTo>
                  <a:lnTo>
                    <a:pt x="691" y="667"/>
                  </a:lnTo>
                  <a:lnTo>
                    <a:pt x="691"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7" name="Google Shape;2807;p57"/>
            <p:cNvSpPr/>
            <p:nvPr/>
          </p:nvSpPr>
          <p:spPr>
            <a:xfrm>
              <a:off x="4387551" y="6439699"/>
              <a:ext cx="36312" cy="18490"/>
            </a:xfrm>
            <a:custGeom>
              <a:rect b="b" l="l" r="r" t="t"/>
              <a:pathLst>
                <a:path extrusionOk="0" h="692" w="1359">
                  <a:moveTo>
                    <a:pt x="1" y="1"/>
                  </a:moveTo>
                  <a:lnTo>
                    <a:pt x="1" y="691"/>
                  </a:lnTo>
                  <a:lnTo>
                    <a:pt x="1358" y="691"/>
                  </a:lnTo>
                  <a:lnTo>
                    <a:pt x="1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8" name="Google Shape;2808;p57"/>
            <p:cNvSpPr/>
            <p:nvPr/>
          </p:nvSpPr>
          <p:spPr>
            <a:xfrm>
              <a:off x="4350651" y="6439699"/>
              <a:ext cx="18490" cy="18490"/>
            </a:xfrm>
            <a:custGeom>
              <a:rect b="b" l="l" r="r" t="t"/>
              <a:pathLst>
                <a:path extrusionOk="0" h="692" w="692">
                  <a:moveTo>
                    <a:pt x="0" y="1"/>
                  </a:moveTo>
                  <a:lnTo>
                    <a:pt x="0" y="691"/>
                  </a:lnTo>
                  <a:lnTo>
                    <a:pt x="691" y="691"/>
                  </a:lnTo>
                  <a:lnTo>
                    <a:pt x="691"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09" name="Google Shape;2809;p57"/>
          <p:cNvGrpSpPr/>
          <p:nvPr/>
        </p:nvGrpSpPr>
        <p:grpSpPr>
          <a:xfrm>
            <a:off x="6066461" y="1078721"/>
            <a:ext cx="310540" cy="309925"/>
            <a:chOff x="2935479" y="5261882"/>
            <a:chExt cx="310540" cy="309925"/>
          </a:xfrm>
        </p:grpSpPr>
        <p:sp>
          <p:nvSpPr>
            <p:cNvPr id="2810" name="Google Shape;2810;p57"/>
            <p:cNvSpPr/>
            <p:nvPr/>
          </p:nvSpPr>
          <p:spPr>
            <a:xfrm>
              <a:off x="2935479" y="5261882"/>
              <a:ext cx="310540" cy="309925"/>
            </a:xfrm>
            <a:custGeom>
              <a:rect b="b" l="l" r="r" t="t"/>
              <a:pathLst>
                <a:path extrusionOk="0" h="11599" w="11622">
                  <a:moveTo>
                    <a:pt x="10931" y="667"/>
                  </a:moveTo>
                  <a:lnTo>
                    <a:pt x="10931" y="7502"/>
                  </a:lnTo>
                  <a:lnTo>
                    <a:pt x="691" y="7502"/>
                  </a:lnTo>
                  <a:lnTo>
                    <a:pt x="691" y="667"/>
                  </a:lnTo>
                  <a:close/>
                  <a:moveTo>
                    <a:pt x="5454" y="8193"/>
                  </a:moveTo>
                  <a:lnTo>
                    <a:pt x="5454" y="9217"/>
                  </a:lnTo>
                  <a:lnTo>
                    <a:pt x="3691" y="9217"/>
                  </a:lnTo>
                  <a:lnTo>
                    <a:pt x="4001" y="8193"/>
                  </a:lnTo>
                  <a:close/>
                  <a:moveTo>
                    <a:pt x="7597" y="8193"/>
                  </a:moveTo>
                  <a:lnTo>
                    <a:pt x="7906" y="9217"/>
                  </a:lnTo>
                  <a:lnTo>
                    <a:pt x="6144" y="9217"/>
                  </a:lnTo>
                  <a:lnTo>
                    <a:pt x="6144" y="8193"/>
                  </a:lnTo>
                  <a:close/>
                  <a:moveTo>
                    <a:pt x="0" y="0"/>
                  </a:moveTo>
                  <a:lnTo>
                    <a:pt x="0" y="8193"/>
                  </a:lnTo>
                  <a:lnTo>
                    <a:pt x="3286" y="8193"/>
                  </a:lnTo>
                  <a:lnTo>
                    <a:pt x="2977" y="9217"/>
                  </a:lnTo>
                  <a:lnTo>
                    <a:pt x="1691" y="9217"/>
                  </a:lnTo>
                  <a:lnTo>
                    <a:pt x="1691" y="9907"/>
                  </a:lnTo>
                  <a:lnTo>
                    <a:pt x="2763" y="9907"/>
                  </a:lnTo>
                  <a:lnTo>
                    <a:pt x="2477" y="10931"/>
                  </a:lnTo>
                  <a:lnTo>
                    <a:pt x="1715" y="10931"/>
                  </a:lnTo>
                  <a:lnTo>
                    <a:pt x="1715" y="11598"/>
                  </a:lnTo>
                  <a:lnTo>
                    <a:pt x="2977" y="11598"/>
                  </a:lnTo>
                  <a:lnTo>
                    <a:pt x="3501" y="9883"/>
                  </a:lnTo>
                  <a:lnTo>
                    <a:pt x="5454" y="9883"/>
                  </a:lnTo>
                  <a:lnTo>
                    <a:pt x="5454" y="10907"/>
                  </a:lnTo>
                  <a:lnTo>
                    <a:pt x="4763" y="10907"/>
                  </a:lnTo>
                  <a:lnTo>
                    <a:pt x="4763" y="11598"/>
                  </a:lnTo>
                  <a:lnTo>
                    <a:pt x="6811" y="11598"/>
                  </a:lnTo>
                  <a:lnTo>
                    <a:pt x="6811" y="10907"/>
                  </a:lnTo>
                  <a:lnTo>
                    <a:pt x="6144" y="10907"/>
                  </a:lnTo>
                  <a:lnTo>
                    <a:pt x="6144" y="9883"/>
                  </a:lnTo>
                  <a:lnTo>
                    <a:pt x="8097" y="9883"/>
                  </a:lnTo>
                  <a:lnTo>
                    <a:pt x="8645" y="11598"/>
                  </a:lnTo>
                  <a:lnTo>
                    <a:pt x="9907" y="11598"/>
                  </a:lnTo>
                  <a:lnTo>
                    <a:pt x="9907" y="10907"/>
                  </a:lnTo>
                  <a:lnTo>
                    <a:pt x="9145" y="10907"/>
                  </a:lnTo>
                  <a:lnTo>
                    <a:pt x="8835" y="9883"/>
                  </a:lnTo>
                  <a:lnTo>
                    <a:pt x="9573" y="9883"/>
                  </a:lnTo>
                  <a:lnTo>
                    <a:pt x="9573" y="9217"/>
                  </a:lnTo>
                  <a:lnTo>
                    <a:pt x="8645" y="9217"/>
                  </a:lnTo>
                  <a:lnTo>
                    <a:pt x="8335" y="8193"/>
                  </a:lnTo>
                  <a:lnTo>
                    <a:pt x="11622" y="8193"/>
                  </a:lnTo>
                  <a:lnTo>
                    <a:pt x="11622"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1" name="Google Shape;2811;p57"/>
            <p:cNvSpPr/>
            <p:nvPr/>
          </p:nvSpPr>
          <p:spPr>
            <a:xfrm>
              <a:off x="2971738" y="5298141"/>
              <a:ext cx="36927" cy="18490"/>
            </a:xfrm>
            <a:custGeom>
              <a:rect b="b" l="l" r="r" t="t"/>
              <a:pathLst>
                <a:path extrusionOk="0" h="692" w="1382">
                  <a:moveTo>
                    <a:pt x="0" y="1"/>
                  </a:moveTo>
                  <a:lnTo>
                    <a:pt x="0" y="692"/>
                  </a:lnTo>
                  <a:lnTo>
                    <a:pt x="1382" y="692"/>
                  </a:lnTo>
                  <a:lnTo>
                    <a:pt x="1382"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2" name="Google Shape;2812;p57"/>
            <p:cNvSpPr/>
            <p:nvPr/>
          </p:nvSpPr>
          <p:spPr>
            <a:xfrm>
              <a:off x="2971738" y="5298462"/>
              <a:ext cx="237380" cy="145437"/>
            </a:xfrm>
            <a:custGeom>
              <a:rect b="b" l="l" r="r" t="t"/>
              <a:pathLst>
                <a:path extrusionOk="0" h="5443" w="8884">
                  <a:moveTo>
                    <a:pt x="4787" y="703"/>
                  </a:moveTo>
                  <a:cubicBezTo>
                    <a:pt x="5637" y="845"/>
                    <a:pt x="6299" y="1501"/>
                    <a:pt x="6473" y="2370"/>
                  </a:cubicBezTo>
                  <a:lnTo>
                    <a:pt x="4787" y="2370"/>
                  </a:lnTo>
                  <a:lnTo>
                    <a:pt x="4787" y="703"/>
                  </a:lnTo>
                  <a:close/>
                  <a:moveTo>
                    <a:pt x="4097" y="703"/>
                  </a:moveTo>
                  <a:lnTo>
                    <a:pt x="4097" y="2585"/>
                  </a:lnTo>
                  <a:lnTo>
                    <a:pt x="2787" y="3918"/>
                  </a:lnTo>
                  <a:cubicBezTo>
                    <a:pt x="1906" y="2680"/>
                    <a:pt x="2620" y="965"/>
                    <a:pt x="4097" y="703"/>
                  </a:cubicBezTo>
                  <a:close/>
                  <a:moveTo>
                    <a:pt x="6454" y="3061"/>
                  </a:moveTo>
                  <a:cubicBezTo>
                    <a:pt x="6287" y="4037"/>
                    <a:pt x="5454" y="4776"/>
                    <a:pt x="4454" y="4776"/>
                  </a:cubicBezTo>
                  <a:cubicBezTo>
                    <a:pt x="4025" y="4776"/>
                    <a:pt x="3596" y="4633"/>
                    <a:pt x="3263" y="4395"/>
                  </a:cubicBezTo>
                  <a:lnTo>
                    <a:pt x="4597" y="3061"/>
                  </a:lnTo>
                  <a:close/>
                  <a:moveTo>
                    <a:pt x="4451" y="1"/>
                  </a:moveTo>
                  <a:cubicBezTo>
                    <a:pt x="3448" y="1"/>
                    <a:pt x="2441" y="537"/>
                    <a:pt x="1953" y="1608"/>
                  </a:cubicBezTo>
                  <a:lnTo>
                    <a:pt x="1453" y="1346"/>
                  </a:lnTo>
                  <a:lnTo>
                    <a:pt x="0" y="1346"/>
                  </a:lnTo>
                  <a:lnTo>
                    <a:pt x="0" y="2037"/>
                  </a:lnTo>
                  <a:lnTo>
                    <a:pt x="1286" y="2037"/>
                  </a:lnTo>
                  <a:lnTo>
                    <a:pt x="1763" y="2251"/>
                  </a:lnTo>
                  <a:cubicBezTo>
                    <a:pt x="1464" y="4060"/>
                    <a:pt x="2900" y="5441"/>
                    <a:pt x="4467" y="5441"/>
                  </a:cubicBezTo>
                  <a:cubicBezTo>
                    <a:pt x="5026" y="5441"/>
                    <a:pt x="5601" y="5265"/>
                    <a:pt x="6121" y="4871"/>
                  </a:cubicBezTo>
                  <a:lnTo>
                    <a:pt x="6692" y="5442"/>
                  </a:lnTo>
                  <a:lnTo>
                    <a:pt x="8883" y="5442"/>
                  </a:lnTo>
                  <a:lnTo>
                    <a:pt x="8883" y="4776"/>
                  </a:lnTo>
                  <a:lnTo>
                    <a:pt x="6978" y="4776"/>
                  </a:lnTo>
                  <a:lnTo>
                    <a:pt x="6597" y="4395"/>
                  </a:lnTo>
                  <a:cubicBezTo>
                    <a:pt x="7073" y="3775"/>
                    <a:pt x="7264" y="3013"/>
                    <a:pt x="7145" y="2251"/>
                  </a:cubicBezTo>
                  <a:lnTo>
                    <a:pt x="7597" y="2037"/>
                  </a:lnTo>
                  <a:lnTo>
                    <a:pt x="8883" y="2037"/>
                  </a:lnTo>
                  <a:lnTo>
                    <a:pt x="8883" y="1346"/>
                  </a:lnTo>
                  <a:lnTo>
                    <a:pt x="7431" y="1346"/>
                  </a:lnTo>
                  <a:lnTo>
                    <a:pt x="6930" y="1608"/>
                  </a:lnTo>
                  <a:cubicBezTo>
                    <a:pt x="6454" y="537"/>
                    <a:pt x="5454" y="1"/>
                    <a:pt x="4451" y="1"/>
                  </a:cubicBez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3" name="Google Shape;2813;p57"/>
            <p:cNvSpPr/>
            <p:nvPr/>
          </p:nvSpPr>
          <p:spPr>
            <a:xfrm>
              <a:off x="3172806" y="5298141"/>
              <a:ext cx="36312" cy="18490"/>
            </a:xfrm>
            <a:custGeom>
              <a:rect b="b" l="l" r="r" t="t"/>
              <a:pathLst>
                <a:path extrusionOk="0" h="692" w="1359">
                  <a:moveTo>
                    <a:pt x="1" y="1"/>
                  </a:moveTo>
                  <a:lnTo>
                    <a:pt x="1" y="692"/>
                  </a:lnTo>
                  <a:lnTo>
                    <a:pt x="1358" y="692"/>
                  </a:lnTo>
                  <a:lnTo>
                    <a:pt x="1358" y="1"/>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4" name="Google Shape;2814;p57"/>
            <p:cNvSpPr/>
            <p:nvPr/>
          </p:nvSpPr>
          <p:spPr>
            <a:xfrm>
              <a:off x="3182372" y="5389149"/>
              <a:ext cx="27388" cy="18464"/>
            </a:xfrm>
            <a:custGeom>
              <a:rect b="b" l="l" r="r" t="t"/>
              <a:pathLst>
                <a:path extrusionOk="0" h="691" w="1025">
                  <a:moveTo>
                    <a:pt x="0" y="0"/>
                  </a:moveTo>
                  <a:lnTo>
                    <a:pt x="0" y="691"/>
                  </a:lnTo>
                  <a:lnTo>
                    <a:pt x="1024" y="691"/>
                  </a:lnTo>
                  <a:lnTo>
                    <a:pt x="1024" y="0"/>
                  </a:lnTo>
                  <a:close/>
                </a:path>
              </a:pathLst>
            </a:cu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15" name="Google Shape;2815;p57"/>
          <p:cNvSpPr/>
          <p:nvPr/>
        </p:nvSpPr>
        <p:spPr>
          <a:xfrm>
            <a:off x="7415285" y="2224725"/>
            <a:ext cx="825452" cy="1673688"/>
          </a:xfrm>
          <a:custGeom>
            <a:rect b="b" l="l" r="r" t="t"/>
            <a:pathLst>
              <a:path extrusionOk="0" fill="none" h="34232" w="16883">
                <a:moveTo>
                  <a:pt x="16882" y="34232"/>
                </a:moveTo>
                <a:cubicBezTo>
                  <a:pt x="7517" y="34109"/>
                  <a:pt x="1" y="26494"/>
                  <a:pt x="1" y="17129"/>
                </a:cubicBezTo>
                <a:cubicBezTo>
                  <a:pt x="1" y="7764"/>
                  <a:pt x="7517" y="124"/>
                  <a:pt x="16882" y="1"/>
                </a:cubicBezTo>
              </a:path>
            </a:pathLst>
          </a:custGeom>
          <a:noFill/>
          <a:ln cap="flat" cmpd="sng" w="85025">
            <a:solidFill>
              <a:schemeClr val="lt1"/>
            </a:solidFill>
            <a:prstDash val="solid"/>
            <a:miter lim="24644"/>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6" name="Google Shape;2816;p57"/>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7" name="Google Shape;2817;p57"/>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8" name="Google Shape;2818;p57">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9" name="Google Shape;2819;p57">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0" name="Google Shape;2820;p57">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21" name="Google Shape;2821;p57"/>
          <p:cNvPicPr preferRelativeResize="0"/>
          <p:nvPr/>
        </p:nvPicPr>
        <p:blipFill>
          <a:blip r:embed="rId4">
            <a:alphaModFix/>
          </a:blip>
          <a:stretch>
            <a:fillRect/>
          </a:stretch>
        </p:blipFill>
        <p:spPr>
          <a:xfrm>
            <a:off x="7462727" y="-514375"/>
            <a:ext cx="2527512" cy="26812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1"/>
                                        </p:tgtEl>
                                        <p:attrNameLst>
                                          <p:attrName>style.visibility</p:attrName>
                                        </p:attrNameLst>
                                      </p:cBhvr>
                                      <p:to>
                                        <p:strVal val="visible"/>
                                      </p:to>
                                    </p:set>
                                    <p:animEffect filter="fade" transition="in">
                                      <p:cBhvr>
                                        <p:cTn dur="1000"/>
                                        <p:tgtEl>
                                          <p:spTgt spid="2821"/>
                                        </p:tgtEl>
                                      </p:cBhvr>
                                    </p:animEffect>
                                  </p:childTnLst>
                                </p:cTn>
                              </p:par>
                              <p:par>
                                <p:cTn fill="hold" nodeType="withEffect" presetClass="entr" presetID="2" presetSubtype="8">
                                  <p:stCondLst>
                                    <p:cond delay="0"/>
                                  </p:stCondLst>
                                  <p:childTnLst>
                                    <p:set>
                                      <p:cBhvr>
                                        <p:cTn dur="1" fill="hold">
                                          <p:stCondLst>
                                            <p:cond delay="0"/>
                                          </p:stCondLst>
                                        </p:cTn>
                                        <p:tgtEl>
                                          <p:spTgt spid="2786"/>
                                        </p:tgtEl>
                                        <p:attrNameLst>
                                          <p:attrName>style.visibility</p:attrName>
                                        </p:attrNameLst>
                                      </p:cBhvr>
                                      <p:to>
                                        <p:strVal val="visible"/>
                                      </p:to>
                                    </p:set>
                                    <p:anim calcmode="lin" valueType="num">
                                      <p:cBhvr additive="base">
                                        <p:cTn dur="1000"/>
                                        <p:tgtEl>
                                          <p:spTgt spid="2786"/>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784"/>
                                        </p:tgtEl>
                                        <p:attrNameLst>
                                          <p:attrName>style.visibility</p:attrName>
                                        </p:attrNameLst>
                                      </p:cBhvr>
                                      <p:to>
                                        <p:strVal val="visible"/>
                                      </p:to>
                                    </p:set>
                                    <p:animEffect filter="fade" transition="in">
                                      <p:cBhvr>
                                        <p:cTn dur="1000"/>
                                        <p:tgtEl>
                                          <p:spTgt spid="2784"/>
                                        </p:tgtEl>
                                      </p:cBhvr>
                                    </p:animEffect>
                                  </p:childTnLst>
                                </p:cTn>
                              </p:par>
                              <p:par>
                                <p:cTn fill="hold" nodeType="withEffect" presetClass="entr" presetID="10" presetSubtype="0">
                                  <p:stCondLst>
                                    <p:cond delay="0"/>
                                  </p:stCondLst>
                                  <p:childTnLst>
                                    <p:set>
                                      <p:cBhvr>
                                        <p:cTn dur="1" fill="hold">
                                          <p:stCondLst>
                                            <p:cond delay="0"/>
                                          </p:stCondLst>
                                        </p:cTn>
                                        <p:tgtEl>
                                          <p:spTgt spid="2785"/>
                                        </p:tgtEl>
                                        <p:attrNameLst>
                                          <p:attrName>style.visibility</p:attrName>
                                        </p:attrNameLst>
                                      </p:cBhvr>
                                      <p:to>
                                        <p:strVal val="visible"/>
                                      </p:to>
                                    </p:set>
                                    <p:animEffect filter="fade" transition="in">
                                      <p:cBhvr>
                                        <p:cTn dur="1000"/>
                                        <p:tgtEl>
                                          <p:spTgt spid="2785"/>
                                        </p:tgtEl>
                                      </p:cBhvr>
                                    </p:animEffect>
                                  </p:childTnLst>
                                </p:cTn>
                              </p:par>
                              <p:par>
                                <p:cTn fill="hold" nodeType="withEffect" presetClass="entr" presetID="10" presetSubtype="0">
                                  <p:stCondLst>
                                    <p:cond delay="0"/>
                                  </p:stCondLst>
                                  <p:childTnLst>
                                    <p:set>
                                      <p:cBhvr>
                                        <p:cTn dur="1" fill="hold">
                                          <p:stCondLst>
                                            <p:cond delay="0"/>
                                          </p:stCondLst>
                                        </p:cTn>
                                        <p:tgtEl>
                                          <p:spTgt spid="2787"/>
                                        </p:tgtEl>
                                        <p:attrNameLst>
                                          <p:attrName>style.visibility</p:attrName>
                                        </p:attrNameLst>
                                      </p:cBhvr>
                                      <p:to>
                                        <p:strVal val="visible"/>
                                      </p:to>
                                    </p:set>
                                    <p:animEffect filter="fade" transition="in">
                                      <p:cBhvr>
                                        <p:cTn dur="1000"/>
                                        <p:tgtEl>
                                          <p:spTgt spid="2787"/>
                                        </p:tgtEl>
                                      </p:cBhvr>
                                    </p:animEffect>
                                  </p:childTnLst>
                                </p:cTn>
                              </p:par>
                              <p:par>
                                <p:cTn fill="hold" nodeType="withEffect" presetClass="entr" presetID="10" presetSubtype="0">
                                  <p:stCondLst>
                                    <p:cond delay="0"/>
                                  </p:stCondLst>
                                  <p:childTnLst>
                                    <p:set>
                                      <p:cBhvr>
                                        <p:cTn dur="1" fill="hold">
                                          <p:stCondLst>
                                            <p:cond delay="0"/>
                                          </p:stCondLst>
                                        </p:cTn>
                                        <p:tgtEl>
                                          <p:spTgt spid="2788"/>
                                        </p:tgtEl>
                                        <p:attrNameLst>
                                          <p:attrName>style.visibility</p:attrName>
                                        </p:attrNameLst>
                                      </p:cBhvr>
                                      <p:to>
                                        <p:strVal val="visible"/>
                                      </p:to>
                                    </p:set>
                                    <p:animEffect filter="fade" transition="in">
                                      <p:cBhvr>
                                        <p:cTn dur="1000"/>
                                        <p:tgtEl>
                                          <p:spTgt spid="2788"/>
                                        </p:tgtEl>
                                      </p:cBhvr>
                                    </p:animEffect>
                                  </p:childTnLst>
                                </p:cTn>
                              </p:par>
                              <p:par>
                                <p:cTn fill="hold" nodeType="withEffect" presetClass="entr" presetID="10" presetSubtype="0">
                                  <p:stCondLst>
                                    <p:cond delay="0"/>
                                  </p:stCondLst>
                                  <p:childTnLst>
                                    <p:set>
                                      <p:cBhvr>
                                        <p:cTn dur="1" fill="hold">
                                          <p:stCondLst>
                                            <p:cond delay="0"/>
                                          </p:stCondLst>
                                        </p:cTn>
                                        <p:tgtEl>
                                          <p:spTgt spid="2791"/>
                                        </p:tgtEl>
                                        <p:attrNameLst>
                                          <p:attrName>style.visibility</p:attrName>
                                        </p:attrNameLst>
                                      </p:cBhvr>
                                      <p:to>
                                        <p:strVal val="visible"/>
                                      </p:to>
                                    </p:set>
                                    <p:animEffect filter="fade" transition="in">
                                      <p:cBhvr>
                                        <p:cTn dur="1000"/>
                                        <p:tgtEl>
                                          <p:spTgt spid="2791"/>
                                        </p:tgtEl>
                                      </p:cBhvr>
                                    </p:animEffect>
                                  </p:childTnLst>
                                </p:cTn>
                              </p:par>
                              <p:par>
                                <p:cTn fill="hold" nodeType="withEffect" presetClass="entr" presetID="10" presetSubtype="0">
                                  <p:stCondLst>
                                    <p:cond delay="0"/>
                                  </p:stCondLst>
                                  <p:childTnLst>
                                    <p:set>
                                      <p:cBhvr>
                                        <p:cTn dur="1" fill="hold">
                                          <p:stCondLst>
                                            <p:cond delay="0"/>
                                          </p:stCondLst>
                                        </p:cTn>
                                        <p:tgtEl>
                                          <p:spTgt spid="2809"/>
                                        </p:tgtEl>
                                        <p:attrNameLst>
                                          <p:attrName>style.visibility</p:attrName>
                                        </p:attrNameLst>
                                      </p:cBhvr>
                                      <p:to>
                                        <p:strVal val="visible"/>
                                      </p:to>
                                    </p:set>
                                    <p:animEffect filter="fade" transition="in">
                                      <p:cBhvr>
                                        <p:cTn dur="1000"/>
                                        <p:tgtEl>
                                          <p:spTgt spid="2809"/>
                                        </p:tgtEl>
                                      </p:cBhvr>
                                    </p:animEffect>
                                  </p:childTnLst>
                                </p:cTn>
                              </p:par>
                              <p:par>
                                <p:cTn fill="hold" nodeType="withEffect" presetClass="entr" presetID="23" presetSubtype="16">
                                  <p:stCondLst>
                                    <p:cond delay="0"/>
                                  </p:stCondLst>
                                  <p:childTnLst>
                                    <p:set>
                                      <p:cBhvr>
                                        <p:cTn dur="1" fill="hold">
                                          <p:stCondLst>
                                            <p:cond delay="0"/>
                                          </p:stCondLst>
                                        </p:cTn>
                                        <p:tgtEl>
                                          <p:spTgt spid="2789"/>
                                        </p:tgtEl>
                                        <p:attrNameLst>
                                          <p:attrName>style.visibility</p:attrName>
                                        </p:attrNameLst>
                                      </p:cBhvr>
                                      <p:to>
                                        <p:strVal val="visible"/>
                                      </p:to>
                                    </p:set>
                                    <p:anim calcmode="lin" valueType="num">
                                      <p:cBhvr additive="base">
                                        <p:cTn dur="1000"/>
                                        <p:tgtEl>
                                          <p:spTgt spid="2789"/>
                                        </p:tgtEl>
                                        <p:attrNameLst>
                                          <p:attrName>ppt_w</p:attrName>
                                        </p:attrNameLst>
                                      </p:cBhvr>
                                      <p:tavLst>
                                        <p:tav fmla="" tm="0">
                                          <p:val>
                                            <p:strVal val="0"/>
                                          </p:val>
                                        </p:tav>
                                        <p:tav fmla="" tm="100000">
                                          <p:val>
                                            <p:strVal val="#ppt_w"/>
                                          </p:val>
                                        </p:tav>
                                      </p:tavLst>
                                    </p:anim>
                                    <p:anim calcmode="lin" valueType="num">
                                      <p:cBhvr additive="base">
                                        <p:cTn dur="1000"/>
                                        <p:tgtEl>
                                          <p:spTgt spid="2789"/>
                                        </p:tgtEl>
                                        <p:attrNameLst>
                                          <p:attrName>ppt_h</p:attrName>
                                        </p:attrNameLst>
                                      </p:cBhvr>
                                      <p:tavLst>
                                        <p:tav fmla="" tm="0">
                                          <p:val>
                                            <p:strVal val="0"/>
                                          </p:val>
                                        </p:tav>
                                        <p:tav fmla="" tm="100000">
                                          <p:val>
                                            <p:strVal val="#ppt_h"/>
                                          </p:val>
                                        </p:tav>
                                      </p:tavLst>
                                    </p:anim>
                                  </p:childTnLst>
                                </p:cTn>
                              </p:par>
                              <p:par>
                                <p:cTn fill="hold" nodeType="withEffect" presetClass="entr" presetID="23" presetSubtype="16">
                                  <p:stCondLst>
                                    <p:cond delay="0"/>
                                  </p:stCondLst>
                                  <p:childTnLst>
                                    <p:set>
                                      <p:cBhvr>
                                        <p:cTn dur="1" fill="hold">
                                          <p:stCondLst>
                                            <p:cond delay="0"/>
                                          </p:stCondLst>
                                        </p:cTn>
                                        <p:tgtEl>
                                          <p:spTgt spid="2790"/>
                                        </p:tgtEl>
                                        <p:attrNameLst>
                                          <p:attrName>style.visibility</p:attrName>
                                        </p:attrNameLst>
                                      </p:cBhvr>
                                      <p:to>
                                        <p:strVal val="visible"/>
                                      </p:to>
                                    </p:set>
                                    <p:anim calcmode="lin" valueType="num">
                                      <p:cBhvr additive="base">
                                        <p:cTn dur="1000"/>
                                        <p:tgtEl>
                                          <p:spTgt spid="2790"/>
                                        </p:tgtEl>
                                        <p:attrNameLst>
                                          <p:attrName>ppt_w</p:attrName>
                                        </p:attrNameLst>
                                      </p:cBhvr>
                                      <p:tavLst>
                                        <p:tav fmla="" tm="0">
                                          <p:val>
                                            <p:strVal val="0"/>
                                          </p:val>
                                        </p:tav>
                                        <p:tav fmla="" tm="100000">
                                          <p:val>
                                            <p:strVal val="#ppt_w"/>
                                          </p:val>
                                        </p:tav>
                                      </p:tavLst>
                                    </p:anim>
                                    <p:anim calcmode="lin" valueType="num">
                                      <p:cBhvr additive="base">
                                        <p:cTn dur="1000"/>
                                        <p:tgtEl>
                                          <p:spTgt spid="2790"/>
                                        </p:tgtEl>
                                        <p:attrNameLst>
                                          <p:attrName>ppt_h</p:attrName>
                                        </p:attrNameLst>
                                      </p:cBhvr>
                                      <p:tavLst>
                                        <p:tav fmla="" tm="0">
                                          <p:val>
                                            <p:strVal val="0"/>
                                          </p:val>
                                        </p:tav>
                                        <p:tav fmla="" tm="100000">
                                          <p:val>
                                            <p:strVal val="#ppt_h"/>
                                          </p:val>
                                        </p:tav>
                                      </p:tavLst>
                                    </p:anim>
                                  </p:childTnLst>
                                </p:cTn>
                              </p:par>
                              <p:par>
                                <p:cTn fill="hold" nodeType="withEffect" presetClass="emph" presetID="8" presetSubtype="0">
                                  <p:stCondLst>
                                    <p:cond delay="0"/>
                                  </p:stCondLst>
                                  <p:childTnLst>
                                    <p:animRot by="-21600000">
                                      <p:cBhvr>
                                        <p:cTn dur="1000" fill="hold"/>
                                        <p:tgtEl>
                                          <p:spTgt spid="2815"/>
                                        </p:tgtEl>
                                        <p:attrNameLst>
                                          <p:attrName>r</p:attrName>
                                        </p:attrNameLst>
                                      </p:cBhvr>
                                    </p:animRot>
                                  </p:childTnLst>
                                </p:cTn>
                              </p:par>
                              <p:par>
                                <p:cTn fill="hold" nodeType="withEffect" presetClass="entr" presetID="10" presetSubtype="0">
                                  <p:stCondLst>
                                    <p:cond delay="0"/>
                                  </p:stCondLst>
                                  <p:childTnLst>
                                    <p:set>
                                      <p:cBhvr>
                                        <p:cTn dur="1" fill="hold">
                                          <p:stCondLst>
                                            <p:cond delay="0"/>
                                          </p:stCondLst>
                                        </p:cTn>
                                        <p:tgtEl>
                                          <p:spTgt spid="2816"/>
                                        </p:tgtEl>
                                        <p:attrNameLst>
                                          <p:attrName>style.visibility</p:attrName>
                                        </p:attrNameLst>
                                      </p:cBhvr>
                                      <p:to>
                                        <p:strVal val="visible"/>
                                      </p:to>
                                    </p:set>
                                    <p:animEffect filter="fade" transition="in">
                                      <p:cBhvr>
                                        <p:cTn dur="1000"/>
                                        <p:tgtEl>
                                          <p:spTgt spid="2816"/>
                                        </p:tgtEl>
                                      </p:cBhvr>
                                    </p:animEffect>
                                  </p:childTnLst>
                                </p:cTn>
                              </p:par>
                              <p:par>
                                <p:cTn fill="hold" nodeType="withEffect" presetClass="entr" presetID="10" presetSubtype="0">
                                  <p:stCondLst>
                                    <p:cond delay="0"/>
                                  </p:stCondLst>
                                  <p:childTnLst>
                                    <p:set>
                                      <p:cBhvr>
                                        <p:cTn dur="1" fill="hold">
                                          <p:stCondLst>
                                            <p:cond delay="0"/>
                                          </p:stCondLst>
                                        </p:cTn>
                                        <p:tgtEl>
                                          <p:spTgt spid="2817"/>
                                        </p:tgtEl>
                                        <p:attrNameLst>
                                          <p:attrName>style.visibility</p:attrName>
                                        </p:attrNameLst>
                                      </p:cBhvr>
                                      <p:to>
                                        <p:strVal val="visible"/>
                                      </p:to>
                                    </p:set>
                                    <p:animEffect filter="fade" transition="in">
                                      <p:cBhvr>
                                        <p:cTn dur="1000"/>
                                        <p:tgtEl>
                                          <p:spTgt spid="2817"/>
                                        </p:tgtEl>
                                      </p:cBhvr>
                                    </p:animEffect>
                                  </p:childTnLst>
                                </p:cTn>
                              </p:par>
                              <p:par>
                                <p:cTn fill="hold" nodeType="withEffect" presetClass="entr" presetID="10" presetSubtype="0">
                                  <p:stCondLst>
                                    <p:cond delay="0"/>
                                  </p:stCondLst>
                                  <p:childTnLst>
                                    <p:set>
                                      <p:cBhvr>
                                        <p:cTn dur="1" fill="hold">
                                          <p:stCondLst>
                                            <p:cond delay="0"/>
                                          </p:stCondLst>
                                        </p:cTn>
                                        <p:tgtEl>
                                          <p:spTgt spid="2818"/>
                                        </p:tgtEl>
                                        <p:attrNameLst>
                                          <p:attrName>style.visibility</p:attrName>
                                        </p:attrNameLst>
                                      </p:cBhvr>
                                      <p:to>
                                        <p:strVal val="visible"/>
                                      </p:to>
                                    </p:set>
                                    <p:animEffect filter="fade" transition="in">
                                      <p:cBhvr>
                                        <p:cTn dur="1000"/>
                                        <p:tgtEl>
                                          <p:spTgt spid="2818"/>
                                        </p:tgtEl>
                                      </p:cBhvr>
                                    </p:animEffect>
                                  </p:childTnLst>
                                </p:cTn>
                              </p:par>
                              <p:par>
                                <p:cTn fill="hold" nodeType="withEffect" presetClass="entr" presetID="10" presetSubtype="0">
                                  <p:stCondLst>
                                    <p:cond delay="0"/>
                                  </p:stCondLst>
                                  <p:childTnLst>
                                    <p:set>
                                      <p:cBhvr>
                                        <p:cTn dur="1" fill="hold">
                                          <p:stCondLst>
                                            <p:cond delay="0"/>
                                          </p:stCondLst>
                                        </p:cTn>
                                        <p:tgtEl>
                                          <p:spTgt spid="2819"/>
                                        </p:tgtEl>
                                        <p:attrNameLst>
                                          <p:attrName>style.visibility</p:attrName>
                                        </p:attrNameLst>
                                      </p:cBhvr>
                                      <p:to>
                                        <p:strVal val="visible"/>
                                      </p:to>
                                    </p:set>
                                    <p:animEffect filter="fade" transition="in">
                                      <p:cBhvr>
                                        <p:cTn dur="1000"/>
                                        <p:tgtEl>
                                          <p:spTgt spid="2819"/>
                                        </p:tgtEl>
                                      </p:cBhvr>
                                    </p:animEffect>
                                  </p:childTnLst>
                                </p:cTn>
                              </p:par>
                              <p:par>
                                <p:cTn fill="hold" nodeType="withEffect" presetClass="entr" presetID="10" presetSubtype="0">
                                  <p:stCondLst>
                                    <p:cond delay="0"/>
                                  </p:stCondLst>
                                  <p:childTnLst>
                                    <p:set>
                                      <p:cBhvr>
                                        <p:cTn dur="1" fill="hold">
                                          <p:stCondLst>
                                            <p:cond delay="0"/>
                                          </p:stCondLst>
                                        </p:cTn>
                                        <p:tgtEl>
                                          <p:spTgt spid="2820"/>
                                        </p:tgtEl>
                                        <p:attrNameLst>
                                          <p:attrName>style.visibility</p:attrName>
                                        </p:attrNameLst>
                                      </p:cBhvr>
                                      <p:to>
                                        <p:strVal val="visible"/>
                                      </p:to>
                                    </p:set>
                                    <p:animEffect filter="fade" transition="in">
                                      <p:cBhvr>
                                        <p:cTn dur="1000"/>
                                        <p:tgtEl>
                                          <p:spTgt spid="28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5" name="Shape 2825"/>
        <p:cNvGrpSpPr/>
        <p:nvPr/>
      </p:nvGrpSpPr>
      <p:grpSpPr>
        <a:xfrm>
          <a:off x="0" y="0"/>
          <a:ext cx="0" cy="0"/>
          <a:chOff x="0" y="0"/>
          <a:chExt cx="0" cy="0"/>
        </a:xfrm>
      </p:grpSpPr>
      <p:sp>
        <p:nvSpPr>
          <p:cNvPr id="2826" name="Google Shape;2826;p58"/>
          <p:cNvSpPr txBox="1"/>
          <p:nvPr>
            <p:ph type="title"/>
          </p:nvPr>
        </p:nvSpPr>
        <p:spPr>
          <a:xfrm>
            <a:off x="706500" y="674825"/>
            <a:ext cx="7713000" cy="4206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a:t>AGENDA</a:t>
            </a:r>
            <a:endParaRPr/>
          </a:p>
        </p:txBody>
      </p:sp>
      <p:graphicFrame>
        <p:nvGraphicFramePr>
          <p:cNvPr id="2827" name="Google Shape;2827;p58"/>
          <p:cNvGraphicFramePr/>
          <p:nvPr/>
        </p:nvGraphicFramePr>
        <p:xfrm>
          <a:off x="715500" y="1355200"/>
          <a:ext cx="3000000" cy="3000000"/>
        </p:xfrm>
        <a:graphic>
          <a:graphicData uri="http://schemas.openxmlformats.org/drawingml/2006/table">
            <a:tbl>
              <a:tblPr>
                <a:noFill/>
                <a:tableStyleId>{BA623431-DD8E-4CA2-8B3D-8F1954E12AE0}</a:tableStyleId>
              </a:tblPr>
              <a:tblGrid>
                <a:gridCol w="2461925"/>
                <a:gridCol w="5242075"/>
              </a:tblGrid>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DATA</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Bai Jamjuree"/>
                          <a:ea typeface="Bai Jamjuree"/>
                          <a:cs typeface="Bai Jamjuree"/>
                          <a:sym typeface="Bai Jamjuree"/>
                        </a:rPr>
                        <a:t>Reviews Dataset for Sentiment Analysis + Restaurant Review Dataset for testing the model + E-Commerce Dataset for Product Recommendation</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GOAL</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1600"/>
                        </a:spcAft>
                        <a:buNone/>
                      </a:pPr>
                      <a:r>
                        <a:rPr lang="en" sz="1000">
                          <a:solidFill>
                            <a:schemeClr val="lt1"/>
                          </a:solidFill>
                          <a:latin typeface="Bai Jamjuree"/>
                          <a:ea typeface="Bai Jamjuree"/>
                          <a:cs typeface="Bai Jamjuree"/>
                          <a:sym typeface="Bai Jamjuree"/>
                        </a:rPr>
                        <a:t>Sentiment Analysis Model with the </a:t>
                      </a:r>
                      <a:r>
                        <a:rPr lang="en" sz="1000">
                          <a:solidFill>
                            <a:schemeClr val="lt1"/>
                          </a:solidFill>
                          <a:latin typeface="Bai Jamjuree"/>
                          <a:ea typeface="Bai Jamjuree"/>
                          <a:cs typeface="Bai Jamjuree"/>
                          <a:sym typeface="Bai Jamjuree"/>
                        </a:rPr>
                        <a:t>first dataset and on the extension of the project, using the vectorization this time for Product Recommendation</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PLAN</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Bai Jamjuree"/>
                          <a:ea typeface="Bai Jamjuree"/>
                          <a:cs typeface="Bai Jamjuree"/>
                          <a:sym typeface="Bai Jamjuree"/>
                        </a:rPr>
                        <a:t>Dataset research, applying goals, testing models, project delivery</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STEPS</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1600"/>
                        </a:spcAft>
                        <a:buNone/>
                      </a:pPr>
                      <a:r>
                        <a:rPr lang="en" sz="1000">
                          <a:solidFill>
                            <a:schemeClr val="lt1"/>
                          </a:solidFill>
                          <a:latin typeface="Bai Jamjuree"/>
                          <a:ea typeface="Bai Jamjuree"/>
                          <a:cs typeface="Bai Jamjuree"/>
                          <a:sym typeface="Bai Jamjuree"/>
                        </a:rPr>
                        <a:t>Data exploring, training data, testing the model, jumping on the next data using the vectorization again and go for product recommendation function and testing the system</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LEARNINGS</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After exploring how to use similarities on my NLP Sentiment Analysis, I discovered </a:t>
                      </a:r>
                      <a:r>
                        <a:rPr lang="en" sz="1000">
                          <a:solidFill>
                            <a:schemeClr val="lt1"/>
                          </a:solidFill>
                          <a:latin typeface="Bai Jamjuree"/>
                          <a:ea typeface="Bai Jamjuree"/>
                          <a:cs typeface="Bai Jamjuree"/>
                          <a:sym typeface="Bai Jamjuree"/>
                        </a:rPr>
                        <a:t>cosine</a:t>
                      </a:r>
                      <a:r>
                        <a:rPr lang="en" sz="1000">
                          <a:solidFill>
                            <a:schemeClr val="lt1"/>
                          </a:solidFill>
                          <a:latin typeface="Bai Jamjuree"/>
                          <a:ea typeface="Bai Jamjuree"/>
                          <a:cs typeface="Bai Jamjuree"/>
                          <a:sym typeface="Bai Jamjuree"/>
                        </a:rPr>
                        <a:t> similarity and use it on my recommendation system</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50500">
                <a:tc>
                  <a:txBody>
                    <a:bodyPr/>
                    <a:lstStyle/>
                    <a:p>
                      <a:pPr indent="0" lvl="0" marL="0" rtl="0" algn="l">
                        <a:spcBef>
                          <a:spcPts val="0"/>
                        </a:spcBef>
                        <a:spcAft>
                          <a:spcPts val="0"/>
                        </a:spcAft>
                        <a:buNone/>
                      </a:pPr>
                      <a:r>
                        <a:rPr lang="en" sz="1100">
                          <a:solidFill>
                            <a:schemeClr val="dk2"/>
                          </a:solidFill>
                          <a:latin typeface="Aldrich"/>
                          <a:ea typeface="Aldrich"/>
                          <a:cs typeface="Aldrich"/>
                          <a:sym typeface="Aldrich"/>
                        </a:rPr>
                        <a:t>CONCLUSION</a:t>
                      </a:r>
                      <a:endParaRPr sz="1100">
                        <a:solidFill>
                          <a:schemeClr val="dk2"/>
                        </a:solidFill>
                        <a:latin typeface="Aldrich"/>
                        <a:ea typeface="Aldrich"/>
                        <a:cs typeface="Aldrich"/>
                        <a:sym typeface="Aldrich"/>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sz="1000">
                          <a:solidFill>
                            <a:schemeClr val="lt1"/>
                          </a:solidFill>
                          <a:latin typeface="Bai Jamjuree"/>
                          <a:ea typeface="Bai Jamjuree"/>
                          <a:cs typeface="Bai Jamjuree"/>
                          <a:sym typeface="Bai Jamjuree"/>
                        </a:rPr>
                        <a:t>DATA IS A JOURNEY! I will explain mine at the end of this journey, stay tuned!</a:t>
                      </a:r>
                      <a:endParaRPr sz="1000">
                        <a:solidFill>
                          <a:schemeClr val="lt1"/>
                        </a:solidFill>
                        <a:latin typeface="Bai Jamjuree"/>
                        <a:ea typeface="Bai Jamjuree"/>
                        <a:cs typeface="Bai Jamjuree"/>
                        <a:sym typeface="Bai Jamjuree"/>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2828" name="Google Shape;2828;p58"/>
          <p:cNvSpPr txBox="1"/>
          <p:nvPr/>
        </p:nvSpPr>
        <p:spPr>
          <a:xfrm>
            <a:off x="2929188" y="4190375"/>
            <a:ext cx="3144300" cy="46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solidFill>
                  <a:schemeClr val="lt1"/>
                </a:solidFill>
                <a:latin typeface="Bai Jamjuree"/>
                <a:ea typeface="Bai Jamjuree"/>
                <a:cs typeface="Bai Jamjuree"/>
                <a:sym typeface="Bai Jamjuree"/>
              </a:rPr>
              <a:t>For more info:</a:t>
            </a:r>
            <a:br>
              <a:rPr lang="en" sz="800">
                <a:solidFill>
                  <a:schemeClr val="lt1"/>
                </a:solidFill>
                <a:latin typeface="Bai Jamjuree"/>
                <a:ea typeface="Bai Jamjuree"/>
                <a:cs typeface="Bai Jamjuree"/>
                <a:sym typeface="Bai Jamjuree"/>
              </a:rPr>
            </a:br>
            <a:r>
              <a:rPr lang="en" sz="1100" u="sng">
                <a:solidFill>
                  <a:schemeClr val="hlink"/>
                </a:solidFill>
                <a:hlinkClick r:id="rId3"/>
              </a:rPr>
              <a:t>labs/Sentiment Analysis Model + Product Recommendation.ipynb at main · serhatozar/labs (github.com)</a:t>
            </a:r>
            <a:endParaRPr b="1" sz="1000">
              <a:solidFill>
                <a:schemeClr val="lt1"/>
              </a:solidFill>
              <a:latin typeface="Bai Jamjuree"/>
              <a:ea typeface="Bai Jamjuree"/>
              <a:cs typeface="Bai Jamjuree"/>
              <a:sym typeface="Bai Jamjuree"/>
            </a:endParaRPr>
          </a:p>
        </p:txBody>
      </p:sp>
      <p:grpSp>
        <p:nvGrpSpPr>
          <p:cNvPr id="2829" name="Google Shape;2829;p58"/>
          <p:cNvGrpSpPr/>
          <p:nvPr/>
        </p:nvGrpSpPr>
        <p:grpSpPr>
          <a:xfrm>
            <a:off x="7225925" y="-1913179"/>
            <a:ext cx="4000413" cy="3175881"/>
            <a:chOff x="5207925" y="-1994879"/>
            <a:chExt cx="4000413" cy="3175881"/>
          </a:xfrm>
        </p:grpSpPr>
        <p:sp>
          <p:nvSpPr>
            <p:cNvPr id="2830" name="Google Shape;2830;p58"/>
            <p:cNvSpPr/>
            <p:nvPr/>
          </p:nvSpPr>
          <p:spPr>
            <a:xfrm>
              <a:off x="5256209" y="-1994879"/>
              <a:ext cx="3952129" cy="3103920"/>
            </a:xfrm>
            <a:custGeom>
              <a:rect b="b" l="l" r="r" t="t"/>
              <a:pathLst>
                <a:path extrusionOk="0" fill="none" h="70648" w="89954">
                  <a:moveTo>
                    <a:pt x="89954" y="70647"/>
                  </a:moveTo>
                  <a:lnTo>
                    <a:pt x="1" y="70647"/>
                  </a:lnTo>
                  <a:lnTo>
                    <a:pt x="1" y="0"/>
                  </a:lnTo>
                </a:path>
              </a:pathLst>
            </a:custGeom>
            <a:solidFill>
              <a:schemeClr val="lt1"/>
            </a:solidFill>
            <a:ln cap="flat" cmpd="sng" w="9525">
              <a:solidFill>
                <a:schemeClr val="lt1"/>
              </a:solidFill>
              <a:prstDash val="solid"/>
              <a:miter lim="19286"/>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1" name="Google Shape;2831;p58"/>
            <p:cNvSpPr/>
            <p:nvPr/>
          </p:nvSpPr>
          <p:spPr>
            <a:xfrm>
              <a:off x="5579917" y="1036061"/>
              <a:ext cx="144942" cy="144942"/>
            </a:xfrm>
            <a:custGeom>
              <a:rect b="b" l="l" r="r" t="t"/>
              <a:pathLst>
                <a:path extrusionOk="0" h="3299" w="3299">
                  <a:moveTo>
                    <a:pt x="0" y="1"/>
                  </a:moveTo>
                  <a:lnTo>
                    <a:pt x="0" y="3299"/>
                  </a:lnTo>
                  <a:lnTo>
                    <a:pt x="3298" y="3299"/>
                  </a:lnTo>
                  <a:lnTo>
                    <a:pt x="3298"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2" name="Google Shape;2832;p58"/>
            <p:cNvSpPr/>
            <p:nvPr/>
          </p:nvSpPr>
          <p:spPr>
            <a:xfrm>
              <a:off x="5207925" y="352772"/>
              <a:ext cx="96613" cy="394888"/>
            </a:xfrm>
            <a:custGeom>
              <a:rect b="b" l="l" r="r" t="t"/>
              <a:pathLst>
                <a:path extrusionOk="0" h="8988" w="2199">
                  <a:moveTo>
                    <a:pt x="0" y="0"/>
                  </a:moveTo>
                  <a:lnTo>
                    <a:pt x="0" y="8988"/>
                  </a:lnTo>
                  <a:lnTo>
                    <a:pt x="2199" y="8988"/>
                  </a:lnTo>
                  <a:lnTo>
                    <a:pt x="2199"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33" name="Google Shape;2833;p58"/>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4" name="Google Shape;2834;p58"/>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5" name="Google Shape;2835;p58">
            <a:hlinkClick action="ppaction://hlinksldjump" r:id="rId4"/>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6" name="Google Shape;2836;p58">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7" name="Google Shape;2837;p58">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27"/>
                                        </p:tgtEl>
                                        <p:attrNameLst>
                                          <p:attrName>style.visibility</p:attrName>
                                        </p:attrNameLst>
                                      </p:cBhvr>
                                      <p:to>
                                        <p:strVal val="visible"/>
                                      </p:to>
                                    </p:set>
                                    <p:animEffect filter="fade" transition="in">
                                      <p:cBhvr>
                                        <p:cTn dur="1000"/>
                                        <p:tgtEl>
                                          <p:spTgt spid="2827"/>
                                        </p:tgtEl>
                                      </p:cBhvr>
                                    </p:animEffect>
                                  </p:childTnLst>
                                </p:cTn>
                              </p:par>
                              <p:par>
                                <p:cTn fill="hold" nodeType="withEffect" presetClass="entr" presetID="10" presetSubtype="0">
                                  <p:stCondLst>
                                    <p:cond delay="0"/>
                                  </p:stCondLst>
                                  <p:childTnLst>
                                    <p:set>
                                      <p:cBhvr>
                                        <p:cTn dur="1" fill="hold">
                                          <p:stCondLst>
                                            <p:cond delay="0"/>
                                          </p:stCondLst>
                                        </p:cTn>
                                        <p:tgtEl>
                                          <p:spTgt spid="2828"/>
                                        </p:tgtEl>
                                        <p:attrNameLst>
                                          <p:attrName>style.visibility</p:attrName>
                                        </p:attrNameLst>
                                      </p:cBhvr>
                                      <p:to>
                                        <p:strVal val="visible"/>
                                      </p:to>
                                    </p:set>
                                    <p:animEffect filter="fade" transition="in">
                                      <p:cBhvr>
                                        <p:cTn dur="1000"/>
                                        <p:tgtEl>
                                          <p:spTgt spid="2828"/>
                                        </p:tgtEl>
                                      </p:cBhvr>
                                    </p:animEffect>
                                  </p:childTnLst>
                                </p:cTn>
                              </p:par>
                              <p:par>
                                <p:cTn fill="hold" nodeType="withEffect" presetClass="entr" presetID="2" presetSubtype="8">
                                  <p:stCondLst>
                                    <p:cond delay="0"/>
                                  </p:stCondLst>
                                  <p:childTnLst>
                                    <p:set>
                                      <p:cBhvr>
                                        <p:cTn dur="1" fill="hold">
                                          <p:stCondLst>
                                            <p:cond delay="0"/>
                                          </p:stCondLst>
                                        </p:cTn>
                                        <p:tgtEl>
                                          <p:spTgt spid="2826"/>
                                        </p:tgtEl>
                                        <p:attrNameLst>
                                          <p:attrName>style.visibility</p:attrName>
                                        </p:attrNameLst>
                                      </p:cBhvr>
                                      <p:to>
                                        <p:strVal val="visible"/>
                                      </p:to>
                                    </p:set>
                                    <p:anim calcmode="lin" valueType="num">
                                      <p:cBhvr additive="base">
                                        <p:cTn dur="1000"/>
                                        <p:tgtEl>
                                          <p:spTgt spid="2826"/>
                                        </p:tgtEl>
                                        <p:attrNameLst>
                                          <p:attrName>ppt_x</p:attrName>
                                        </p:attrNameLst>
                                      </p:cBhvr>
                                      <p:tavLst>
                                        <p:tav fmla="" tm="0">
                                          <p:val>
                                            <p:strVal val="#ppt_x-1"/>
                                          </p:val>
                                        </p:tav>
                                        <p:tav fmla="" tm="100000">
                                          <p:val>
                                            <p:strVal val="#ppt_x"/>
                                          </p:val>
                                        </p:tav>
                                      </p:tavLst>
                                    </p:anim>
                                  </p:childTnLst>
                                </p:cTn>
                              </p:par>
                              <p:par>
                                <p:cTn fill="hold" nodeType="withEffect" presetClass="entr" presetID="2" presetSubtype="1">
                                  <p:stCondLst>
                                    <p:cond delay="0"/>
                                  </p:stCondLst>
                                  <p:childTnLst>
                                    <p:set>
                                      <p:cBhvr>
                                        <p:cTn dur="1" fill="hold">
                                          <p:stCondLst>
                                            <p:cond delay="0"/>
                                          </p:stCondLst>
                                        </p:cTn>
                                        <p:tgtEl>
                                          <p:spTgt spid="2829"/>
                                        </p:tgtEl>
                                        <p:attrNameLst>
                                          <p:attrName>style.visibility</p:attrName>
                                        </p:attrNameLst>
                                      </p:cBhvr>
                                      <p:to>
                                        <p:strVal val="visible"/>
                                      </p:to>
                                    </p:set>
                                    <p:anim calcmode="lin" valueType="num">
                                      <p:cBhvr additive="base">
                                        <p:cTn dur="1000"/>
                                        <p:tgtEl>
                                          <p:spTgt spid="2829"/>
                                        </p:tgtEl>
                                        <p:attrNameLst>
                                          <p:attrName>ppt_y</p:attrName>
                                        </p:attrNameLst>
                                      </p:cBhvr>
                                      <p:tavLst>
                                        <p:tav fmla="" tm="0">
                                          <p:val>
                                            <p:strVal val="#ppt_y-1"/>
                                          </p:val>
                                        </p:tav>
                                        <p:tav fmla=""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1" name="Shape 2841"/>
        <p:cNvGrpSpPr/>
        <p:nvPr/>
      </p:nvGrpSpPr>
      <p:grpSpPr>
        <a:xfrm>
          <a:off x="0" y="0"/>
          <a:ext cx="0" cy="0"/>
          <a:chOff x="0" y="0"/>
          <a:chExt cx="0" cy="0"/>
        </a:xfrm>
      </p:grpSpPr>
      <p:sp>
        <p:nvSpPr>
          <p:cNvPr id="2842" name="Google Shape;2842;p59"/>
          <p:cNvSpPr txBox="1"/>
          <p:nvPr>
            <p:ph type="title"/>
          </p:nvPr>
        </p:nvSpPr>
        <p:spPr>
          <a:xfrm>
            <a:off x="139400" y="88050"/>
            <a:ext cx="53196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t>Yelp Reviews Dataset</a:t>
            </a:r>
            <a:endParaRPr sz="2400"/>
          </a:p>
        </p:txBody>
      </p:sp>
      <p:sp>
        <p:nvSpPr>
          <p:cNvPr id="2843" name="Google Shape;2843;p59"/>
          <p:cNvSpPr txBox="1"/>
          <p:nvPr>
            <p:ph idx="1" type="subTitle"/>
          </p:nvPr>
        </p:nvSpPr>
        <p:spPr>
          <a:xfrm>
            <a:off x="6332150" y="978750"/>
            <a:ext cx="27606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.json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1000000 chunk to 51K rows</a:t>
            </a:r>
            <a:endParaRPr/>
          </a:p>
          <a:p>
            <a:pPr indent="0" lvl="0" marL="0" rtl="0" algn="l">
              <a:spcBef>
                <a:spcPts val="0"/>
              </a:spcBef>
              <a:spcAft>
                <a:spcPts val="0"/>
              </a:spcAft>
              <a:buClr>
                <a:schemeClr val="dk1"/>
              </a:buClr>
              <a:buSzPts val="1100"/>
              <a:buFont typeface="Arial"/>
              <a:buNone/>
            </a:pPr>
            <a:r>
              <a:rPr lang="en"/>
              <a:t>9 columns to 5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Incl. </a:t>
            </a:r>
            <a:endParaRPr/>
          </a:p>
          <a:p>
            <a:pPr indent="-361950" lvl="0" marL="457200" rtl="0" algn="l">
              <a:spcBef>
                <a:spcPts val="0"/>
              </a:spcBef>
              <a:spcAft>
                <a:spcPts val="0"/>
              </a:spcAft>
              <a:buSzPts val="2100"/>
              <a:buChar char="●"/>
            </a:pPr>
            <a:r>
              <a:rPr lang="en"/>
              <a:t>Text (Reviews)</a:t>
            </a:r>
            <a:endParaRPr/>
          </a:p>
          <a:p>
            <a:pPr indent="-361950" lvl="0" marL="457200" rtl="0" algn="l">
              <a:spcBef>
                <a:spcPts val="0"/>
              </a:spcBef>
              <a:spcAft>
                <a:spcPts val="0"/>
              </a:spcAft>
              <a:buSzPts val="2100"/>
              <a:buChar char="●"/>
            </a:pPr>
            <a:r>
              <a:rPr lang="en"/>
              <a:t>Stars (Ratings)</a:t>
            </a:r>
            <a:endParaRPr/>
          </a:p>
          <a:p>
            <a:pPr indent="-361950" lvl="0" marL="457200" rtl="0" algn="l">
              <a:spcBef>
                <a:spcPts val="0"/>
              </a:spcBef>
              <a:spcAft>
                <a:spcPts val="0"/>
              </a:spcAft>
              <a:buSzPts val="2100"/>
              <a:buChar char="●"/>
            </a:pPr>
            <a:r>
              <a:rPr lang="en"/>
              <a:t>Useful</a:t>
            </a:r>
            <a:endParaRPr/>
          </a:p>
        </p:txBody>
      </p:sp>
      <p:sp>
        <p:nvSpPr>
          <p:cNvPr id="2844" name="Google Shape;2844;p59"/>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5" name="Google Shape;2845;p59"/>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6" name="Google Shape;2846;p59">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7" name="Google Shape;2847;p59">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8" name="Google Shape;2848;p59">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49" name="Google Shape;2849;p59"/>
          <p:cNvPicPr preferRelativeResize="0"/>
          <p:nvPr/>
        </p:nvPicPr>
        <p:blipFill>
          <a:blip r:embed="rId4">
            <a:alphaModFix/>
          </a:blip>
          <a:stretch>
            <a:fillRect/>
          </a:stretch>
        </p:blipFill>
        <p:spPr>
          <a:xfrm>
            <a:off x="91675" y="1580350"/>
            <a:ext cx="2630500" cy="1933299"/>
          </a:xfrm>
          <a:prstGeom prst="rect">
            <a:avLst/>
          </a:prstGeom>
          <a:noFill/>
          <a:ln>
            <a:noFill/>
          </a:ln>
        </p:spPr>
      </p:pic>
      <p:grpSp>
        <p:nvGrpSpPr>
          <p:cNvPr id="2850" name="Google Shape;2850;p59"/>
          <p:cNvGrpSpPr/>
          <p:nvPr/>
        </p:nvGrpSpPr>
        <p:grpSpPr>
          <a:xfrm rot="10800000">
            <a:off x="7391908" y="722871"/>
            <a:ext cx="793256" cy="182899"/>
            <a:chOff x="2685575" y="2835950"/>
            <a:chExt cx="433000" cy="99825"/>
          </a:xfrm>
        </p:grpSpPr>
        <p:sp>
          <p:nvSpPr>
            <p:cNvPr id="2851" name="Google Shape;2851;p59"/>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2" name="Google Shape;2852;p59"/>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3" name="Google Shape;2853;p59"/>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4" name="Google Shape;2854;p59"/>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55" name="Google Shape;2855;p59"/>
          <p:cNvSpPr/>
          <p:nvPr/>
        </p:nvSpPr>
        <p:spPr>
          <a:xfrm rot="10800000">
            <a:off x="2899131" y="2113364"/>
            <a:ext cx="475452" cy="549846"/>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56" name="Google Shape;2856;p59"/>
          <p:cNvPicPr preferRelativeResize="0"/>
          <p:nvPr/>
        </p:nvPicPr>
        <p:blipFill>
          <a:blip r:embed="rId5">
            <a:alphaModFix/>
          </a:blip>
          <a:stretch>
            <a:fillRect/>
          </a:stretch>
        </p:blipFill>
        <p:spPr>
          <a:xfrm>
            <a:off x="3458425" y="1580350"/>
            <a:ext cx="2873725" cy="19333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42"/>
                                        </p:tgtEl>
                                        <p:attrNameLst>
                                          <p:attrName>style.visibility</p:attrName>
                                        </p:attrNameLst>
                                      </p:cBhvr>
                                      <p:to>
                                        <p:strVal val="visible"/>
                                      </p:to>
                                    </p:set>
                                    <p:anim calcmode="lin" valueType="num">
                                      <p:cBhvr additive="base">
                                        <p:cTn dur="1000"/>
                                        <p:tgtEl>
                                          <p:spTgt spid="2842"/>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43"/>
                                        </p:tgtEl>
                                        <p:attrNameLst>
                                          <p:attrName>style.visibility</p:attrName>
                                        </p:attrNameLst>
                                      </p:cBhvr>
                                      <p:to>
                                        <p:strVal val="visible"/>
                                      </p:to>
                                    </p:set>
                                    <p:animEffect filter="fade" transition="in">
                                      <p:cBhvr>
                                        <p:cTn dur="1000"/>
                                        <p:tgtEl>
                                          <p:spTgt spid="2843"/>
                                        </p:tgtEl>
                                      </p:cBhvr>
                                    </p:animEffect>
                                  </p:childTnLst>
                                </p:cTn>
                              </p:par>
                              <p:par>
                                <p:cTn fill="hold" nodeType="withEffect" presetClass="entr" presetID="10" presetSubtype="0">
                                  <p:stCondLst>
                                    <p:cond delay="0"/>
                                  </p:stCondLst>
                                  <p:childTnLst>
                                    <p:set>
                                      <p:cBhvr>
                                        <p:cTn dur="1" fill="hold">
                                          <p:stCondLst>
                                            <p:cond delay="0"/>
                                          </p:stCondLst>
                                        </p:cTn>
                                        <p:tgtEl>
                                          <p:spTgt spid="2844"/>
                                        </p:tgtEl>
                                        <p:attrNameLst>
                                          <p:attrName>style.visibility</p:attrName>
                                        </p:attrNameLst>
                                      </p:cBhvr>
                                      <p:to>
                                        <p:strVal val="visible"/>
                                      </p:to>
                                    </p:set>
                                    <p:animEffect filter="fade" transition="in">
                                      <p:cBhvr>
                                        <p:cTn dur="1000"/>
                                        <p:tgtEl>
                                          <p:spTgt spid="2844"/>
                                        </p:tgtEl>
                                      </p:cBhvr>
                                    </p:animEffect>
                                  </p:childTnLst>
                                </p:cTn>
                              </p:par>
                              <p:par>
                                <p:cTn fill="hold" nodeType="withEffect" presetClass="entr" presetID="10" presetSubtype="0">
                                  <p:stCondLst>
                                    <p:cond delay="0"/>
                                  </p:stCondLst>
                                  <p:childTnLst>
                                    <p:set>
                                      <p:cBhvr>
                                        <p:cTn dur="1" fill="hold">
                                          <p:stCondLst>
                                            <p:cond delay="0"/>
                                          </p:stCondLst>
                                        </p:cTn>
                                        <p:tgtEl>
                                          <p:spTgt spid="2845"/>
                                        </p:tgtEl>
                                        <p:attrNameLst>
                                          <p:attrName>style.visibility</p:attrName>
                                        </p:attrNameLst>
                                      </p:cBhvr>
                                      <p:to>
                                        <p:strVal val="visible"/>
                                      </p:to>
                                    </p:set>
                                    <p:animEffect filter="fade" transition="in">
                                      <p:cBhvr>
                                        <p:cTn dur="1000"/>
                                        <p:tgtEl>
                                          <p:spTgt spid="2845"/>
                                        </p:tgtEl>
                                      </p:cBhvr>
                                    </p:animEffect>
                                  </p:childTnLst>
                                </p:cTn>
                              </p:par>
                              <p:par>
                                <p:cTn fill="hold" nodeType="withEffect" presetClass="entr" presetID="10" presetSubtype="0">
                                  <p:stCondLst>
                                    <p:cond delay="0"/>
                                  </p:stCondLst>
                                  <p:childTnLst>
                                    <p:set>
                                      <p:cBhvr>
                                        <p:cTn dur="1" fill="hold">
                                          <p:stCondLst>
                                            <p:cond delay="0"/>
                                          </p:stCondLst>
                                        </p:cTn>
                                        <p:tgtEl>
                                          <p:spTgt spid="2846"/>
                                        </p:tgtEl>
                                        <p:attrNameLst>
                                          <p:attrName>style.visibility</p:attrName>
                                        </p:attrNameLst>
                                      </p:cBhvr>
                                      <p:to>
                                        <p:strVal val="visible"/>
                                      </p:to>
                                    </p:set>
                                    <p:animEffect filter="fade" transition="in">
                                      <p:cBhvr>
                                        <p:cTn dur="1000"/>
                                        <p:tgtEl>
                                          <p:spTgt spid="2846"/>
                                        </p:tgtEl>
                                      </p:cBhvr>
                                    </p:animEffect>
                                  </p:childTnLst>
                                </p:cTn>
                              </p:par>
                              <p:par>
                                <p:cTn fill="hold" nodeType="withEffect" presetClass="entr" presetID="10" presetSubtype="0">
                                  <p:stCondLst>
                                    <p:cond delay="0"/>
                                  </p:stCondLst>
                                  <p:childTnLst>
                                    <p:set>
                                      <p:cBhvr>
                                        <p:cTn dur="1" fill="hold">
                                          <p:stCondLst>
                                            <p:cond delay="0"/>
                                          </p:stCondLst>
                                        </p:cTn>
                                        <p:tgtEl>
                                          <p:spTgt spid="2847"/>
                                        </p:tgtEl>
                                        <p:attrNameLst>
                                          <p:attrName>style.visibility</p:attrName>
                                        </p:attrNameLst>
                                      </p:cBhvr>
                                      <p:to>
                                        <p:strVal val="visible"/>
                                      </p:to>
                                    </p:set>
                                    <p:animEffect filter="fade" transition="in">
                                      <p:cBhvr>
                                        <p:cTn dur="1000"/>
                                        <p:tgtEl>
                                          <p:spTgt spid="2847"/>
                                        </p:tgtEl>
                                      </p:cBhvr>
                                    </p:animEffect>
                                  </p:childTnLst>
                                </p:cTn>
                              </p:par>
                              <p:par>
                                <p:cTn fill="hold" nodeType="withEffect" presetClass="entr" presetID="10" presetSubtype="0">
                                  <p:stCondLst>
                                    <p:cond delay="0"/>
                                  </p:stCondLst>
                                  <p:childTnLst>
                                    <p:set>
                                      <p:cBhvr>
                                        <p:cTn dur="1" fill="hold">
                                          <p:stCondLst>
                                            <p:cond delay="0"/>
                                          </p:stCondLst>
                                        </p:cTn>
                                        <p:tgtEl>
                                          <p:spTgt spid="2848"/>
                                        </p:tgtEl>
                                        <p:attrNameLst>
                                          <p:attrName>style.visibility</p:attrName>
                                        </p:attrNameLst>
                                      </p:cBhvr>
                                      <p:to>
                                        <p:strVal val="visible"/>
                                      </p:to>
                                    </p:set>
                                    <p:animEffect filter="fade" transition="in">
                                      <p:cBhvr>
                                        <p:cTn dur="1000"/>
                                        <p:tgtEl>
                                          <p:spTgt spid="284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0" name="Shape 2860"/>
        <p:cNvGrpSpPr/>
        <p:nvPr/>
      </p:nvGrpSpPr>
      <p:grpSpPr>
        <a:xfrm>
          <a:off x="0" y="0"/>
          <a:ext cx="0" cy="0"/>
          <a:chOff x="0" y="0"/>
          <a:chExt cx="0" cy="0"/>
        </a:xfrm>
      </p:grpSpPr>
      <p:sp>
        <p:nvSpPr>
          <p:cNvPr id="2861" name="Google Shape;2861;p60"/>
          <p:cNvSpPr txBox="1"/>
          <p:nvPr>
            <p:ph type="title"/>
          </p:nvPr>
        </p:nvSpPr>
        <p:spPr>
          <a:xfrm>
            <a:off x="139400" y="88050"/>
            <a:ext cx="53196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t>Restaurant </a:t>
            </a:r>
            <a:r>
              <a:rPr lang="en" sz="2400"/>
              <a:t>Reviews Dataset</a:t>
            </a:r>
            <a:endParaRPr sz="2400"/>
          </a:p>
        </p:txBody>
      </p:sp>
      <p:sp>
        <p:nvSpPr>
          <p:cNvPr id="2862" name="Google Shape;2862;p60"/>
          <p:cNvSpPr txBox="1"/>
          <p:nvPr>
            <p:ph idx="1" type="subTitle"/>
          </p:nvPr>
        </p:nvSpPr>
        <p:spPr>
          <a:xfrm>
            <a:off x="6332150" y="978750"/>
            <a:ext cx="27606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.csv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1001 rows</a:t>
            </a:r>
            <a:endParaRPr/>
          </a:p>
          <a:p>
            <a:pPr indent="0" lvl="0" marL="0" rtl="0" algn="l">
              <a:spcBef>
                <a:spcPts val="0"/>
              </a:spcBef>
              <a:spcAft>
                <a:spcPts val="0"/>
              </a:spcAft>
              <a:buClr>
                <a:schemeClr val="dk1"/>
              </a:buClr>
              <a:buSzPts val="1100"/>
              <a:buFont typeface="Arial"/>
              <a:buNone/>
            </a:pPr>
            <a:r>
              <a:rPr lang="en"/>
              <a:t>2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Incl. </a:t>
            </a:r>
            <a:endParaRPr/>
          </a:p>
          <a:p>
            <a:pPr indent="-361950" lvl="0" marL="457200" rtl="0" algn="l">
              <a:spcBef>
                <a:spcPts val="0"/>
              </a:spcBef>
              <a:spcAft>
                <a:spcPts val="0"/>
              </a:spcAft>
              <a:buSzPts val="2100"/>
              <a:buChar char="●"/>
            </a:pPr>
            <a:r>
              <a:rPr lang="en"/>
              <a:t>Text (Reviews)</a:t>
            </a:r>
            <a:endParaRPr/>
          </a:p>
          <a:p>
            <a:pPr indent="-361950" lvl="0" marL="457200" rtl="0" algn="l">
              <a:spcBef>
                <a:spcPts val="0"/>
              </a:spcBef>
              <a:spcAft>
                <a:spcPts val="0"/>
              </a:spcAft>
              <a:buSzPts val="2100"/>
              <a:buChar char="●"/>
            </a:pPr>
            <a:r>
              <a:rPr lang="en"/>
              <a:t>Liked (Ratings)</a:t>
            </a:r>
            <a:endParaRPr/>
          </a:p>
          <a:p>
            <a:pPr indent="0" lvl="0" marL="0" rtl="0" algn="l">
              <a:spcBef>
                <a:spcPts val="0"/>
              </a:spcBef>
              <a:spcAft>
                <a:spcPts val="0"/>
              </a:spcAft>
              <a:buNone/>
            </a:pPr>
            <a:r>
              <a:t/>
            </a:r>
            <a:endParaRPr/>
          </a:p>
        </p:txBody>
      </p:sp>
      <p:sp>
        <p:nvSpPr>
          <p:cNvPr id="2863" name="Google Shape;2863;p60"/>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4" name="Google Shape;2864;p60"/>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5" name="Google Shape;2865;p60">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6" name="Google Shape;2866;p60">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7" name="Google Shape;2867;p60">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68" name="Google Shape;2868;p60"/>
          <p:cNvGrpSpPr/>
          <p:nvPr/>
        </p:nvGrpSpPr>
        <p:grpSpPr>
          <a:xfrm rot="10800000">
            <a:off x="7391908" y="722871"/>
            <a:ext cx="793256" cy="182899"/>
            <a:chOff x="2685575" y="2835950"/>
            <a:chExt cx="433000" cy="99825"/>
          </a:xfrm>
        </p:grpSpPr>
        <p:sp>
          <p:nvSpPr>
            <p:cNvPr id="2869" name="Google Shape;2869;p60"/>
            <p:cNvSpPr/>
            <p:nvPr/>
          </p:nvSpPr>
          <p:spPr>
            <a:xfrm>
              <a:off x="3032250"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0" name="Google Shape;2870;p60"/>
            <p:cNvSpPr/>
            <p:nvPr/>
          </p:nvSpPr>
          <p:spPr>
            <a:xfrm>
              <a:off x="2917000" y="2835950"/>
              <a:ext cx="85850" cy="99825"/>
            </a:xfrm>
            <a:custGeom>
              <a:rect b="b" l="l" r="r" t="t"/>
              <a:pathLst>
                <a:path extrusionOk="0" h="3993" w="3434">
                  <a:moveTo>
                    <a:pt x="3434" y="0"/>
                  </a:moveTo>
                  <a:lnTo>
                    <a:pt x="1" y="2006"/>
                  </a:lnTo>
                  <a:lnTo>
                    <a:pt x="3434" y="3993"/>
                  </a:lnTo>
                  <a:lnTo>
                    <a:pt x="3434"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1" name="Google Shape;2871;p60"/>
            <p:cNvSpPr/>
            <p:nvPr/>
          </p:nvSpPr>
          <p:spPr>
            <a:xfrm>
              <a:off x="2801300" y="2835950"/>
              <a:ext cx="86325" cy="99825"/>
            </a:xfrm>
            <a:custGeom>
              <a:rect b="b" l="l" r="r" t="t"/>
              <a:pathLst>
                <a:path extrusionOk="0" h="3993" w="3453">
                  <a:moveTo>
                    <a:pt x="3452" y="0"/>
                  </a:moveTo>
                  <a:lnTo>
                    <a:pt x="0" y="2006"/>
                  </a:lnTo>
                  <a:lnTo>
                    <a:pt x="3452" y="3993"/>
                  </a:lnTo>
                  <a:lnTo>
                    <a:pt x="3452"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2" name="Google Shape;2872;p60"/>
            <p:cNvSpPr/>
            <p:nvPr/>
          </p:nvSpPr>
          <p:spPr>
            <a:xfrm>
              <a:off x="2685575" y="2835950"/>
              <a:ext cx="86325" cy="99825"/>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2873" name="Google Shape;2873;p60"/>
          <p:cNvPicPr preferRelativeResize="0"/>
          <p:nvPr/>
        </p:nvPicPr>
        <p:blipFill>
          <a:blip r:embed="rId4">
            <a:alphaModFix/>
          </a:blip>
          <a:stretch>
            <a:fillRect/>
          </a:stretch>
        </p:blipFill>
        <p:spPr>
          <a:xfrm>
            <a:off x="731975" y="847100"/>
            <a:ext cx="5265476" cy="369979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61"/>
                                        </p:tgtEl>
                                        <p:attrNameLst>
                                          <p:attrName>style.visibility</p:attrName>
                                        </p:attrNameLst>
                                      </p:cBhvr>
                                      <p:to>
                                        <p:strVal val="visible"/>
                                      </p:to>
                                    </p:set>
                                    <p:anim calcmode="lin" valueType="num">
                                      <p:cBhvr additive="base">
                                        <p:cTn dur="1000"/>
                                        <p:tgtEl>
                                          <p:spTgt spid="2861"/>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62"/>
                                        </p:tgtEl>
                                        <p:attrNameLst>
                                          <p:attrName>style.visibility</p:attrName>
                                        </p:attrNameLst>
                                      </p:cBhvr>
                                      <p:to>
                                        <p:strVal val="visible"/>
                                      </p:to>
                                    </p:set>
                                    <p:animEffect filter="fade" transition="in">
                                      <p:cBhvr>
                                        <p:cTn dur="1000"/>
                                        <p:tgtEl>
                                          <p:spTgt spid="2862"/>
                                        </p:tgtEl>
                                      </p:cBhvr>
                                    </p:animEffect>
                                  </p:childTnLst>
                                </p:cTn>
                              </p:par>
                              <p:par>
                                <p:cTn fill="hold" nodeType="withEffect" presetClass="entr" presetID="10" presetSubtype="0">
                                  <p:stCondLst>
                                    <p:cond delay="0"/>
                                  </p:stCondLst>
                                  <p:childTnLst>
                                    <p:set>
                                      <p:cBhvr>
                                        <p:cTn dur="1" fill="hold">
                                          <p:stCondLst>
                                            <p:cond delay="0"/>
                                          </p:stCondLst>
                                        </p:cTn>
                                        <p:tgtEl>
                                          <p:spTgt spid="2863"/>
                                        </p:tgtEl>
                                        <p:attrNameLst>
                                          <p:attrName>style.visibility</p:attrName>
                                        </p:attrNameLst>
                                      </p:cBhvr>
                                      <p:to>
                                        <p:strVal val="visible"/>
                                      </p:to>
                                    </p:set>
                                    <p:animEffect filter="fade" transition="in">
                                      <p:cBhvr>
                                        <p:cTn dur="1000"/>
                                        <p:tgtEl>
                                          <p:spTgt spid="2863"/>
                                        </p:tgtEl>
                                      </p:cBhvr>
                                    </p:animEffect>
                                  </p:childTnLst>
                                </p:cTn>
                              </p:par>
                              <p:par>
                                <p:cTn fill="hold" nodeType="withEffect" presetClass="entr" presetID="10" presetSubtype="0">
                                  <p:stCondLst>
                                    <p:cond delay="0"/>
                                  </p:stCondLst>
                                  <p:childTnLst>
                                    <p:set>
                                      <p:cBhvr>
                                        <p:cTn dur="1" fill="hold">
                                          <p:stCondLst>
                                            <p:cond delay="0"/>
                                          </p:stCondLst>
                                        </p:cTn>
                                        <p:tgtEl>
                                          <p:spTgt spid="2864"/>
                                        </p:tgtEl>
                                        <p:attrNameLst>
                                          <p:attrName>style.visibility</p:attrName>
                                        </p:attrNameLst>
                                      </p:cBhvr>
                                      <p:to>
                                        <p:strVal val="visible"/>
                                      </p:to>
                                    </p:set>
                                    <p:animEffect filter="fade" transition="in">
                                      <p:cBhvr>
                                        <p:cTn dur="1000"/>
                                        <p:tgtEl>
                                          <p:spTgt spid="2864"/>
                                        </p:tgtEl>
                                      </p:cBhvr>
                                    </p:animEffect>
                                  </p:childTnLst>
                                </p:cTn>
                              </p:par>
                              <p:par>
                                <p:cTn fill="hold" nodeType="withEffect" presetClass="entr" presetID="10" presetSubtype="0">
                                  <p:stCondLst>
                                    <p:cond delay="0"/>
                                  </p:stCondLst>
                                  <p:childTnLst>
                                    <p:set>
                                      <p:cBhvr>
                                        <p:cTn dur="1" fill="hold">
                                          <p:stCondLst>
                                            <p:cond delay="0"/>
                                          </p:stCondLst>
                                        </p:cTn>
                                        <p:tgtEl>
                                          <p:spTgt spid="2865"/>
                                        </p:tgtEl>
                                        <p:attrNameLst>
                                          <p:attrName>style.visibility</p:attrName>
                                        </p:attrNameLst>
                                      </p:cBhvr>
                                      <p:to>
                                        <p:strVal val="visible"/>
                                      </p:to>
                                    </p:set>
                                    <p:animEffect filter="fade" transition="in">
                                      <p:cBhvr>
                                        <p:cTn dur="1000"/>
                                        <p:tgtEl>
                                          <p:spTgt spid="2865"/>
                                        </p:tgtEl>
                                      </p:cBhvr>
                                    </p:animEffect>
                                  </p:childTnLst>
                                </p:cTn>
                              </p:par>
                              <p:par>
                                <p:cTn fill="hold" nodeType="withEffect" presetClass="entr" presetID="10" presetSubtype="0">
                                  <p:stCondLst>
                                    <p:cond delay="0"/>
                                  </p:stCondLst>
                                  <p:childTnLst>
                                    <p:set>
                                      <p:cBhvr>
                                        <p:cTn dur="1" fill="hold">
                                          <p:stCondLst>
                                            <p:cond delay="0"/>
                                          </p:stCondLst>
                                        </p:cTn>
                                        <p:tgtEl>
                                          <p:spTgt spid="2866"/>
                                        </p:tgtEl>
                                        <p:attrNameLst>
                                          <p:attrName>style.visibility</p:attrName>
                                        </p:attrNameLst>
                                      </p:cBhvr>
                                      <p:to>
                                        <p:strVal val="visible"/>
                                      </p:to>
                                    </p:set>
                                    <p:animEffect filter="fade" transition="in">
                                      <p:cBhvr>
                                        <p:cTn dur="1000"/>
                                        <p:tgtEl>
                                          <p:spTgt spid="2866"/>
                                        </p:tgtEl>
                                      </p:cBhvr>
                                    </p:animEffect>
                                  </p:childTnLst>
                                </p:cTn>
                              </p:par>
                              <p:par>
                                <p:cTn fill="hold" nodeType="withEffect" presetClass="entr" presetID="10" presetSubtype="0">
                                  <p:stCondLst>
                                    <p:cond delay="0"/>
                                  </p:stCondLst>
                                  <p:childTnLst>
                                    <p:set>
                                      <p:cBhvr>
                                        <p:cTn dur="1" fill="hold">
                                          <p:stCondLst>
                                            <p:cond delay="0"/>
                                          </p:stCondLst>
                                        </p:cTn>
                                        <p:tgtEl>
                                          <p:spTgt spid="2867"/>
                                        </p:tgtEl>
                                        <p:attrNameLst>
                                          <p:attrName>style.visibility</p:attrName>
                                        </p:attrNameLst>
                                      </p:cBhvr>
                                      <p:to>
                                        <p:strVal val="visible"/>
                                      </p:to>
                                    </p:set>
                                    <p:animEffect filter="fade" transition="in">
                                      <p:cBhvr>
                                        <p:cTn dur="1000"/>
                                        <p:tgtEl>
                                          <p:spTgt spid="28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7" name="Shape 2877"/>
        <p:cNvGrpSpPr/>
        <p:nvPr/>
      </p:nvGrpSpPr>
      <p:grpSpPr>
        <a:xfrm>
          <a:off x="0" y="0"/>
          <a:ext cx="0" cy="0"/>
          <a:chOff x="0" y="0"/>
          <a:chExt cx="0" cy="0"/>
        </a:xfrm>
      </p:grpSpPr>
      <p:sp>
        <p:nvSpPr>
          <p:cNvPr id="2878" name="Google Shape;2878;p61"/>
          <p:cNvSpPr txBox="1"/>
          <p:nvPr>
            <p:ph type="title"/>
          </p:nvPr>
        </p:nvSpPr>
        <p:spPr>
          <a:xfrm>
            <a:off x="139400" y="88050"/>
            <a:ext cx="5319600" cy="632100"/>
          </a:xfrm>
          <a:prstGeom prst="rect">
            <a:avLst/>
          </a:prstGeom>
        </p:spPr>
        <p:txBody>
          <a:bodyPr anchorCtr="0" anchor="t" bIns="91425" lIns="91425" spcFirstLastPara="1" rIns="91425" wrap="square" tIns="0">
            <a:noAutofit/>
          </a:bodyPr>
          <a:lstStyle/>
          <a:p>
            <a:pPr indent="0" lvl="0" marL="0" rtl="0" algn="l">
              <a:spcBef>
                <a:spcPts val="0"/>
              </a:spcBef>
              <a:spcAft>
                <a:spcPts val="0"/>
              </a:spcAft>
              <a:buNone/>
            </a:pPr>
            <a:r>
              <a:rPr lang="en" sz="2400"/>
              <a:t>Amazon E-Commerce Dataset</a:t>
            </a:r>
            <a:endParaRPr sz="2400"/>
          </a:p>
        </p:txBody>
      </p:sp>
      <p:sp>
        <p:nvSpPr>
          <p:cNvPr id="2879" name="Google Shape;2879;p61"/>
          <p:cNvSpPr txBox="1"/>
          <p:nvPr>
            <p:ph idx="1" type="subTitle"/>
          </p:nvPr>
        </p:nvSpPr>
        <p:spPr>
          <a:xfrm>
            <a:off x="6332150" y="978750"/>
            <a:ext cx="2760600" cy="3181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.csv file</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10003 rows</a:t>
            </a:r>
            <a:endParaRPr/>
          </a:p>
          <a:p>
            <a:pPr indent="0" lvl="0" marL="0" rtl="0" algn="l">
              <a:spcBef>
                <a:spcPts val="0"/>
              </a:spcBef>
              <a:spcAft>
                <a:spcPts val="0"/>
              </a:spcAft>
              <a:buClr>
                <a:schemeClr val="dk1"/>
              </a:buClr>
              <a:buSzPts val="1100"/>
              <a:buFont typeface="Arial"/>
              <a:buNone/>
            </a:pPr>
            <a:r>
              <a:rPr lang="en"/>
              <a:t>17 columns to 4 columns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Incl. </a:t>
            </a:r>
            <a:endParaRPr/>
          </a:p>
          <a:p>
            <a:pPr indent="-361950" lvl="0" marL="457200" rtl="0" algn="l">
              <a:spcBef>
                <a:spcPts val="0"/>
              </a:spcBef>
              <a:spcAft>
                <a:spcPts val="0"/>
              </a:spcAft>
              <a:buSzPts val="2100"/>
              <a:buChar char="●"/>
            </a:pPr>
            <a:r>
              <a:rPr lang="en"/>
              <a:t>Product name</a:t>
            </a:r>
            <a:endParaRPr/>
          </a:p>
          <a:p>
            <a:pPr indent="-361950" lvl="0" marL="457200" rtl="0" algn="l">
              <a:spcBef>
                <a:spcPts val="0"/>
              </a:spcBef>
              <a:spcAft>
                <a:spcPts val="0"/>
              </a:spcAft>
              <a:buSzPts val="2100"/>
              <a:buChar char="●"/>
            </a:pPr>
            <a:r>
              <a:rPr lang="en"/>
              <a:t>Description</a:t>
            </a:r>
            <a:endParaRPr/>
          </a:p>
          <a:p>
            <a:pPr indent="-361950" lvl="0" marL="457200" rtl="0" algn="l">
              <a:spcBef>
                <a:spcPts val="0"/>
              </a:spcBef>
              <a:spcAft>
                <a:spcPts val="0"/>
              </a:spcAft>
              <a:buSzPts val="2100"/>
              <a:buChar char="●"/>
            </a:pPr>
            <a:r>
              <a:rPr lang="en"/>
              <a:t>Reviews</a:t>
            </a:r>
            <a:endParaRPr/>
          </a:p>
        </p:txBody>
      </p:sp>
      <p:sp>
        <p:nvSpPr>
          <p:cNvPr id="2880" name="Google Shape;2880;p61"/>
          <p:cNvSpPr/>
          <p:nvPr/>
        </p:nvSpPr>
        <p:spPr>
          <a:xfrm>
            <a:off x="7770424" y="4641864"/>
            <a:ext cx="356100" cy="356100"/>
          </a:xfrm>
          <a:prstGeom prst="ellips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1" name="Google Shape;2881;p61"/>
          <p:cNvSpPr/>
          <p:nvPr/>
        </p:nvSpPr>
        <p:spPr>
          <a:xfrm rot="-5400000">
            <a:off x="7837924" y="4715039"/>
            <a:ext cx="221100" cy="182100"/>
          </a:xfrm>
          <a:prstGeom prst="homePlat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2" name="Google Shape;2882;p61">
            <a:hlinkClick action="ppaction://hlinksldjump" r:id="rId3"/>
          </p:cNvPr>
          <p:cNvSpPr/>
          <p:nvPr/>
        </p:nvSpPr>
        <p:spPr>
          <a:xfrm>
            <a:off x="7770424" y="4641864"/>
            <a:ext cx="356100" cy="356100"/>
          </a:xfrm>
          <a:prstGeom prst="ellipse">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3" name="Google Shape;2883;p61">
            <a:hlinkClick action="ppaction://hlinkshowjump?jump=previousslide"/>
          </p:cNvPr>
          <p:cNvSpPr/>
          <p:nvPr/>
        </p:nvSpPr>
        <p:spPr>
          <a:xfrm>
            <a:off x="7462717" y="4728472"/>
            <a:ext cx="158147" cy="182899"/>
          </a:xfrm>
          <a:custGeom>
            <a:rect b="b" l="l" r="r" t="t"/>
            <a:pathLst>
              <a:path extrusionOk="0" h="3993" w="3453">
                <a:moveTo>
                  <a:pt x="3453" y="0"/>
                </a:moveTo>
                <a:lnTo>
                  <a:pt x="0" y="2006"/>
                </a:lnTo>
                <a:lnTo>
                  <a:pt x="3453" y="3993"/>
                </a:lnTo>
                <a:lnTo>
                  <a:pt x="345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4" name="Google Shape;2884;p61">
            <a:hlinkClick action="ppaction://hlinkshowjump?jump=nextslide"/>
          </p:cNvPr>
          <p:cNvSpPr/>
          <p:nvPr/>
        </p:nvSpPr>
        <p:spPr>
          <a:xfrm flipH="1">
            <a:off x="8276954" y="4728472"/>
            <a:ext cx="157277" cy="182899"/>
          </a:xfrm>
          <a:custGeom>
            <a:rect b="b" l="l" r="r" t="t"/>
            <a:pathLst>
              <a:path extrusionOk="0" h="3993" w="3434">
                <a:moveTo>
                  <a:pt x="3434" y="0"/>
                </a:moveTo>
                <a:lnTo>
                  <a:pt x="1" y="2006"/>
                </a:lnTo>
                <a:lnTo>
                  <a:pt x="3434" y="3993"/>
                </a:lnTo>
                <a:lnTo>
                  <a:pt x="3434"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885" name="Google Shape;2885;p61"/>
          <p:cNvPicPr preferRelativeResize="0"/>
          <p:nvPr/>
        </p:nvPicPr>
        <p:blipFill>
          <a:blip r:embed="rId4">
            <a:alphaModFix/>
          </a:blip>
          <a:stretch>
            <a:fillRect/>
          </a:stretch>
        </p:blipFill>
        <p:spPr>
          <a:xfrm>
            <a:off x="139400" y="978738"/>
            <a:ext cx="6113726" cy="34354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2" presetSubtype="8">
                                  <p:stCondLst>
                                    <p:cond delay="0"/>
                                  </p:stCondLst>
                                  <p:childTnLst>
                                    <p:set>
                                      <p:cBhvr>
                                        <p:cTn dur="1" fill="hold">
                                          <p:stCondLst>
                                            <p:cond delay="0"/>
                                          </p:stCondLst>
                                        </p:cTn>
                                        <p:tgtEl>
                                          <p:spTgt spid="2878"/>
                                        </p:tgtEl>
                                        <p:attrNameLst>
                                          <p:attrName>style.visibility</p:attrName>
                                        </p:attrNameLst>
                                      </p:cBhvr>
                                      <p:to>
                                        <p:strVal val="visible"/>
                                      </p:to>
                                    </p:set>
                                    <p:anim calcmode="lin" valueType="num">
                                      <p:cBhvr additive="base">
                                        <p:cTn dur="1000"/>
                                        <p:tgtEl>
                                          <p:spTgt spid="2878"/>
                                        </p:tgtEl>
                                        <p:attrNameLst>
                                          <p:attrName>ppt_x</p:attrName>
                                        </p:attrNameLst>
                                      </p:cBhvr>
                                      <p:tavLst>
                                        <p:tav fmla="" tm="0">
                                          <p:val>
                                            <p:strVal val="#ppt_x-1"/>
                                          </p:val>
                                        </p:tav>
                                        <p:tav fmla="" tm="100000">
                                          <p:val>
                                            <p:strVal val="#ppt_x"/>
                                          </p:val>
                                        </p:tav>
                                      </p:tavLst>
                                    </p:anim>
                                  </p:childTnLst>
                                </p:cTn>
                              </p:par>
                              <p:par>
                                <p:cTn fill="hold" nodeType="withEffect" presetClass="entr" presetID="10" presetSubtype="0">
                                  <p:stCondLst>
                                    <p:cond delay="0"/>
                                  </p:stCondLst>
                                  <p:childTnLst>
                                    <p:set>
                                      <p:cBhvr>
                                        <p:cTn dur="1" fill="hold">
                                          <p:stCondLst>
                                            <p:cond delay="0"/>
                                          </p:stCondLst>
                                        </p:cTn>
                                        <p:tgtEl>
                                          <p:spTgt spid="2879"/>
                                        </p:tgtEl>
                                        <p:attrNameLst>
                                          <p:attrName>style.visibility</p:attrName>
                                        </p:attrNameLst>
                                      </p:cBhvr>
                                      <p:to>
                                        <p:strVal val="visible"/>
                                      </p:to>
                                    </p:set>
                                    <p:animEffect filter="fade" transition="in">
                                      <p:cBhvr>
                                        <p:cTn dur="1000"/>
                                        <p:tgtEl>
                                          <p:spTgt spid="2879"/>
                                        </p:tgtEl>
                                      </p:cBhvr>
                                    </p:animEffect>
                                  </p:childTnLst>
                                </p:cTn>
                              </p:par>
                              <p:par>
                                <p:cTn fill="hold" nodeType="withEffect" presetClass="entr" presetID="10" presetSubtype="0">
                                  <p:stCondLst>
                                    <p:cond delay="0"/>
                                  </p:stCondLst>
                                  <p:childTnLst>
                                    <p:set>
                                      <p:cBhvr>
                                        <p:cTn dur="1" fill="hold">
                                          <p:stCondLst>
                                            <p:cond delay="0"/>
                                          </p:stCondLst>
                                        </p:cTn>
                                        <p:tgtEl>
                                          <p:spTgt spid="2880"/>
                                        </p:tgtEl>
                                        <p:attrNameLst>
                                          <p:attrName>style.visibility</p:attrName>
                                        </p:attrNameLst>
                                      </p:cBhvr>
                                      <p:to>
                                        <p:strVal val="visible"/>
                                      </p:to>
                                    </p:set>
                                    <p:animEffect filter="fade" transition="in">
                                      <p:cBhvr>
                                        <p:cTn dur="1000"/>
                                        <p:tgtEl>
                                          <p:spTgt spid="2880"/>
                                        </p:tgtEl>
                                      </p:cBhvr>
                                    </p:animEffect>
                                  </p:childTnLst>
                                </p:cTn>
                              </p:par>
                              <p:par>
                                <p:cTn fill="hold" nodeType="withEffect" presetClass="entr" presetID="10" presetSubtype="0">
                                  <p:stCondLst>
                                    <p:cond delay="0"/>
                                  </p:stCondLst>
                                  <p:childTnLst>
                                    <p:set>
                                      <p:cBhvr>
                                        <p:cTn dur="1" fill="hold">
                                          <p:stCondLst>
                                            <p:cond delay="0"/>
                                          </p:stCondLst>
                                        </p:cTn>
                                        <p:tgtEl>
                                          <p:spTgt spid="2881"/>
                                        </p:tgtEl>
                                        <p:attrNameLst>
                                          <p:attrName>style.visibility</p:attrName>
                                        </p:attrNameLst>
                                      </p:cBhvr>
                                      <p:to>
                                        <p:strVal val="visible"/>
                                      </p:to>
                                    </p:set>
                                    <p:animEffect filter="fade" transition="in">
                                      <p:cBhvr>
                                        <p:cTn dur="1000"/>
                                        <p:tgtEl>
                                          <p:spTgt spid="2881"/>
                                        </p:tgtEl>
                                      </p:cBhvr>
                                    </p:animEffect>
                                  </p:childTnLst>
                                </p:cTn>
                              </p:par>
                              <p:par>
                                <p:cTn fill="hold" nodeType="withEffect" presetClass="entr" presetID="10" presetSubtype="0">
                                  <p:stCondLst>
                                    <p:cond delay="0"/>
                                  </p:stCondLst>
                                  <p:childTnLst>
                                    <p:set>
                                      <p:cBhvr>
                                        <p:cTn dur="1" fill="hold">
                                          <p:stCondLst>
                                            <p:cond delay="0"/>
                                          </p:stCondLst>
                                        </p:cTn>
                                        <p:tgtEl>
                                          <p:spTgt spid="2882"/>
                                        </p:tgtEl>
                                        <p:attrNameLst>
                                          <p:attrName>style.visibility</p:attrName>
                                        </p:attrNameLst>
                                      </p:cBhvr>
                                      <p:to>
                                        <p:strVal val="visible"/>
                                      </p:to>
                                    </p:set>
                                    <p:animEffect filter="fade" transition="in">
                                      <p:cBhvr>
                                        <p:cTn dur="1000"/>
                                        <p:tgtEl>
                                          <p:spTgt spid="2882"/>
                                        </p:tgtEl>
                                      </p:cBhvr>
                                    </p:animEffect>
                                  </p:childTnLst>
                                </p:cTn>
                              </p:par>
                              <p:par>
                                <p:cTn fill="hold" nodeType="withEffect" presetClass="entr" presetID="10" presetSubtype="0">
                                  <p:stCondLst>
                                    <p:cond delay="0"/>
                                  </p:stCondLst>
                                  <p:childTnLst>
                                    <p:set>
                                      <p:cBhvr>
                                        <p:cTn dur="1" fill="hold">
                                          <p:stCondLst>
                                            <p:cond delay="0"/>
                                          </p:stCondLst>
                                        </p:cTn>
                                        <p:tgtEl>
                                          <p:spTgt spid="2883"/>
                                        </p:tgtEl>
                                        <p:attrNameLst>
                                          <p:attrName>style.visibility</p:attrName>
                                        </p:attrNameLst>
                                      </p:cBhvr>
                                      <p:to>
                                        <p:strVal val="visible"/>
                                      </p:to>
                                    </p:set>
                                    <p:animEffect filter="fade" transition="in">
                                      <p:cBhvr>
                                        <p:cTn dur="1000"/>
                                        <p:tgtEl>
                                          <p:spTgt spid="2883"/>
                                        </p:tgtEl>
                                      </p:cBhvr>
                                    </p:animEffect>
                                  </p:childTnLst>
                                </p:cTn>
                              </p:par>
                              <p:par>
                                <p:cTn fill="hold" nodeType="withEffect" presetClass="entr" presetID="10" presetSubtype="0">
                                  <p:stCondLst>
                                    <p:cond delay="0"/>
                                  </p:stCondLst>
                                  <p:childTnLst>
                                    <p:set>
                                      <p:cBhvr>
                                        <p:cTn dur="1" fill="hold">
                                          <p:stCondLst>
                                            <p:cond delay="0"/>
                                          </p:stCondLst>
                                        </p:cTn>
                                        <p:tgtEl>
                                          <p:spTgt spid="2884"/>
                                        </p:tgtEl>
                                        <p:attrNameLst>
                                          <p:attrName>style.visibility</p:attrName>
                                        </p:attrNameLst>
                                      </p:cBhvr>
                                      <p:to>
                                        <p:strVal val="visible"/>
                                      </p:to>
                                    </p:set>
                                    <p:animEffect filter="fade" transition="in">
                                      <p:cBhvr>
                                        <p:cTn dur="1000"/>
                                        <p:tgtEl>
                                          <p:spTgt spid="28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Data Science Project Proposal XL by Slidesgo">
  <a:themeElements>
    <a:clrScheme name="Simple Light">
      <a:dk1>
        <a:srgbClr val="0E0E0E"/>
      </a:dk1>
      <a:lt1>
        <a:srgbClr val="FFFFFF"/>
      </a:lt1>
      <a:dk2>
        <a:srgbClr val="72F49A"/>
      </a:dk2>
      <a:lt2>
        <a:srgbClr val="47A5F3"/>
      </a:lt2>
      <a:accent1>
        <a:srgbClr val="F341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