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90655FAF-36D8-42FC-AB92-77BBD317F24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368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875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89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49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14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605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22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18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77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223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96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8CBB3-7B7D-4C17-9902-24F7BA39A7C9}" type="datetimeFigureOut">
              <a:rPr lang="tr-TR" smtClean="0"/>
              <a:t>27.12.2016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BC9D0-C1CA-470D-93B9-1C2A97AD4F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08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23528" y="692696"/>
            <a:ext cx="7992888" cy="1181993"/>
          </a:xfrm>
        </p:spPr>
        <p:txBody>
          <a:bodyPr/>
          <a:lstStyle/>
          <a:p>
            <a:r>
              <a:rPr lang="tr-TR" dirty="0"/>
              <a:t>    BIBLIOPHAGE APP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04083" y="4725144"/>
            <a:ext cx="6172200" cy="720080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SE 307 </a:t>
            </a:r>
            <a:r>
              <a:rPr lang="tr-TR" dirty="0" err="1" smtClean="0">
                <a:solidFill>
                  <a:schemeClr val="tx1"/>
                </a:solidFill>
              </a:rPr>
              <a:t>Concepts</a:t>
            </a:r>
            <a:r>
              <a:rPr lang="tr-TR" dirty="0" smtClean="0">
                <a:solidFill>
                  <a:schemeClr val="tx1"/>
                </a:solidFill>
              </a:rPr>
              <a:t> of Object-</a:t>
            </a:r>
            <a:r>
              <a:rPr lang="tr-TR" dirty="0" err="1" smtClean="0">
                <a:solidFill>
                  <a:schemeClr val="tx1"/>
                </a:solidFill>
              </a:rPr>
              <a:t>Oriented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Assoc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Prof.Dr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Yuriy</a:t>
            </a:r>
            <a:r>
              <a:rPr lang="tr-TR" dirty="0" smtClean="0">
                <a:solidFill>
                  <a:schemeClr val="tx1"/>
                </a:solidFill>
              </a:rPr>
              <a:t> MISHCHENKO</a:t>
            </a:r>
          </a:p>
          <a:p>
            <a:endParaRPr lang="tr-TR" dirty="0"/>
          </a:p>
        </p:txBody>
      </p:sp>
      <p:sp>
        <p:nvSpPr>
          <p:cNvPr id="6" name="Alt Başlık 2"/>
          <p:cNvSpPr txBox="1">
            <a:spLocks/>
          </p:cNvSpPr>
          <p:nvPr/>
        </p:nvSpPr>
        <p:spPr>
          <a:xfrm>
            <a:off x="1604083" y="5733256"/>
            <a:ext cx="617220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Lutfu</a:t>
            </a:r>
            <a:r>
              <a:rPr lang="tr-TR" dirty="0" smtClean="0"/>
              <a:t> Melih Buğra </a:t>
            </a:r>
            <a:r>
              <a:rPr lang="tr-TR" dirty="0" err="1" smtClean="0"/>
              <a:t>Oğuzer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59" y="2334784"/>
            <a:ext cx="2232248" cy="16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4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7504" y="908720"/>
            <a:ext cx="8229600" cy="778098"/>
          </a:xfrm>
        </p:spPr>
        <p:txBody>
          <a:bodyPr/>
          <a:lstStyle/>
          <a:p>
            <a:r>
              <a:rPr lang="tr-TR" dirty="0" err="1" smtClean="0"/>
              <a:t>Before</a:t>
            </a:r>
            <a:r>
              <a:rPr lang="tr-TR" dirty="0" smtClean="0"/>
              <a:t> Class </a:t>
            </a:r>
            <a:r>
              <a:rPr lang="tr-TR" dirty="0" err="1" smtClean="0"/>
              <a:t>Diagram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71" y="4005065"/>
            <a:ext cx="4246431" cy="185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313406" y="2276872"/>
            <a:ext cx="6336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 usually use </a:t>
            </a:r>
            <a:r>
              <a:rPr lang="en-US" dirty="0" err="1" smtClean="0"/>
              <a:t>bool</a:t>
            </a:r>
            <a:r>
              <a:rPr lang="en-US" dirty="0" smtClean="0"/>
              <a:t> as return in methods</a:t>
            </a:r>
            <a:r>
              <a:rPr lang="tr-TR" dirty="0" smtClean="0"/>
              <a:t>.</a:t>
            </a:r>
            <a:r>
              <a:rPr lang="en-US" dirty="0" smtClean="0"/>
              <a:t> I could move in different directions depending on the status of "true" and "false</a:t>
            </a:r>
            <a:r>
              <a:rPr lang="tr-TR" dirty="0" smtClean="0"/>
              <a:t>.</a:t>
            </a:r>
            <a:r>
              <a:rPr lang="en-US" dirty="0" smtClean="0"/>
              <a:t>Also mostly </a:t>
            </a:r>
            <a:r>
              <a:rPr lang="en-US" dirty="0" err="1" smtClean="0"/>
              <a:t>methods's</a:t>
            </a:r>
            <a:r>
              <a:rPr lang="en-US" dirty="0" smtClean="0"/>
              <a:t> type is static. The reason for this is that there is a lot of interaction between the two classes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375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Book</a:t>
            </a:r>
            <a:r>
              <a:rPr lang="tr-TR" dirty="0" smtClean="0"/>
              <a:t> Class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19" y="1700808"/>
            <a:ext cx="2448272" cy="443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3491880" y="1700808"/>
            <a:ext cx="5472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class is one of the focus points of the </a:t>
            </a:r>
            <a:r>
              <a:rPr lang="en-US" dirty="0" err="1"/>
              <a:t>software.The</a:t>
            </a:r>
            <a:r>
              <a:rPr lang="en-US" dirty="0"/>
              <a:t> already done application is mostly around </a:t>
            </a:r>
            <a:r>
              <a:rPr lang="en-US" dirty="0" err="1"/>
              <a:t>books.Most</a:t>
            </a:r>
            <a:r>
              <a:rPr lang="en-US" dirty="0"/>
              <a:t> of the important methods are structured under this class </a:t>
            </a: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491880" y="3861048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  String title: Title of the book  </a:t>
            </a:r>
            <a:endParaRPr lang="en-US" b="0" dirty="0" smtClean="0">
              <a:effectLst/>
            </a:endParaRPr>
          </a:p>
          <a:p>
            <a:r>
              <a:rPr lang="en-US" dirty="0"/>
              <a:t>   String </a:t>
            </a:r>
            <a:r>
              <a:rPr lang="en-US" dirty="0" err="1"/>
              <a:t>authorName</a:t>
            </a:r>
            <a:r>
              <a:rPr lang="en-US" dirty="0"/>
              <a:t>; : Author Name of the book</a:t>
            </a:r>
            <a:endParaRPr lang="en-US" b="0" dirty="0" smtClean="0">
              <a:effectLst/>
            </a:endParaRPr>
          </a:p>
          <a:p>
            <a:r>
              <a:rPr lang="en-US" dirty="0"/>
              <a:t>   </a:t>
            </a:r>
            <a:r>
              <a:rPr lang="en-US" dirty="0" err="1"/>
              <a:t>Int</a:t>
            </a:r>
            <a:r>
              <a:rPr lang="en-US" dirty="0"/>
              <a:t> page : Page Number of the book</a:t>
            </a:r>
            <a:endParaRPr lang="en-US" b="0" dirty="0" smtClean="0">
              <a:effectLst/>
            </a:endParaRPr>
          </a:p>
          <a:p>
            <a:r>
              <a:rPr lang="en-US" dirty="0"/>
              <a:t>   String genre; Genre of the book</a:t>
            </a:r>
            <a:endParaRPr lang="en-US" b="0" dirty="0" smtClean="0">
              <a:effectLst/>
            </a:endParaRPr>
          </a:p>
          <a:p>
            <a:r>
              <a:rPr lang="en-US" dirty="0"/>
              <a:t>   String </a:t>
            </a:r>
            <a:r>
              <a:rPr lang="en-US" dirty="0" err="1"/>
              <a:t>lang</a:t>
            </a:r>
            <a:r>
              <a:rPr lang="en-US" dirty="0"/>
              <a:t> : Language of the book</a:t>
            </a:r>
            <a:endParaRPr lang="en-US" b="0" dirty="0" smtClean="0">
              <a:effectLst/>
            </a:endParaRPr>
          </a:p>
          <a:p>
            <a:r>
              <a:rPr lang="en-US" dirty="0"/>
              <a:t>   String publisher: Publisher Name of the book</a:t>
            </a:r>
            <a:endParaRPr lang="en-US" b="0" dirty="0" smtClean="0">
              <a:effectLst/>
            </a:endParaRPr>
          </a:p>
          <a:p>
            <a:r>
              <a:rPr lang="en-US" dirty="0"/>
              <a:t>   String username; </a:t>
            </a:r>
            <a:r>
              <a:rPr lang="tr-TR" dirty="0" smtClean="0"/>
              <a:t>b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707904" y="3373958"/>
            <a:ext cx="114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/>
              <a:t>Attributes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45648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11560" y="119675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Addbook</a:t>
            </a:r>
            <a:r>
              <a:rPr lang="tr-TR" dirty="0"/>
              <a:t>() </a:t>
            </a:r>
          </a:p>
        </p:txBody>
      </p:sp>
      <p:pic>
        <p:nvPicPr>
          <p:cNvPr id="7170" name="Picture 2" descr="https://lh5.googleusercontent.com/Mdd7S76ZJLAAvGmTuie4c_NqA2nFGZ_hE64bC3CipS7ekDdCiWEJK-6U6q7u9FFgkpqHPIlW496YP-_k6-6wprjgK-Jsnjh7KGiFa6X7oLS8HycCULqABbk3LFSmc-z2e0UTi5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39"/>
            <a:ext cx="7776864" cy="254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611560" y="4941168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function retrieves book information from the </a:t>
            </a:r>
            <a:r>
              <a:rPr lang="en-US" dirty="0" err="1"/>
              <a:t>user.After</a:t>
            </a:r>
            <a:r>
              <a:rPr lang="en-US" dirty="0"/>
              <a:t> this process it writes this information to the </a:t>
            </a:r>
            <a:r>
              <a:rPr lang="en-US" dirty="0" smtClean="0"/>
              <a:t>file.</a:t>
            </a:r>
            <a:r>
              <a:rPr lang="tr-TR" dirty="0" smtClean="0"/>
              <a:t>a</a:t>
            </a:r>
            <a:r>
              <a:rPr lang="en-US" dirty="0" err="1" smtClean="0"/>
              <a:t>lso,function</a:t>
            </a:r>
            <a:r>
              <a:rPr lang="en-US" dirty="0" smtClean="0"/>
              <a:t> </a:t>
            </a:r>
            <a:r>
              <a:rPr lang="en-US" dirty="0"/>
              <a:t>have “</a:t>
            </a:r>
            <a:r>
              <a:rPr lang="en-US" dirty="0" err="1"/>
              <a:t>FileNotFoundException</a:t>
            </a:r>
            <a:r>
              <a:rPr lang="en-US" dirty="0"/>
              <a:t>” exception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059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95536" y="476672"/>
            <a:ext cx="1472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Deletebook</a:t>
            </a:r>
            <a:r>
              <a:rPr lang="tr-TR" dirty="0"/>
              <a:t>();</a:t>
            </a:r>
          </a:p>
        </p:txBody>
      </p:sp>
      <p:pic>
        <p:nvPicPr>
          <p:cNvPr id="8194" name="Picture 2" descr="https://lh5.googleusercontent.com/ZTznqLPDbq8fY1rQoT5Y1CHMl5PIgaUTeyQRxe89bvkxyXWPn8X6gizayYapVDnyN-ByxNzaFXDxiRolN5OfEfjiTLyHIp9XAbBNen_LLs5Fo53TxE_Qb1hui8_Obm6m_kHPBDV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4639841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314323" y="2659849"/>
            <a:ext cx="38296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section deletes the books in the </a:t>
            </a:r>
            <a:r>
              <a:rPr lang="en-US" dirty="0" err="1"/>
              <a:t>library.Additionly,bookISBN</a:t>
            </a:r>
            <a:r>
              <a:rPr lang="en-US" dirty="0"/>
              <a:t> used as control during </a:t>
            </a:r>
            <a:r>
              <a:rPr lang="en-US" dirty="0" err="1"/>
              <a:t>deletion.If</a:t>
            </a:r>
            <a:r>
              <a:rPr lang="en-US" dirty="0"/>
              <a:t> </a:t>
            </a:r>
            <a:r>
              <a:rPr lang="en-US" dirty="0" err="1"/>
              <a:t>BookISBN</a:t>
            </a:r>
            <a:r>
              <a:rPr lang="en-US" dirty="0"/>
              <a:t> matches the </a:t>
            </a:r>
            <a:r>
              <a:rPr lang="en-US" dirty="0" err="1"/>
              <a:t>isbn</a:t>
            </a:r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[0])  at the list, the system will skip writing that </a:t>
            </a:r>
            <a:r>
              <a:rPr lang="en-US" dirty="0" err="1"/>
              <a:t>line.So</a:t>
            </a:r>
            <a:r>
              <a:rPr lang="en-US" dirty="0"/>
              <a:t> that book is not written on the list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175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7544" y="262504"/>
            <a:ext cx="1709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 smtClean="0"/>
              <a:t>Methods</a:t>
            </a:r>
            <a:endParaRPr lang="tr-TR" b="0" dirty="0" smtClean="0">
              <a:effectLst/>
            </a:endParaRPr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71600" y="980728"/>
            <a:ext cx="5913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checkisbn</a:t>
            </a:r>
            <a:r>
              <a:rPr lang="en-US" dirty="0"/>
              <a:t>():This function provides </a:t>
            </a:r>
            <a:r>
              <a:rPr lang="en-US" dirty="0" err="1"/>
              <a:t>control.For</a:t>
            </a:r>
            <a:r>
              <a:rPr lang="en-US" dirty="0"/>
              <a:t> </a:t>
            </a:r>
            <a:r>
              <a:rPr lang="en-US" dirty="0" err="1"/>
              <a:t>example,If</a:t>
            </a:r>
            <a:r>
              <a:rPr lang="en-US" dirty="0"/>
              <a:t> a book is available and is trying to add the same </a:t>
            </a:r>
            <a:r>
              <a:rPr lang="en-US" dirty="0" err="1"/>
              <a:t>book,system</a:t>
            </a:r>
            <a:r>
              <a:rPr lang="en-US" dirty="0"/>
              <a:t> will notice it</a:t>
            </a:r>
            <a:endParaRPr lang="en-US" b="1" dirty="0">
              <a:effectLst/>
            </a:endParaRPr>
          </a:p>
        </p:txBody>
      </p:sp>
      <p:pic>
        <p:nvPicPr>
          <p:cNvPr id="9220" name="Picture 4" descr="https://lh3.googleusercontent.com/_o2kZb-KPT8AFcg2_GkthKxhXvoK1p_nuSbSHwRbxOPpM0DHb77Pf2TNxo3nv-GaJhvFxsgxHN6tTWwvI16a7bwobU5oSnzvYmYb00GnD5C5IJEVVP5BTfkmroyS6fiIIAKG1rB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056784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971600" y="3637598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numOfBooks</a:t>
            </a:r>
            <a:r>
              <a:rPr lang="en-US" dirty="0"/>
              <a:t>():Function that counts the number of books</a:t>
            </a:r>
            <a:endParaRPr lang="en-US" b="0" dirty="0" smtClean="0">
              <a:effectLst/>
            </a:endParaRPr>
          </a:p>
          <a:p>
            <a:endParaRPr lang="tr-TR" dirty="0" smtClean="0"/>
          </a:p>
          <a:p>
            <a:r>
              <a:rPr lang="en-US" dirty="0" err="1" smtClean="0"/>
              <a:t>ShowLib</a:t>
            </a:r>
            <a:r>
              <a:rPr lang="en-US" dirty="0"/>
              <a:t>(): This function takes book information and creates a </a:t>
            </a:r>
            <a:r>
              <a:rPr lang="en-US" dirty="0" err="1"/>
              <a:t>list.I</a:t>
            </a:r>
            <a:r>
              <a:rPr lang="en-US" dirty="0"/>
              <a:t> can show </a:t>
            </a:r>
            <a:r>
              <a:rPr lang="en-US" dirty="0" err="1"/>
              <a:t>gui</a:t>
            </a:r>
            <a:r>
              <a:rPr lang="en-US" dirty="0"/>
              <a:t> books with this list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259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User </a:t>
            </a:r>
            <a:r>
              <a:rPr lang="tr-TR" b="1" dirty="0" smtClean="0"/>
              <a:t>Class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252547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4067944" y="47971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String name; User's name</a:t>
            </a:r>
            <a:endParaRPr lang="en-US" b="1" dirty="0" smtClean="0">
              <a:effectLst/>
            </a:endParaRPr>
          </a:p>
          <a:p>
            <a:r>
              <a:rPr lang="en-US" dirty="0"/>
              <a:t>String password; User's password</a:t>
            </a:r>
            <a:endParaRPr lang="en-US" b="1" dirty="0" smtClean="0">
              <a:effectLst/>
            </a:endParaRPr>
          </a:p>
          <a:p>
            <a:r>
              <a:rPr lang="en-US" dirty="0"/>
              <a:t>String mail;    User's mail</a:t>
            </a:r>
            <a:endParaRPr lang="en-US" b="1" dirty="0">
              <a:effectLst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139952" y="4365104"/>
            <a:ext cx="1143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 smtClean="0"/>
              <a:t>Attributes</a:t>
            </a:r>
            <a:endParaRPr lang="tr-TR" b="1" dirty="0"/>
          </a:p>
        </p:txBody>
      </p:sp>
      <p:sp>
        <p:nvSpPr>
          <p:cNvPr id="5" name="Dikdörtgen 4"/>
          <p:cNvSpPr/>
          <p:nvPr/>
        </p:nvSpPr>
        <p:spPr>
          <a:xfrm>
            <a:off x="4067944" y="22768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class mostly deals with login </a:t>
            </a:r>
            <a:r>
              <a:rPr lang="en-US" dirty="0" smtClean="0"/>
              <a:t>processes</a:t>
            </a:r>
            <a:r>
              <a:rPr lang="tr-TR" dirty="0" smtClean="0"/>
              <a:t>.</a:t>
            </a:r>
            <a:r>
              <a:rPr lang="en-US" dirty="0" smtClean="0"/>
              <a:t> At the same time, most control methods are here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4686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Implementation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27584" y="5934670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login(): </a:t>
            </a:r>
            <a:r>
              <a:rPr lang="en-US" dirty="0"/>
              <a:t>This method checks the username and password when logging in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pic>
        <p:nvPicPr>
          <p:cNvPr id="11266" name="Picture 2" descr="https://lh6.googleusercontent.com/8mzQTOalFUXCqlq6mXjL5q09vF06oeahBUtaRAQGaVJtFrKnfhgEJqfD28tkIFQYPM7MF5YEdC-N6R7m-Jxu8eKL-4dD0mZJYHARuXxs09yb5nPU4wZu51jQ6KdgIZEGeIwSkzC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22" y="1988840"/>
            <a:ext cx="7077355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5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7544" y="404664"/>
            <a:ext cx="180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/>
              <a:t>CheckPassword</a:t>
            </a:r>
            <a:r>
              <a:rPr lang="tr-TR" b="1" dirty="0"/>
              <a:t>()</a:t>
            </a:r>
          </a:p>
        </p:txBody>
      </p:sp>
      <p:pic>
        <p:nvPicPr>
          <p:cNvPr id="12290" name="Picture 2" descr="https://lh6.googleusercontent.com/F-KAeyxqPtecbgXUyCiNlM2xlxZsx04n7cFJD02AbW2WdDK5AgpeSobTRlGCQK0hp7al9a7J_DzJoxTQL3CwsAyKYHq5X1wj6CM1rcrG8ybg4QBI2BQLH3mHx_cdUhAa_AVodw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049670" cy="318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1619672" y="5227409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function is controlling the </a:t>
            </a:r>
            <a:r>
              <a:rPr lang="en-US" dirty="0" smtClean="0"/>
              <a:t>password</a:t>
            </a:r>
            <a:r>
              <a:rPr lang="tr-TR" dirty="0" smtClean="0"/>
              <a:t>,o</a:t>
            </a:r>
            <a:r>
              <a:rPr lang="en-US" dirty="0" smtClean="0"/>
              <a:t>f </a:t>
            </a:r>
            <a:r>
              <a:rPr lang="en-US" dirty="0"/>
              <a:t>course we can </a:t>
            </a:r>
            <a:r>
              <a:rPr lang="en-US" dirty="0" smtClean="0"/>
              <a:t>control </a:t>
            </a:r>
            <a:r>
              <a:rPr lang="en-US" dirty="0"/>
              <a:t>username </a:t>
            </a:r>
            <a:r>
              <a:rPr lang="en-US" dirty="0" smtClean="0"/>
              <a:t>too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30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332656"/>
            <a:ext cx="1709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err="1"/>
              <a:t>Other</a:t>
            </a:r>
            <a:r>
              <a:rPr lang="tr-TR" b="1" dirty="0"/>
              <a:t> </a:t>
            </a:r>
            <a:r>
              <a:rPr lang="tr-TR" b="1" dirty="0" err="1" smtClean="0"/>
              <a:t>Methods</a:t>
            </a:r>
            <a:endParaRPr lang="tr-TR" b="1" dirty="0" smtClean="0">
              <a:effectLst/>
            </a:endParaRPr>
          </a:p>
          <a:p>
            <a:pPr algn="ctr"/>
            <a:r>
              <a:rPr lang="tr-TR" b="1" dirty="0" smtClean="0"/>
              <a:t/>
            </a:r>
            <a:br>
              <a:rPr lang="tr-TR" b="1" dirty="0" smtClean="0"/>
            </a:br>
            <a:endParaRPr lang="tr-TR" b="1" dirty="0"/>
          </a:p>
        </p:txBody>
      </p:sp>
      <p:sp>
        <p:nvSpPr>
          <p:cNvPr id="6" name="Dikdörtgen 5"/>
          <p:cNvSpPr/>
          <p:nvPr/>
        </p:nvSpPr>
        <p:spPr>
          <a:xfrm>
            <a:off x="1547664" y="4590256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changepassword</a:t>
            </a:r>
            <a:r>
              <a:rPr lang="tr-TR" dirty="0"/>
              <a:t>()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user’s</a:t>
            </a:r>
            <a:r>
              <a:rPr lang="tr-TR" dirty="0"/>
              <a:t> </a:t>
            </a:r>
            <a:r>
              <a:rPr lang="tr-TR" dirty="0" err="1" smtClean="0"/>
              <a:t>password</a:t>
            </a:r>
            <a:endParaRPr lang="tr-TR" b="0" dirty="0" smtClean="0">
              <a:effectLst/>
            </a:endParaRPr>
          </a:p>
          <a:p>
            <a:r>
              <a:rPr lang="tr-TR" dirty="0" err="1" smtClean="0"/>
              <a:t>findmail</a:t>
            </a:r>
            <a:r>
              <a:rPr lang="tr-TR" dirty="0" smtClean="0"/>
              <a:t>()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 </a:t>
            </a:r>
            <a:r>
              <a:rPr lang="tr-TR" dirty="0" err="1" smtClean="0"/>
              <a:t>user’s</a:t>
            </a:r>
            <a:r>
              <a:rPr lang="tr-TR" dirty="0" smtClean="0"/>
              <a:t> mail</a:t>
            </a:r>
            <a:endParaRPr lang="tr-TR" b="0" dirty="0" smtClean="0">
              <a:effectLst/>
            </a:endParaRPr>
          </a:p>
          <a:p>
            <a:r>
              <a:rPr lang="tr-TR" dirty="0" err="1" smtClean="0"/>
              <a:t>checkuser</a:t>
            </a:r>
            <a:r>
              <a:rPr lang="tr-TR" dirty="0"/>
              <a:t>()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name in data</a:t>
            </a:r>
            <a:endParaRPr lang="tr-TR" b="0" dirty="0" smtClean="0">
              <a:effectLst/>
            </a:endParaRPr>
          </a:p>
          <a:p>
            <a:r>
              <a:rPr lang="tr-TR" dirty="0" err="1"/>
              <a:t>deleteuser</a:t>
            </a:r>
            <a:r>
              <a:rPr lang="tr-TR" dirty="0"/>
              <a:t>()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delete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in </a:t>
            </a:r>
            <a:r>
              <a:rPr lang="tr-TR" dirty="0" err="1"/>
              <a:t>database</a:t>
            </a:r>
            <a:r>
              <a:rPr lang="tr-TR" dirty="0"/>
              <a:t> </a:t>
            </a:r>
            <a:endParaRPr lang="tr-TR" b="0" dirty="0" smtClean="0">
              <a:effectLst/>
            </a:endParaRPr>
          </a:p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827584" y="886654"/>
            <a:ext cx="413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addUser</a:t>
            </a:r>
            <a:r>
              <a:rPr lang="en-US" b="1" dirty="0" smtClean="0"/>
              <a:t>(); </a:t>
            </a:r>
            <a:r>
              <a:rPr lang="en-US" dirty="0" smtClean="0"/>
              <a:t>This method creates new users</a:t>
            </a:r>
            <a:endParaRPr lang="tr-TR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13" y="1468008"/>
            <a:ext cx="45148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78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71600" y="4725144"/>
            <a:ext cx="71825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 could do the current program with these two </a:t>
            </a:r>
            <a:r>
              <a:rPr lang="en-US" dirty="0" err="1"/>
              <a:t>classes.Of</a:t>
            </a:r>
            <a:r>
              <a:rPr lang="en-US" dirty="0"/>
              <a:t> course </a:t>
            </a:r>
            <a:r>
              <a:rPr lang="en-US" dirty="0" err="1"/>
              <a:t>gui</a:t>
            </a:r>
            <a:r>
              <a:rPr lang="en-US" dirty="0"/>
              <a:t> </a:t>
            </a:r>
            <a:r>
              <a:rPr lang="en-US" dirty="0" err="1"/>
              <a:t>available,Especially</a:t>
            </a:r>
            <a:r>
              <a:rPr lang="en-US" dirty="0"/>
              <a:t> the </a:t>
            </a:r>
            <a:r>
              <a:rPr lang="en-US" dirty="0" smtClean="0"/>
              <a:t>wish</a:t>
            </a:r>
            <a:r>
              <a:rPr lang="tr-TR" dirty="0" smtClean="0"/>
              <a:t>-</a:t>
            </a:r>
            <a:r>
              <a:rPr lang="en-US" dirty="0" smtClean="0"/>
              <a:t>list </a:t>
            </a:r>
            <a:r>
              <a:rPr lang="en-US" dirty="0"/>
              <a:t>part is working via </a:t>
            </a:r>
            <a:r>
              <a:rPr lang="en-US" dirty="0" err="1"/>
              <a:t>gui.Most</a:t>
            </a:r>
            <a:r>
              <a:rPr lang="en-US" dirty="0"/>
              <a:t> of my methods are </a:t>
            </a:r>
            <a:r>
              <a:rPr lang="en-US" dirty="0" err="1"/>
              <a:t>static.The</a:t>
            </a:r>
            <a:r>
              <a:rPr lang="en-US" dirty="0"/>
              <a:t> main reason for this is that there is a lot of interaction between classes and of course  I did not want to create a lot of objects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5" name="AutoShape 2" descr="data:image/png;base64,iVBORw0KGgoAAAANSUhEUgAAAgsAAAEoCAYAAADWj7LLAAAGXXpUWHRteEdyYXBoTW9kZWwAAE1WxY7EwBH9mpWSQ1ZmOJrHjGO6mZlpPF+fdjaRIlntcr3i7qr2D8oNn7Lpix8EOrZiZapi3H9Q/gdB9Onb9H3yg4j4LwTgfwTNmE/XBkjDAwsMATbKAgoABPZHfgjsn+DFzHNfBEWqNvujj5K/KPGYUF+erv0gHKD7pnucSkXWTY8KV6/TUDzSwN0vQlHoL0UCvpuUydr8nxUEMM9i3Zpp/AuUeOR/8T+kyJt9Wv+A67p+8zW5fpvpD9zvufiDqmmqnqSRH1T4Qbm8Sao1GYDImAz/FbGSqvgX/CdC+n2c0hsmWBjMjFEpHO0leLTkjROT7sX0/kHY7wFhKqLKnew40/uVlTTtHZ3LIgFPD0rwcS6B8br509+3MuImc+eRctNl7UxDSNZCkpgklJzeyVfAmEVO2gTKJHJ79bYlCtJkVujUhjmZJeocAESVirP+7XHF27CzDusDL2XZINM1xOZtSLtyX9/w1caJj9wfTKiLU4NAKa0ohs6dpf4SS0zpbhfW0YN/l2Lf1qnVFMwaH/H3ccwHFhWOvDF8voL2FQWfCiOTc+4s4ii8h7K5+ODNsqZh6h81jVgmvIt7pawbKDYrSsCEga352Gb6tIk5ZgBuJPiYHcYDzfH9g2+p2uZIVQrQ3dQtdPXOIAqMNbTimA2J4LO007XspFFMojEsdr1lFzFjkoJet5JwWm+wU9XG1Bx8TaW4azJ6zyJwY794+dxeFhu7rP7BZMAiPsJnZo6LU0fG1HuTBJEons8cbXZzb2wJzHgI2SGXFdkVQ2EpJFcioWcnBKiVxtCsjE3EDHs1yo3nqWPPlPDok5ttdf3+imznblUFk90No/N6HPZGpRJ373UMOkfUG+bGYuJt48W3jCzI5m5W9FOPfRcj8h3Tie/i6WC9urFNP21H2uN4Z0ByMXH5FdGfKBaYOeXXgcMjBtvjMXmBV628QNn5u373Qrhw8WKmhoC/1MmG6l7tmeipMLX4cKDKomGkcG4Tkl9bPNG0MhyOloRRs+d5GjregmweO/UR7kynM6HUrgVvz/hrBFnXfnzgPxxu8syypw/pCOwdi8ZYRcviPnZtf6mAPX32upWOww0OJUZYTc3tl37QrSKfkK3qQ9DENUyIJW99VpWF3cYtmATfgk3H2bp5UYG6SF7XvyMXWIaO7m2LrltLwUvjZoHgyurx3XFzS5PpSUtiDvJja9J3aPDu08aOKLwqo3qyNp6xpSMDYYv7XfMfJEPd1PNSw+JR6TWTJRguRfu+gJ4SILy/L0gpAGGFXnvQWaxBFLuBxy2YdCITBpMEhg7bjaJdWQaMrdKkIAZjk6fwdV6GPn+xrgtl6OT2bgcDS6RUFj3p9Sj5qrDqlCnRvK0wR5S6e7IBDp7KLgbBrPdJXzXGSb/3pH9HgirEZEN3Wbzx5X69O4Wd/EUUDiqh3HYZ7ichJ1j3wknG+MOgC5fP6EXLobmbjYRrAlVo6Q5LM0KsjJo0F86NpYN4dGecuYZ71IlEWb7RN+GSJxwcy/b0OTqVh+nQE19QaJUnlVdP6JXrYUheesuKRUoO8riUoAQUEzpmO8ehgnIr6RLn6SQnnS+H91QyWjss9eVzfYaTiVqDYpPG8YXgrZ2IPICiscdaknZoG0OpSTq7MtEL36HW4b7xsQ25WrecYo4HT2y6QazWkfqKmwJfjKlKpEtl5atXqxA+jBB6DqBCi4xCki4gzwEKJfVz34SPUD5kGtqZBbApc9a8tHApnn1wDPIk31+C6/pU3Rh6nIK3GcyZ45rCcK/Zi+Xu2jKFF7JB7DN3hXOw+ihFTmIyzt4YLiGZPJrYCXQK9GeWwbGzRFEnVl/YMdYrm+FlAioXd6Hk1fttdX0vlYDG62wqmZ9Tl1zQlY5Xfw0l4WIdhdpliBJ44DUkyktEMEtltjIQjo8vfjJV909IjMejinITuIM6hnxrLwLuGJuXak/4WvNhlBU68Bqm4CSkYi21M5NmtO5+pJepE59ciz1CRkLG2u13t62gU8Qk2H1FC58EllD0tVUgwbQ7ku311RA0tCA0TzvU929le7meCb/xKJxRLSUk9o3ABWFQ6eWljL998js4dwPyUCsmE+q5MZCcbjFguXhaK7TTnIhcYB0uKcx6jj24aMH6v7v2Pxcv+P7v/wcq/BsCCKyKAAAgAElEQVR4Xu19CdQVxbV1OQAKCohMgjIJTgRFQcAwyPRQnqKihCmATE/ECRWDKIJREQVHZqOiIsqkIPBERH2PycSIT9EwrMhDFEciRkHi8IvIv/bJ6y/1Nd196/a9fW919+61XAnf7a6u2lV1avepU2cfcuDAgQOKFxEgAkSACBABIkAEfBA4BGThkEMOIUBEoKgIkLMWFX6+3GIEaJ8t7pyUVA32uYQs0FinpNctbCaMIcefhR3DKlmBAOeHFd2Q2ko4449kIbVDwJ6G0xja0xesiX0IcH7Y1ydpqhHJQpp62/K20hha3kGsXlER4PwoKvypfznJQuqHgD0A0Bja0xesiX0IcH7Y1ydpqhHJQpp62/K20hha3kGsXlER4PwoKvypfznJQuqHgD0A0Bja0xesiX0IcH7Y1ydpqhHJQpp62/K20hha3kGsXlER4PwoKvypfznJQuqHgD0A0Bja0xesiX0IcH7Y1ydpqhHJQpp62/K20hha3kGsXlER4PwoKvypfznJgmsI/P3vf1e//e1v1cqVK0t+qVKliurZs6e68847VbVq1UIPmvfff1/16tVL/e53v5N38CqNAI0hRwQR8EeA8+Of2Dg2unXr1mrs2LG+f+NYyi8CJAs+ZEEfiB9//LEaOHCgatOmjbr99tvVYYcdFqoXSBaCYaMxDDWs+FBKEOD8IFko5lAnWTAgCz/88IO64YYb5M6HHnpIHXnkkeqTTz4R4vD888+rpk2bqptvvln9+7//uwKgfr9t3bq1xLPQpUsXNWzYMPXLL7+oP/zhD6pGjRrFHAdWvJvG0IpuYCUsRYDzw5wsIG380qVL1bhx49RHH32kLrzwQnXPPfeounXrSkr5N954Q40ePVpt3ry5lNfY+aDr1KmT+uMf/6g6duyo7rjjDlWmTBlLR0XhqkWyYEAWNm3apIYOHar69OmjrrvuOvXVV1/JQn/mmWeqUaNGqXXr1qnrr79eFv2TTjrJ97eqVasKWQDx2Llzp3rhhRfUk08+qU499dTC9bjFb6IxtLhzWLWiI8D5YU4Wtm3bpnr37i32+oILLhD73aRJE/nAw2+wwzfddJPq1q2b/G+lSpXU3XffLcQCv51xxhlqypQpqnz58iQK/zfySRZ8yIIes4Bb2rdvL14FDKLXXntNXX755eo///M/VbNmzdTevXvV1VdfrUAG/u3f/k0NGTLE87fBgwerfv36iWcCjPbZZ5+VwcrrnwjQGHIkEAF/BDg/zMmC4yH48ccfxet72WWXqYoVK0oBTz/9tHrwwQfVggUL1Mknnyz/xkcb7DFsOcjC8OHD5aOP178QIFkw8Cx888034kHYsmWLmjt3rnr99dfVfffdVzLY9G2Kli1bqsmTJ3v+hgEIkvHee+/JW0eOHClstly5chyTJAscA0QgEAGSBXOy8PPPP4tnAPb166+/VghSf/jhh1Xfvn3VhAkTZHtCv/ARCPKAi0Ho3sOQZMGALOAWsE6HICDgMRfPQo8ePYTRjhkzRshH8+bNaSZJFjgGiADJgsEYcDy5DRo0kG0FLGK7du0SIoC4MSe+DEXhQw/bxPAK//TTT2Jv16xZI1vG+P+IYdAvBqFn9mxRovr/MPI6loPBCVcW4gxmzZql9u3bp/7jP/5DFnl3zEKjRo18f3NiFnB0EoMabq46derQu/B/2PPLycBS8pbUIsD58c+uR4AivAbz5s1Tjz/+uDrttNNka/iKK64Q+4zgxPXr10vg4syZMxWCyR944AG1atUqNWfOHPW3v/1N4s8Q4IhtYHh4YdOnTZumPv30U3oWfGYYPQs+ngV3zEL37t3FdYWTD7gQCIO8C85piN///veqQ4cOwnL9ftNPQyDPwiuvvKKuueYaehdIFlK7ALLh5giQLPwLq++++05Nnz5dzZgxQ+3YsUNh+xdB5vDaHn744QrbELDN2Hp48803hUCMHz9etWrVSsgGiANs9rvvvivP4MTDCSecoOhZoGfBfEbyzqIhQGNYNOj54hggwPkRg05KcBXpWUhw58ataTSGcesx1reQCHB+FBJtvsuNAMkCx4Q1CNAYWtMVrIiFCHB+WNgpKaoSyUKKOtv2ptIY2t5DrF8xEeD8KCb6fDfJAseANQjQGFrTFayIhQhwfljYKSmqEslCijrb9qbSGNreQ6xfMRHg/Cgm+nw3yQLHgDUI0Bha0xWsiIUIcH5Y2CkpqtJBZCFFbWdTLUQAZ6B5EQEicDACMNa8iEAxEYB9ZgbHYvYA3y0I8MuJA4EI+CPA+cHRUUwEuA1RTPT57lII0BhyQBABkgWOATsRIFmws19SWSuShVR2OxttiADnhyFQvC0SBEgWIoGVhYZBgMYwDGp8Ji0IcH6kpaftbCfJgp39kspa0RimstvZaEMEOD8MgeJtkSBAshAJrCw0DAI0hmFQ4zNpQYDzIy09bWc7SRbs7JdU1orGMJXdzkYbIsD5YQgUb4sEgVSRBZwRxX+HHnpoJGCy0NwQoDHMDT8+nWwE0jI/aKftHMc5k4W///3v6pprrlG///3v1cknn6w++eQTddddd6lFixapo48+Wp133nnqlltuUfXq1VO497e//a1auXJlCRrdu3dXEydOVI0aNSr5vWvXruq6666Tc/e4nn32WbV9+3Y1duzYQBSD3v2Pf/xDjR8/Xg0aNEjqqV/vv/++1H/atGnq2GOPtbOnUlCrtBjDFHQlmxgBAqbzw7GzYe1oBFUvVSTtdNQIR1N+XsnCcccdp6688kp1/vnnq759+0qN586dK4v9U089pcqWLStkAYt+69at1S+//KLmzJmjVq9eLQv1jz/+KL/v3LlTzZs3T5166qnGZOHbb7/N+G6d1EQDJ0vNBQFTY5jLO/gsEYgrAqbzwyELYexo1NjQTkeNcHTl55UsHHbYYeJlePjhh9Upp5witd6zZ48aOnSouvbaa1Xjxo1LkQX8rn/V4994/rTTTlMYVPAElCtXrpRnwe3JcKDZtm2b77uvuOIK8XT84Q9/UGeccYa69957hZxUrlxZffPNN+q2225TU6ZMkb999dVXavTo0XIfCE6dOnXUgw8+qJo3by6v+vOf/yxeD1yXXHKJ+vjjj9VDDz2kjjzyyOh6KSUlmxrDlMDBZhKBUgiYzg/HRgbZUbj6V61aJR7VdevWqbZt26pJkyapVq1aiU0eN26c6tixo9g2eH3HjBmjHnvsMbVkyRL5/7CBhx9+uPrf//1fdfPNN6vXXntN9e7dW919992qWrVq4iX2+jijnY7voM4rWcBWAwbSpk2b1LBhw9Q555yjatSoUbKd4DBet2dh69at6o477hBigQF20003qSeeeEJddtllMmBNtiH+3//7fxnf7QxedBc8GBMmTFCdO3dWzvsdsoDfrr/+etWzZ0+ZQF9//bUQDNQfxOOGG25QzZo1k3qCIJEs5GcCmBrD/LyNpRCBeCFgOj+chTrIju7YsUMWfHyQ4SMOROAvf/mLeuCBBxR+69Wrl9g52EAQBxCKxx9/XLzBI0eOVDNnzpQtW3wE9unTR+woPqrwbhAGfOR5XbTT8Rpzem3zShYQC4DBsHbtWtleWL58uQxEsNcOHTrIouuOWWjfvr2aPHmyOv3000ux0b1798rXPn576aWXjGIWMr1bJwsgA1OnTlUNGzYs5d2AZ0H/7Y9//KO0BYTgnXfeEe/E9OnTJR7j1VdfFY8FyUJ+JoCpMczP21gKEYgXAqbzQ/+qN7GjP/zwg1q6dKlsB8OWwVuq28Cnn35a7O/tt98uNtyxo4gDA7kAcahUqZL661//KvFpsI+1atXyBZd2Ol7jzqmtEVlAwCLYJa4777yzVKChn7sJ9/78889q/fr14ubHwlyzZs1S2xBwheH3e+65R7YusAA7A/HEE0+Ur3l4JuDi//DDDzMGOOpd4PVunSzoAY36VgjIgv6bThYWL14sDNshB/pv3IbIfQKYGsPc38QSiED8EPCbH277fNVVV2W0o7CPs2bNEluGWDF86NWvX7+ELOg2UPfs6vYetrJNmzalgMT27YIFCw4KIvdDm3Y6PuPQiCwENUcfPGCk2AfD4IV7Htf333+vRowYoQYOHChxDHqAo9fv+j7XRx99JC4v7JlVqFAhkCzgKz/Tu3MlC/QsRDuwSRaixZelxxsB0/nh/oDzsqNvv/22fMTNmDFDSILuJYUdNyELiPd68sknhWCUL1/eCFzaaSOYrLwpr2ShSpUqQgywh4VjO7hWrFghgYNw38NzoJMFeBawTzZq1CjZcqhatepBQTFgtf369TvIo+FGc9euXRnfjXgDuNKwnxbGs7B79+5SMQtwuWEPj9sQ+RnbpsYwP29jKUQgXgiYzg8vb6/bjiJQGx5d2GV82MEGI2AR27442mhCFqpXr66uvvpqCWA/99xz5QQbtjMeffRRdcwxx3iCSzsdrzGn1zavZMGdZ2Hfvn1yjPLWW29VTZs29cyz0KlTJ/ndiWlwR9DiVASCaBBbgMDIoG0P/fyu+93YJ7vvvvskmhdBPbNnzy7Jq2C6DYGtBmxDYIJUrFhR9e/fX23YsIFkIU/j39QY5ul1LIYIxAoB0/nhZSPddvS7776TbV6QAwQnDh48WM2fP19sGeISTMgC7D3iFGC/X3jhBYWcOdiudmy931F12ulYDbuSyuZMFuLZ7NxrDfKBkxIAECdAnARSuZec3hJMjWF6EWLL04wA50f2vU87nT1mfk+QLGSBJRgxzhS/+OKLqkyZMpIECjEV2H7hlTsCNIa5Y8gSkosA54dZ39JOm+GU7V0kC9kixvsjQ4DGMDJoWXACEOD8SEAnxrgJJAsx7rykVZ3GMGk9yvbkEwHOj3yiybKyRSByslBIBbFCvitboHl/ZgRoDDNjxDvSiwDnR/i+59oQHjvnyVBkQU8ColcBCpNI24wESzguiSOKjtIj7stV2ZFqZbl3uM0l0Bja3DusW7ERMJ0fXuq+OLmA9M1DhgyRI5JxuZD4DusNjn4GKQJzbYi+R0ORBadabq0Hd3X1Izy5kgWqlUU/GIr9BlNjWOx68v1EoBgImM4PL7sMBUoEZ+PYd4sWLYpR/VDvNCELXBtCQZv1Q3knC07Ogvvvv18Yoa70qOc2oFpZ1n2V+AdMjWHigWADiYAHAqbzw+8jDva4QYMGqm/fvr6Kk9CJQO6FRx55RB1xxBEl3gjkrXH/HXlmkAUS6rvt2rUTRV4keoJaLxR9ISiF7JBIxOdn77Fe4ESZowCMZ+ElQJKoL7/8Ul166aVSLjwLuKhkWbypERlZwDaE3rm6Z+HQQw+lWlnx+tzaN5saQ2sbwIoRgQgRMJ0fXmQBKZyhQon/oLfjpzj57rvvSiZGJGxCjgLHG4G0/V5/37hxo4KgFFSG586dK2mj8Uzt2rVFVAoJ9ZDpcfjw4erCCy8UJWFsUzvqlEhFrSsAI0sutC0uuugiuRdKlmvWrAnchqCSZYSDTiu6KGQBA4RqZYXp4Di9xdQYxqlNrCsRyBcCpvPDK2ahZcuWoiTZo0ePUjELbsXJLVu2iF4EEs3Vq1dP4cMOF7Qk/P6+cOFCiUeDNwLEAGn9ISgFUgDhQYgAIs0+0kBXq1ZNsj6CtECdEiJWusIl0v/r9+LfiIPDs0ExC1SyzNco8y/HiCz4qU56MVg9dbKfZwGDhWpl0Xdu3N5gagzj1i7WlwjkAwG/+eGlOukW7NPfH6Q4iWRzy5YtE2KAbQCkcgbBwOX1d3gCsBWBrQSo8iK9P1Lin3766UIwEFTpjjsIimVz36uvJ0Fkwd0+t9pxriKCVBxWkqUYp0oOOXDgwIFsjXVYsoD9K6qV5cN8JKuMbMdfslrP1hCBYARM50emwPMgxUno3zjXp59+qkaPHi0LfrNmzTz/Dh0IxCbgtAXIxYABA8TDAIG9Ll26yHNub4Hbs6CfkvO6F54GkBc/skAly8LMnMjJgpfSI1xbVCsrTAfH6S2mxjBObWJdiUC+EDCdH5nIQpDiJAShtm/fLgGGEJTCdgS8Bohl8Pp748aNxeOAeAUETnbr1k22mD/44AMJcIeSMKSsg2IWdLIAgSvEU0BY0IlvyBSzQCXLfI0wM7IaiWfhqKOO8lV6pFpZYTo4Tm8xNYZxahPrSgTyhYDp/MhEFoIUJ8uXLy82e+rUqRKkiJiDiy++WCHA0evvqBO2ChDgOGXKFNl+WLBggdq8ebPEHkD+Gpf7NATKrVmzpjzrzr/j3PvOO+8IUUEQJU5Z4KKSZb5GU/bl5ORZyP518XmCamWF7ytTY1j4mvGNRKD4CHB+FL8PUIO0rg0kC9r4o1pZcScjjWFx8efb7UaA86N4/cO1IccAx+J1Hd+cRARoDJPYq2xTvhDg/MgXkiwnDAL0LIRBjc9EggCNYSSwstCEIMD5kZCOjGkzCk4WqP6l5Kwq/nMSnsR07OS92jSGeYeUBSYIgTjOD9q65AzAgpIFpAXNpwolusGJ/O3atascuUGDcCGXOI76jB07tuC9RQW0cJDH0RiGaymfIgLZI2A6P3DCoFevXqpVq1bqoYceUk7uBJyCwGmCDRs2yIkF5Ebwu/RTCl999ZWvYjBtXfb9GNcnCkoW8qlC6QDukAWoqiF3+amnnlpUskAFtPBTwdQYhn8DnyQC8UXAdH5goceH0zHHHCOpkh1SgL9D8wF5CZALIYgs6Cj5ZVGkrYvvWApT81BkAa6lVatWCdtEas+2bduqSZMmCZN1Dyyk75wzZ46aMGGCpA7VVSiRxRFpnzFwGzZsKKIhOKeLy1SlDMwZ53lPO+00hcELz0W5cuVKeRYy1XfcuHGqY8eOwsIbNWokiUgee+wxtWTJEvn/mHjQgDdRysS5YrB35EU/5ZRTpC179uxRQ4cOVUhQtWjRolIYQHDLUVxD2lScVcbfwOaRPQ051qHEVqdOHcGnefPmUiYSq6BeuKD6BqEY/SsizGAo9jOmxrDY9eT7iUAxEDCdH44NxofTr371K1FuxAVvK7IsIhUybPdJJ51kZMd1zwLKcXId0NYVYxQU752hyMKOHTt8Vcvwm55kwyELWMiQ2EPP0Y385RAR6dmzp5ANZAwD84W7zFSlDM9A2QzCJE888YRk/cLCr29DZKovXHZIaYp6gDiAAD3++OOSshRJQWbOnCmpRvGePn36qM6dO8vC7SingZw4FxXQwg9mU2MY/g18kgjEFwHT+eGQhcsvv1zIADIp7t+/Xz7WkGERH0Kw0ZCg9lOf1O243zYEbV18x1KYmociC/qL3Kpl+MI1JQtIKYov6bp164rYCDwQIBX4gjdVKdO3Nvbu3SvlQXf9pZde8oxZ8Kqvrnr29NNPy3N4P4iIQ24Qb2GqlEkFtDBD8V/neMM9zaeIQLIRyJYsIEsibBakovHhA28nPorwb9hofRsiyI4HxSzQ1iV7zOmtMyILblUzDLZZs2bJwg6JUQy6+vXry7+zIQt+pAJpPvFOeAfwRR8U66D/duKJJ4pnAnrtCOqBNCoCHINU1tz11T0SetmYMGGUMvFuKqCZTShTY2hWGu8iAslCwG9+uO0zPKSwrUjZDFEnyFODDECvAUJPzgcQ7KWJHQ8iCzrCtHXJGm/u1hiRBfdDQaplWHzh7sJArVWrloiM4CvfaxvCjyxk8izoz+kLOkjLRx99JFsHiD2oUKGCkIVM9dXL8yMLEEMxUcqkAlr4CUOyEB47Ppl8BEznhx43hg8v2F8827t3bwWCoHtLEScFRUd87MF2IabK/dHnRxZo65I/5rL2LLghCVItQ6TtoEGDROP87LPPVjfffLO4wByy4KVCCe+Bvg0Bb4WpSpmbLKCuWPD79esnIiggC0H1xdEfE7JQvXp1I6VMKqCFn0CmxjD8G/gkEYgvAqbzQycL2D5F7AJE/RAojTIcsoAPIAg0IegcwYrYFkYgN7ZxdbvoRxZo6+I7lsLUPJRnIUi1DJKkzz33nAy8Jk2aSKT+W2+9JWQBSYigXIZTBji1MHv2bIn8d5MFbCGYqpR5kQWcikAwIk5YgCwE1RdxCSZkAV4LU6VM/ezxvn371Pnnny/eFmi/Y4/PD4Ogs806mQI+CMKEzHfFihVV//795ew0T0OEmQJ8hgjEA4EwZAEkAba4UqVKEoe1e/fuErJw/PHHy7YtyAGCtgcPHqzmz58vdkS3i36nIWATaeviMXbyUctQZCEfL2YZ+UEgSQpopsYwP8ixFCIQLwTSPj+SZOviNfL+WVuShRj2WlIV0NJuDGM4FFnlAiKQxvmRVFtXwGGTt1eRLOQNShaUKwJpNIa5Ysbn04MA50d6+trGlpIs2NgrKa0TjWFKO57NNkKA88MIJt4UEQKJJwtUPYto5ERQLI1hBKCyyMQgwPmRmK6MZUNCkQVHvGnlypUljUZkLLKDDRkyRI7fRHl5nYDwep+ucmkqmhJlvVl2MAI0hhwhRMAfAc4Pjo5iIpATWcCxxNatW0v9ofqInAo4zteiRYtI22RKFkzvi7SyLNwYARpDY6h4YwoR4PxIYadb1OS8kQW0CWlHGzRooPr27eurZob7ghQTTZQdkctBF6TyUmds3LixeDoclctM+u0W9Ulqq0JjmNquZ8MNEOD8MACJt0SGQN7IAtI8Q/kR/0GbwU/NDFnDkMURC3mzZs3kfmQPc3QmTJQd3VoRfuqVEJZySAW3ISIbQ3krmMYwb1CyoAQiwPmRwE6NUZNyIgt6zALESqDe2KNHj1IxC241M+Qqx9f+9OnT1dFHH10qH/mWLVuMlB3dZEFXjfSTxCZZsH9U0hja30esYfEQ4PwoHvZ8s2FSJreq2VVXXaXwNa/HLOhgBqk8Ll68WFIVO6mJ9cUdRMJE2TFIhZJkIb7DmsYwvn3HmkePAOdH9BjzDf4I5ORZ8CMLQSqPQZ6F9957z0jZkWQhmUOaxjCZ/cpW5QcBzo/84MhSwiEQCVkIUnncs2dPqZiFW265pUSVEmqTOE0xdOhQde6556p58+appUuXqkcffVQdc8wxJS3Mhiw4Kpenn356OIT4VMEQoDEsGNR8UQwR4PyIYaclqMqRkIUglcdq1aoFKiaaKDu6T0PoqpH6NoSucgnZasYt2D1yaQzt7h/WrrgIcH4UF/+0vz0UWcgXaFQRyxeSySiHxjAZ/chWRIMA50c0uLJUMwQKThaoImbWMWm8i8Ywjb3ONpsiwPlhihTviwKBgpOFKBrBMpOBAI1hMvqRrYgGAc6PaHBlqWYIkCyY4cS7CoAAjWEBQOYrYosA50dsuy4RFU8VWaACpd1jlsbQ7v5h7YqLAOYHLyJQTASwhh5y4MCBA9ka640bN0pyJRxvxHXxxRcrHIVs1KhRUdqDeAgkkFq0aJFkhzzvvPOkPvXq1VNBCpTvv/++0k9UFKXyfKnKdvwRMiKQJgQ4P9LU2/a1NbRnAUcUR40apW6//XbVsWNHadmKFSsklTP+q127dkFb++2336orr7xSnX/++SJkhWvu3LkKRyafeuopVbZsWepEFLRHsn8ZjWH2mPGJ9CDA+ZGevraxpaHIAo48giggcdKll15a0i78fdmyZSJbXatWLeWnIIkveS+lyObNmyv8NnLkSFW5cmUF0Sks9Lt37xb569dee0317t1b3X333Qr5GvTkTBCjgmjUww8/rE455RSpExJAIcETEjPB2+AoUN57771q2rRpJe+47bbb1JQpU+RvX331lW/dUGaQYqaNHRynOtEYxqm3WNdCI8D5UWjE+T4dgVBkYceOHZJp8f777y9ZmN2wYqH3U5D86KOPRFsCAlA9e/ZUkyZNUl9//bXCIv7hhx/KbxMmTFCdO3cWogAFyz59+si/H3zwQSEJIAzlypUrRVTGjBmjNm3apIYNG6bOOeccUb909vm8lCqdd2zdulXdcccdJWTBr24ow08x88gjj+TIyhEBGsMcAeTjiUaA8yPR3Wt940KRBfcePxZRLLCOCuUzzzwjJOKBBx5QM2fOVJUqVVLIzIj4AahNQjraTykSUtf6b9CZ8CsH3gv9gmdj7dq1as6cOWr58uWqcePGEovQoUMHISOOXDWe0d+htweeBb+6BelakCzkPtZpDHPHkCUkFwHOj+T2bRxaZkQW3KqTAwYMkK99eATcKZRxb4MGDSSo0E9BEsD4pWgGWXD/ZqJE6QYbypfr169X2GKYOnWqqlmzZimyoL/DTRb86hakmEmykPtwpzHMHUOWkFwEOD+S27dxaJkRWXA35IcfflA33HCD6tKlS6mYBdznkIUTTzzRV0HS7ZnQ9RzcZAExAk8++aScuihfvrwvpq+++qpatWqVvB/xC7i+//57NWLECDVw4EDxdOiehTBkgZ6FaIc0jWG0+LL0eCPA+RHv/ot77UORBTQaCzxiBG699VY5DbFv3z45DTFu3Dg1ceJE9etf/9pXQfLLL7809iwg9sFEiXLXrl1CDBDb0LVrV+kX1AdBiwhsxFFKR4ESsQ5hyALiJ/SYBV0xk56F3KcCjWHuGLKE5CLA+ZHcvo1Dy0KTBTQOgYoIEsRJA1zIs4AFG3LQKNhPQTIbzwLKNVGixHaInmcB5AXHKEFmmjZtqhDPcN9996klS5ao8ePHq9mzZwuROPbYY+UEhkMeELPgtw0BQrBu3TohLxUrVlT9+/dXGzZsEK8HyULuw53GMHcMWUJyEeD8SG7fxqFlOZGFODQwqjpSMTP/yNIY5h9TlpgcBDg/ktOXcWwJyUIWvUbFzCzACnErjWEI0PhIahDg/EhNV1vZUJIFK7slnZWiMUxnv7PVZghwfpjhxLuiQYBkIRpcWWoIBGgMQ4DGR1KDAOdHarrayoaSLOShW6hmmQcQlaKQVH5gZCkJRYBkIaEdG5NmhSILTsbGsWPHig5E0i+qWRamh2kMC4Mz3xJPBDg/4tlvSak1yUKGnqSaZeGGOo1h4bDmm+KHAOdH/PosSQuswFYAACAASURBVDXOO1mASx6ZFJGrADkJ2rZtK2mhW7VqJfkM/NQmAaqfoqNXCmjoPyC/wRFHHOH7vqAykRfBTxWTapbFGeI0hsXBnW+NBwKcH/Hop6TWMu9kAYqU0I1A4iMIOT322GPqL3/5i4hB4bcwio5BZAHZIP3eh+yPfiqRP/74o68qJtUsizPcaQyLgzvfGg8EOD/i0U9JrWXeyYIOFDQkli5dqlavXi1eALeipK4JEaS7EEQW9MyJ7vcFlbllyxaqWVo2qmkMLesQVscqBKKeH7DH0NZ59tlnJbOtfum/4e/46HPHrOG57du3y9/zdcFT/dxzz6njjjtONWrUSDLvQuOnQoUKpV7hVj7Gj927dxfpATwX9nJnGw5bThKeMyILbtXJq666ynOwABCoPc6aNUvIAb7ekYa5fv36JWQhjKJjEFkoU6aM7/uCVCJBJKhmadcQjtoY2tVa1oYIZIdA1PPDRrKAreL58+erUaNGKXh8X3jhBXXooYeKtIB+uYPuf/nlF4WtanyoIq2/m1yYIk+y8C+kjMiCG9ig0xBvv/22yELPmDFDSALUIKEd4XgW/MhCJs8CNB4gNV2rVi21bNky9dJLL0mZ8BD4vS+ozPfee49qlqYzpkD3RW0MC9QMvoYIRIJApvkBuwxxv7vvvrvEMxAUQ4ZKwkZiIcZ27qWXXipxY45nwe83E88CvLyTJ09WjzzyiMSVQaV4yJAh6vDDD/eNFcPCPHLkSFW5cmWFLWSoDaMuLVq0KDl198UXX6h7771XYuJACBwl4apVqx70Aete6P1i1NAev99IFiIkCxhs99xzjyg9QioaAxEDBAMHRxD9yEKQoiMG8qBBg4QUnH322ermm2+WgQKygEXf73179uzxVYmE14NqlpHYtNCFZjKGoQvmg0QgAQhkmh9eZCEohgwL+vDhw9VFF12kLrvsMvXggw+qNWvWyAKNr3e/30zIAtaBefPmycIOHR3YbNjbE044wTdWDMKE2N6AOGHnzp0V2oOPxDvuuEM+EnHt379f/g3PQrNmzUp61c+zsHXrVrl/79690p4LL7xQ2vrwww9L+SBW33//ve9vqJO+ZiVgGIVuQk6ehZUrV5Z68euvvy4KjxggIAfo8MGDB4sbCQv7119/HUrREcwU+1YgHk2aNFGXXHKJeuutt6RMkAa/91WrVi1QJZJqlqHHTSQPZjKGkbyUhRKBmCDgNz+wfeDeUkWTnnnmGVl8ncsd04Wv6dtvv109+uijCrYSgehYWPHvzz77zPc3E7IADzO8y/B01KtXT8gHLvwdwe4zZ85UlSpVEkXhW265RU2fPl0W9Ouvv148yA0bNpTTc6gLtsHLly9f0o6nn35aPkT1tnnFLLRv317WIaggo216W/Hem266Sd6Lj0q/3/BRSbLwT+hDkYWo51YUio5RlBkFDnGpZxRtJ1mIAlWWmRQEMs0PL89CUAwZthn0gEbd5Y7F1O83P7KARRyeDAQ44r3YLgZhgGcYHoIePXqoN9980zdWDOXqC/OmTZvUE088IV//eiA7PB9OHZy+dXsWsP2yfv168TrDiwDyo7dHPx7/1Vdf+f7mrlNSxlKYdlhDFqJQdIyizDAgZ3omLvXM1I5cf89kDHMtn88TgTgjkGl+eJGFoBgyt2cBBAFf2Fjg3Z4F/beyZcuWbOG2a9dOIMXiDK8EvAWIT9CvTz/9VPLr4O/79u3zjRVzxwf4eRawxX3UUUd5ehb0ExrYXhgxYoQaOHCgOvroo+lZyHHwW0MWcmwHH08AApmMYQKayCYQgdAIhJkfQTFkWOCRo6ZDhw4l+/hOzAK2fv1+q1KlipoyZYravHmzfPUjuHDjxo2yMN93332qefPmEveAY5TYOsb2M7YjELyI2AO/WDF4IHTPAoIcEeuAv2Ubs4C2YesB70ddq1evzpiF0CPvnw+SLOQIIB/PHwJhjGH+3s6SiIDdCISZH999911gTJdzCgBbEljMsejDdY88C0G/If4BCffghYAHoFOnTrLVAOKBeuK9IA6IP6hdu7a68847JSgRv/nFirk9C1jwsYWAmAOUjyvTaQg9js5dJ/eJB9SpZs2aUq7fbzwN8a85QbIQwj5QZTIEaAaPhDGGBsXyFiKQCATSOD9wGgH5EjLlWUhEB1veiFBkwSvyFMmX9LO0fu0OYmr6bwg6yRSFGhXro8pkcUZtGo1hcZDmW+OIQBrnBz7Mnn/+edmGQCbGp556SrYxwiZZimO/21LnnMiCHkyyc+fOkrO0SKKRK1lwpxv1Ki8KskCVyeINzTQaw+KhzTfHDQHOj7j1WLLqmzeyAFhwNKVBgwYS4OKXfAmpm8eNGyfHZ3De9qyzzirJ3+3nWcAZW69sYB988EGpsnA2F4lFsMfltQ+FYBycJ3ZnCkO+BkQBo844v4usYNgrO+WUU6QcnMMdOnSoJHhCNkpE455xxhmyF4hUok7GMSSNQjAN/gbPSBiFTf2IULKGWubW0Bhmxoh3pBcBzo/09r0NLc8bWQAJQJIL/IfjM0FkoVevXgr/IQHHwoULS/J344iN85y+DYHgE69sYMgV7qdiiQCba6+9VvXp00eSQ4FEOBm73JnCAAL+w4U8B4jcxRnfYcOGqXPOOUfVqFGj5Hf9fC7u1zOOOdnCHLIQRmGTZOGADfOCdSAC1iFAsmBdl6SqQjmRBT3ytGXLlrL4I/EGvviDyAK+3BEliy/3zz//XBZ1pPjE5UUWsLh7ZQODh8A5GlO3bl2lq1gGqUq6M4W5exyEYe3atRJYs3z5cpHaRr0Q6YtjQE4+cjznzjim11//zVRhk2SBZCFVFoiNNUYgn2Qh31u4fuX56QhRodK426250YgsZKM6iZa5B46+ULoVJN1f6l5kAZ4Kr2xgQaQkSFVSJyWZYiOQiQyZwLDFAIKDozY6WdBJUVCApo5BkBomyQLJgjXWgRWxCgGSheDuoEJltMPViCy4qxCkOumQBT+VSJAFJPvA3j5OUCA9KJJ53H///SIS4kUW9AVdzwaGLF5+HowgVckgVg2VzFWrVkn8BeIXcOmZwOANyZUsBKlhkiyQLEQ75Vl6XBHIRBa8MjiirTjdhZgseEmR6wCxW/CQ6rFjpvFeQeU5thgfd9j2Pf7441WXLl1Uv379JAV069atS6DXPQtUqIzHiIyELIAA+KlEgiwgXgHHLLGnj0HzxhtvHCRhrccsvPzyy57ZwKBm6UcWglQl3ZnC9K7atWuXkBfEOnTt2lV+WrFihQQtIrARaUMR6IjJh5iJMJ6FIIVNkgWShXiYDtay0AiEIQuI3cLHGdQWoS4JcSmQB2wXYxHHVmnPnj3VpEmThEAgaDso3gueVr/ykO4ZgeE46gjC0LdvX5Gahp0PIgtUqCz0SAr3vkjIAs7G+qlEgizA64DAQWQKQ/AhBipiDvzc+Eg96pUNDAGFfmQBi65ppjB9KwTeDj3PAnKZn3/++VJnKGoingF1WbJkiRo/fryaPXu2EAl4P0y3IVC3devWyXnhihUrqv79+6sNGzYIYSJZIFkIN5X5VNIR8CMLQaqTUOnVFRUdjMLGe+Ejzq88eCpatWol6pGwl/iYM4lZoEJlPEZuKLIQj6bFo5ZpVpl091CmL6d49ChrSQSiQSDT/PDahgCR0NUWdbLg96EVFO/lVmjUy4MHAR4LEBF8SCHNsx9ZoEJlNGMkylJJFqJE16dsqkx6A5PJGBahq/hKImANApnmhxdZgJgStgceffRR8X6akIWgeC+T8rBtDFKB7Yp//OMfVKi0ZgTlVhGShdzw49N5RCCTMczjq1gUEYgdAmHmB2IGcDQdMs04+o2YBXgOkGQOx9WdLVT9tFZQvBdAy1TeoYceKkfab7zxRjkeT4XK2A01zwqTLCSjHxPRijDGMBENZyOIgAECYeeHrqiIbQJ4GnDCK0y8F6ppUt4rr7yicLIM2xG//PILFSoN+tf2W0gWCtBDVKk0AzmsMTQrnXcRgXgjwPkR3H9UqIx2fIciCyYRrtFW267SqVKZn/6gMcwPjiwlmQhwfgT3KxUqox33JAs54kuVyhwB1B6nMcwfliwpeQhwfiSvT+PUosjIQj6yckG7HCqRXheO5/ipOoJhIgsj9uSQz6Bt27aSywFngPEczgN37NhR8hpAIx3CUY899pjkTsD/RxQvzgjre3O9e/eWzGeoj56XgSqV+RvuNIb5w5IlJQ8Bzo/k9WmcWhQZWchHVi5UDv/5kQU/VccvvvhCFnwE10AECkQAR34giY3skk4GSWQuA3EAoXj88cclEGfkyJFq5syZcszIT7USmRudiyqV+RvuNIb5w5IlJQ8B2+cHY7OSN+b0FkVGFvKRlSsIengI/FQd9SyI8HAsXbpUZLDhSUAGSf05JAfZvn27ZCXTFSVxPhjkAsQBqUuRDfKWW25R06dPV7Vq1SpVNapU5meS2G4M89NKlkIEwiEQZn448WW6QnCnTp0kwyKOUvp9jDk1NFWnhL3ExxnS/CMLrt9VyHg3J5PwcccdJx5kZNuFrk+FChVKVc8Lo+7du6uJEyfKc2EvU+zCll/o54zIgqnqZL6zcmUiC35Hf8qUKaNmzZol5ABnhjF469evf5D+BLwHuqCJvr2ApCJt2rQpVYUzzjhDLViwIHAyUKUy/BAOYwzDv41PEoF4IRBmfrgXZyygGzduFP0bLO66uJOfB1e3s0EkwBHYs4UsUIUyv+PbiCy4X4nc39A1QGKPdu3ayc8YhDi/i69wiETpl64UCa2FJ598Uhbu8uXLl7ovGyYWJIO9ZcsWkZSeMWOGkASc9120aFFWZAHJTPzqqVeaKpX5G5BhjGH+3s6SiIDdCGSaH14ZHP2+5BcvXqxef/11EY4qW7asb3yW2856xXFB/Rc2H0J7zgcVEjPdfPPN6rXXXlPueK9MwlL5iHeD7caHYIsWLUoIEban0V6QH2w5O+SmatWqB4ldmbTbiafzi23LZj2ze+T9s3ahyAKIQSGycoX1LCBdKUSqMHgRgIhsYghYnDx5sohE6UzZz7NQvXr1EkJ07rnnqnnz5sl2BtKmHnPMMSVVo0pl/oZ5JmOYvzexJCIQPwQyzY9syIKethkLu198FnIXOPYy6D5sQziLL2ynX3m4LxNZyEe8G7DAVgs+YJ1t4/3798u/IdPdrFmzkgHgJlQgEnPmzFEQKsT9+DgePny4KHdedtlloqyJZxDwjuRWfr/p2OmptuM38nIgC3gU7A+Bg/h6B4Ny74NB5tRLKRID3lQNMixZQGeDQYIcQNVy8ODBav78+eJZQFyCCVmAK82vnlSpjGa4ZzKG0byVpRKBeCDgNz+CVCehmOu1OOtfvVjU/OKzsFA69jLoPgR9O2QhKN4L92UiC/mId0P78GGHLXTdg42tcnxAog7O5RWz0L59e1k/Tj/9dAmO15U2sS7cdNNNEr+2Z88e39+wBW6yhROP0RfSsxCXxiWxnklWqSRZSOKIZZvyhUCm+ZGNZwEL8p133qmeeOIJ+Sjyi89C3Z0FL+g+uPIdshAU7+Xl8sc78h3vtmnTJmkbvv71gHd4knF5kYWxY8fKlgU85+vXrxfvNLwIn332WSnlTndsm67qqf+mY5dqz0K+JoBfOWCGOOKILQX3NWzYMPES6IMg6voUs/y0qFRmMobF7AO+mwgUG4FM8yMbsoBFE4QBHlgIS5nEkWFv3u8+fZEMivcqVLybn2cBW9OIsQgiC+hnbC8gCBQCXEcffTQ9C2FjFoo9afj+ZCKQyRgms9VsFREwQyDM/PDaj8dXM46BO6chsLg7Aevu+Kwvv/yyVMyC333Y+r3iiitkUT3hhBN8y6tcuXJB4t3QJgRYwiuSbcwCPAvYekCsG2LzEIPBmAVuQ5jNUt5VEATCGMOCVIwvIQIWIBBmfrj34/GVjPgy5JrBSTYnz4JpHJnffdgeRYwasuDCa4EFFwGGL7zwgkLOAiS/a9q0qaBYiHg3vB9bCIg5QHtxZToNEZSLwn3iAVs4NWvWlHL9fuNpCAsmDauQTATCGMNkIsFWEYGDEeD8yG5UUIUyO7wy3R3q6GSmQvk7EQiDAI1hGNT4TFoQ4PzIrqepQpkdXpnuJlnIhBB/LxgCNIYFg5oviiECnB8x7LQEVZlkIUGdGfem0BjGvQdZ/ygR4PyIEl2WnQkBkoVMCPH3giFAY1gwqPmiGCLA+RHDTktQlUkWEtSZcW8KjWHce5D1jxKBsPMDe/dvvvmmqCj+13/9l6pXr56cVOjRo4ekwc931L5feV6ZEpEpF7oSQ4YMkbrE5ULWTD0ZUxoULkkW4jI6U1DPsMYwBdCwiUSgRMgnWyjWrFkj+QaQkRDCSkhRPGbMGHXmmWeKGCA0EPKZljgTWXAyJaIdO3fulHwIyN+AusXlcpOFNChckizEZXSmoJ5hycLatWtL1E9TABObmFIEMs0PrwyO0OhBGuZu3bqpSy+9tAS5bdu2qRUrVohuDlSBkQcBKZ+hEdGwYUP14IMPSo4CXH6qivgN2WWRiGn58uUi0IT0yrr+DlSIUdbxxx+vunTpovr166d0soAy8IXeoEED1bdvX7Vq1SohLuvWrVNt27ZVkyZNUq1atZLcDNBqeOSRR9QRRxxR4o2AirH77/379xfV4UsuuUTsAoSpQJSeeuophaRQqCPUiJHFMUgxcuTIkXI/EjzhWbQViZqQqApYolzklKhSpYrkdEi6wiXJQkoNj43NzmQM3XWGQYFxQx54GD9eRCDJCGSaH15kAfMCCpBYzODy97rgCcDCiURNPXv2lAUaCz5SQYNs+ClI/vzzz+q6664TNcaLLrpIPfPMM7KgYnsDao145/PPP69AGEAEsOi6RaQ+/vhjEWXCfzVq1JDykFmycePGIlSITIqY4++++64o/6JOSADleCOQltnr7xs3blQQtII0wNy5c9Wrr74qz9SuXVuyV6JNQZkZkaMBdZ0wYYKIEe7evVtdddVV0k4oT4IAwWPjJKBCmUlXuCRZSLJ1iVnbMhlDpzkgCZisMAg33nijTGJeRCDuCPztb3+TBdPv8psfQaqTzZs3z7jFALLgpDauW7euQnmQaIb+zpYtW3wVKSEYpasxOvVGefBUwCMALQjERyAewStmoWXLlkJSnPgJpwx4EpYuXapWr15dUg8oHGP7BDEXkMvGFaRQuXDhQmk7vBEgBsheecYZZwiJQQbGDz/8MFAxEvWaOnWqeFrcypO6xDdwSIPCJclC3C1MguqfiSyQJCSos9mUEgQWLVoki+D27dvlyxkE2OvKND+8PAs7duyQr3V4C3TPAgLy4BkoU6bMQQGOOlmAyJSfIiUWST3ITycL+CoHAQBxgKcAX/RunQp3G1GfWbNmCTmAvDPqi+0C/Bv1XLZsmQJhwDaAE6CJMrz+Dk8AtiKwlbB48WIFqW7YD2ytgGAgqNIddxCkGOm+V4/LQBrpNChckizQaFmDgJ8x1EkCJjmCoXgRgbgjgO0zfIHjCxcubHzV40sdrnx8+V5wwQWlmhiGLPjFLCBOYfTo0UIi8PWvBzjqZAGqv35Kk/rXtS7BrC+kL7/8sgKpAGHB1oZ7G0JvIBZxLPAgBCAJ2DoAkXIrDDt1hy1o1qxZSRH636FDgdgEEA6QiwEDBoiHAYJXiJ3Ac25vAXQvsB0yffp0ISs6Jl73oq9QVz/PQtIULkkW4m5xElR/tzEkSUhQ57IpJQggKA8kAYF5IAVYoPTrueeeE9KABQ8kolGjRvJzJrLgB7H7NAS+oLEQnnTSSbKIu09D6GQBi6af0iTeh71/yDh36NBBYhbgicAJC+z1T5s2TbYLsMUBbwm2AoLIghOIiEX2sMMOk+ewfQGcIEgFzwv+BtIBTwy8Bohl8Po7Yh7gcUC8AuIlEOCJ2IcPPvhAvCFVq1aVGAo/NUnELOhkAaQLWKGdiFnAVoYTs4A2pkHhkmSBRswaBJzBSJJgTZewInlGAFH1IArnnXdeqYA4r9fAfQ/SgPvxv2HJArYccMoACzjyLDRp0kTiBLBwlytXLnAb4sgjj1R+SpOos36awAlsRNChvtC+8sor4iUAYRg0aNBBpyGctmNBxjYMyAGCCnFSY/78+eJZKF++vKhaIoYAWxogWTh9gXd5/R1YwcOBAEfITGP7YcGCBWrz5s2CJciIu/69e/eWcqEm6XX802krCBGICmKmcMrCOQ2RdIXLg8hCnucGiyMCWSGAryl8KVSrVq1Ehz6rAngzEbAEAXydIhjPufDFjgsLMCL6QYoRBBh0YS7gyx7Hg7EwYuHnZR8CaVC4pGfBvnGX2hphMP7pT3+S4CVEYffq1Uv95je/SS0ebHi8EcA+t5OrAC2BSxy5DZyofOQ/CCIL2C7AVzCOH+JII76qSRbsHBNpULgkWbBz7KWyVrqb9Y033pDjkevXrxf35YgRI1KJCRudPATgZgcJQIpjuL0rVKhwUCNBDLD9ALc94hZAMMJuQyQPQbaoGAiQLBQDdb7TEwEvY0jSwMGSRAScHAU41gcycMUVV0gzsb8PkoDTBSASerQ/yUISR0J82kSyEJ++SnxNg4whSUPiuz+VDUQcA7wMyDaI1MKI1gd5QAS/+yJZSOUQsabRJAvWdAUrYmIMSRo4TpKIAJL6IIESiILfZTI/3M9mSoQUBstsVCrToMYYBsM4PkOyEMdeS2idszGGJA0JHQRslvVkIZsuSoMaYzZ4xPlekoU4917C6p4NWXCa7pAGJLLhRQSSjECm+eGV7jmTZyFIURJJkpCICBcUHCH6hJwH+F8njwJiL5AJEpoLyCFRp04dCUyGJgW8CmlQY0zymNPbRrKQlp6OQTszGcMYNIFVJAKRIZBpfmRLFoIyGCJLIoIunZTKyDKJREZeZMFPsfLbb78VhcekqzFG1uGWFUyyYFmHpLk6mYxhmrFh24mA3/wIUp2EgJJfiuUgbQToLCDtMnQScGxT12lwexZ0dUY9VTTuS4MaY1pGJslCWno6Bu0MQxagVAfdewjQnHnmmWLcdHW9GDSbVYwxAoUcf5nmR7aehSDVxf/5n/+RDJOOiJObBOjbEH4iVDjZkQY1xhgP36yqTrKQFVy8OUoEMhlDr3dDqc4R3tm2bZuaM2eOuD2RUpcXEYgagUKOv0zzI1uykC/Pgh9Z8PMsJE2NMeoxZkv5JAu29ATrESpD3bPPPqtOOOEE1a5dO/XDDz+IsMuVV15ZSlcCX0WzZs1SkASGXO3999+vIHrDiwjkioDJ+NPfkctYzEQWvNoSFOCYTcwCYg8g7+wVs+BHFqBYmQY1xlzHUFyeJ1mIS0+loJ5hjCGMNcR6WrduLWTBSaOrb0XAQCNSG1HaO3fuFNcosuTR+5CCQRVxE03Gn5sshB2LYeaHQxZWrlxZConXX39d5oz7NISjuoibsQ0BEauKFSuq/v37qw0bNmRFFo444gg5DZF0NcaIh5g1xZMsWNMVrEgYY2jyZQeygP3TAQMGKBjPGTNmKER3kyxwzOWKgMn4c5OFsGMxzPzItX14HgqZkyZNEs/fmDFj5H9NrzSoMZpiEff7SBbi3oMJqn8YY4g944ULF4qnAHK+XjELIAswWogKJ1lI0ICxoCkm489NFsKOxTDzIyxEn3zyiWwhvPjii6pMmTKytTdy5EhVpUqVrIpMgxpjVoDE+GaShRh3XtKqHsYY+kWjIyUt4hQQ7PjOO++QLCRtsFjSHpPxh0C/fIzFMPPDEphYjQQgQLKQgE5MShNoDJPSk2xHFAhwfkSBKss0RYBkwRQp3hc5AjSGkUPMF8QYAc6P7DoPWyD479BDD83uQd7tiUBByYI7CYh7L++uu+5SCBjChf1lPYK3e/fuauLEiapRo0ahuzJILc1UHS0bxTXTikZRpum7bbqPxtCm3mBdbEMgzPyAXcPpCwT0XnTRRer777+XAN9jjz3WuHm63YYWRK9evVSrVq1KEjahoO+++05dc801cmJiwYIFgYnRdHuH8vSjl6Z2GO9EXAXWjEWLFkmWyfPOO0/SS+N0FCS/x48frwYNGnRQXWhvjbu+1I1Wk4WxY8fK8R6c70Xg2urVq9W0adNUhQoVQrU2aJCYqqNFMdCiKDMUQEV+KIwxLHKV+XoiUDAEwswPHCeGHR04cKD61a9+FaqubrIAcaljjjlG4oGcI8qwYffee6/atWuXeuCBB4yzqLptn6kdhu4Egi6Rzrpv377Srrlz58rHJshR2bJlhbyAiDCja6huP+ihrMiCV4YwMMFVq1ZJp+Bcbtu2beWYDZgnLgSXjRo1SpLhXHrppQpKZuhQMFu/3xzPgkMW8G+vQYVo3ddee0317t1b3X333apatWryTj8lNb2MSpUqybn7448/Xp6fPHmyatGihZATXF988YUMfrQLZMUZePgNkfdt2rSRSXHWWWeV8ngEqbiZ1Csbxp+fIWBPKWGMoT21Z02IQLQIZJofbvsMogAhKGRMdBbTZcuWyQdXkFpkkN12PAGnnnqqkA/YdFyw6bDx69evF5t50kkn+a4Lfp4FnLQwVamEqBVsMu4/5ZRTpA579uxRQ4cOFQEseBvQbqhhwo6jzZUrV1ZIRIXU8FOmTDHCwU95M43HrnMmCzt27BAZU7h8GjduLHn6kUYUCykG6/Dhw8X9ddlll8nivGbNGhlY2Efy+81NFhzPwtatW4XN7t27V5698MILpVwMGEwUEAa42fx+w5ElDGTc//zzzysQBrBSKKyZqqNhoMMNh/8goIJje47H46effsqpXhjQJAsHorW4LJ0IxBSBbMkCmukQBiRVqlq1ailpaT+1SGwp+NlmhyxcfvnlQgawDbB//3516623qm7duon9h41FQia/dQFrhpe2BD48Te0wcj8g5wOysg4bNkydc845qkaNGiU5ILAe6B94aOuECRNU586dlbOOOKTJDweU4ae8SbJwyCES9iV3hgAAHXxJREFUEOK+glTNALRzYWAuXbpUFk+kBcWXNDLqQXkMX/0gEVjs8e/PPvvM9zeHLOgxC+3bt5evf2QDC8ppDnapv/Ovf/2r7NdBYAjpR+EVgNcDhAMD/PDDDxevhak6Gu7FIJw6daow2s8//1xde+21MhAxgP3enale+r5dTG1ZztXOZAxzfgELIAIxRsBvfgTZZ3z5w7vgRRb81CKD7LZDFpDpER+EThpofIDhPfi32/XvXhfcqpU6cTC1w+hG2Nu1a9fKFvXy5cvlYxVldejQQT4AdbKgt9Xt2fDDAZ5vP+VNkgUfsuDML69tCJwzxhlikAMsxtgfql+/vvwbYDtBi/hi1jsJi7jfb27PAggM3FvI+49BCaKhP6uzSAxmv9+ccqELgLrAG1K7dm1hp6bqaO7tENN3Z6oXyYIKpQ0RY9vPqhOBrBDIRKa97HOQZ8FP0yHIbjtkAR9LjzzyiGrZsqV4L5yslM4CfeKJJ/quC35kAVu/pnbYDRzWIawR2GJA3WrWrFmKLOhtDQqw1NU1Fy9e7Ku8SbIQgiwggxk6CBG2IAm67rmboYIg4Msb97o9C/pvbrKAf2N7YcSIERKog8jXXL/gX375Zdm3g6sMbikvRuuljoaBhmew5wViBJca6gVxItQx13pxG4LbEFmtILw5NQgUiiwE2W399AJIxUsvvSQkH3FfIAgOWcBpBL91IVvPgpcdxjrjbIMgfsG9RsDrq3sWwpAFehZKT62sYha8ZiUCQPDFjw5FpyGYEa59bBnAI4CFFW4hJ7bAiVlw9rS8fvPyLGDrAWVjka5evXrOsQGImUB5N954o7BQU3U0J2YBLjdswSD+4o033ijxrOQSS8GYBe9tsNSsBmwoEQhAIBNZ8Ho0jGcBMWJ+dlsnCyAEiF046qij5AQC6ucs0Agk9FsXcOTRK2YBNtnUDuPUBT7S+vTpo7p27SpNX7FihQQtYi3CByXiDfDxVq5cuVLHM009C7t37y4Vs6Arb9KzkMGz4DUYEQyDaFOQAwSPDB48WM2fP18WT8QpOCcAwNKQW3zjxo0yiPAF7febQxb0mIVOnTpJjAHIBQZlkFqa32/uLYRXXnlFPCHYtpg5c6aROhrqhnogoAbtQJtx+qNu3boCTz7qlVaLGcYYphUrtjt9CISZH2HIAhZCP9uskwWQBHxwIVAcizIWV4cs4JSZ37qAeAIvsuCchjBRqYRXV8+zsG/fPjlGCdvctGlTiWe477771JIlS2S7efbs2UIk3Nvh7jwP+jYEcPBT3iRZCEEWkjJlqY5W/J4MYwyLX2vWgAgUBoE0zA9b7XAuypuFGR3RvyXnbYjoq1iYN1AdrTA4B70lDcaw+CizBnFFIA3zwyY7nC/lzbiON3e9SRaS0pMJaEcajGECuolNKBICnB9FAp6vFQRIFjgQrEGAxtCarmBFLESA88PCTklRlUgWUtTZtjeVxtD2HmL9iokA50cx0ee7IyML+RZH8itPT4rkjpB1K5Hh3iA1S+d3HMXB0SGAgwvHI7dv3y6CLLhMldHyjQHeHUWZtkwDGkNbeoL1sBGBfM4Pm+yIl12GLcfx9CFDhshR/LhcbmVl07UiTPuC+jBI4TnMuyLdhsj3YDQhC8cdd1xGJTKQBT81S2SgxO87d+5U8+bNUxBL8SILpspo+caAZCHsMOdzRCD+CCSdLOjCgbDByLlw9dVXi8BfXC73Im26VuS7fUUnC17pRNFIRI3inC3yc1988cUi6ISztLo6Y8OGDUVICmdocQWpM/qV55zN1RUju3TpItoM+C1IiQz3IHe4Thbciy/+jXPCp512moIEKs7nIqGH7lkAUzRVRkN5VKg0nwb5NIbmb+WdRCAeCGSaH/myz0FKwvgAGj16tKg5IhFTnTp1xK43b95cQAxSafSz+Y5nQScLKAv5bxo0aCBif37KxsgjgRw/SD2NRH+ONwJ5F9x/hz4Gskpecsklql27dlJX5MpBO6BIiXULWYixRgQpBCNfkKNgiWexXnkpK5uqaKLdzzzzTMn6hLYjsRRyGKE927ZtE+LkVlh2f4wGKTznY4RntQ3hNRjRILjsoQAJdUk0GuBBf6Ffv36izNizZ09JXAQCgUQdeAaLN7JvIakRBpujGokc337lQYTKrRiJTGFOIpB69eplVCLz8iw4KmQQe0JZEJ5CjnJknezYsWMpsoAkHqbKaFSozG6IZjKG2ZXGu4lAshDIND/yZZ+h0RCkGBlGpRFeWz+bj0yQ7o84pISGHcZ/UJP0q8+7774rXmCsK8iF4HgjkHrf6+9ICoj3Qaly7ty5kpQPz0AjCHYddQzKEIw8ELqCJRJRXXXVVZ7KytmoaKIeL774oqyTyKCJzMJYP/HhmklFGcmmglSc8yUhYEQWglTNmjRpUkoPwZmeWCid9MzIbqhnxtqyZYsoliFrIrwE0IVAR0EZEouxrq+gl+elGOmOWcikROaOWdDVLPWyoEqJ1NJgp8h/7sQsUKEyOgOcyRhG92aWTATsR8BvfuTbPuvZCb0UI8OoNAbZfHhv3XYZAlV4Dz469ZgFd31QLrSGIFeNj0UsmrigWeT394ULF4onGt4IEAPEtsFTgg9RqGl++OGHgcrFevvdCsi6sjLWMlMVTWgMgRhBYwjECh/GWH+gahykoux424NUnAtKFpxp5MVc/fZG3C4SnSzAXdKmTZtSsxOdtWDBAiELumqkThYwoNyKkW6yoBfqpUSmM1i3miUGja6aBrYKVovJgwEEdxEVKqMzqiQL0WHLkuOPQKb5kS/7XKZMGSPFSCxCpiqNQTa/atWqB3kW3HbcT9kYdV22bJkQgy+//FLSPWONwOX1d3gCsBWBrQSoSiJFNFI6Y3scBANuf/eapq8xKNet1umnnpyNiiY+cvFxDQ89CBFIBwjQn/70p0AVZacuQSrO1pAFnUnplQoiC++995568sknRT+ifPnypWaxSXm6YqSuWw7XVSYlMre7S1ez1JXKEI0LlxMGVaNGjVSFChWELPh5FqhQmbsxzmQMc38DSyAC8UUg0/zwIgsm9tS96ONr3UQx0v1ckEpjkM33i1lweipI2Vj3gnz66acST4EFv1mzZiUdrf8duhGITYB9B7kYMGCAeBjg+kf8G55zewuwEOOrH55vfPXrZMHrXkdZ2c+z4LVWoLKIjUOsxE8//aQuuOAC1bp1a+O6BKk4F4UseE0zxAxgnwfS0RB5QswCBs3QoUPVhAkTSsQ7dAYKwBHlinvOPfdc2VtaunSpuGxwZSpPV4yEG8nxBiCgJJMSmduzoKtZguE6ZWEwOR2IvSO4p0AW0F5TZTQqVGZnmDMZw+xK491EIFkIhJkfYewzFnYTxUg3WQhSaQyy+Vio3R9xes8FKRu/8MILskWMr3J8OOJrHB94iGXw+juC3OFxQLwCAie7desmW+IffPCBfMFjDQBmJnECaL8Ts+elnpyNiibau3nzZlkXUS4IRTZ1CVJxtoYsoJF65ChcQNhvwRe7210zZ84c8SaADYKtwWWEzu7evbucGgDrMy3PUYxEIAj+w7syKZF5nefV1Sx1L4VDFnAqAuQFpzlAFpzTECbKaGgLFSrNDXYYY2heOu8kAvFGIOz8yNY+Y/E2UYx0k4VMKo1+Nj+TZyFI2RieaahLTp06VYIU8VGHE3lYf7z+DgzxEYcAR8QEwI5j+xsLNTwCOFHnXoN69+4t5dasWdMzz42fQme2KpqIkwNZOOmkk4T0OHl+TFWUgxSe8zHyjQIc8/GiJJVhqzJa3DEOawzj3m7WnwiYIBCn+UGVxn/2aJLWCpIFk1nquscmZbQQ1bf2kTgZQ2tBZMUSi4Dt84MqjQcPvSStFSQLiTUt8WuY7cYwfoiyxklCgPMjSb0Zv7aQLMSvzxJbYxrDxHYtG5YHBDg/8gAiiwiNQCzIAlw5+M9JuBG6tXzQagRoDK3uHlauyAhwfhS5A1L++ryTBVMBC1ORJaTmhEbDoEGD5LRD0GWq8GX67mzGRhRlZvP+JNxLY5iEXmQbokKA8yMqZFmuCQLWk4WgDI3uBpoqfEWxsEdRpkkHJukeGsMk9Sbbkm8EOD/yjSjLywaBrMiCn6pZkNpVkHqXnofB676jjjpKsnEhQYWTDtpJdOFW4KIaZDbdbue9NIZ29gtrZQcCnB929ENaa5EzWXCyXUFxEiqNUJBcs2aNpK7Ewu6nNIbzpw5ZCLoP2xBOVkVka/QrDwktqAYZ72FMYxjv/mPto0WA8yNafFl6MAJGZCEbVTM9FzkIgZ+6JBZ3hywE3QdFMocsgDgElWeq8IUtA5SJrF/Qg4CyF0gI0lMjmYifyhckrE0UwPKVXjNtg5fGMG09zvZmgwDnRzZo8d58I2BEFpyXmqia6Xv3SO/ppy6JMnXFLL/7dL0GCHP43bdv3z71xBNPiEiILi4CDwcu5B53Lnd8gR4X4Va9NP1Nbw/JQrhhSmMYDjc+lQ4EOD/S0c+2tjJnshCkuoU4BD91SX3BDrpPX6yx5RFUnpdngWqQtg69g+tFYxifvmJNC48A50fhMecb/4VAVmTBC7hMqlt+6pKQB9VjFvzug6jJFVdcIe7/E044IVCtkmqQ8R7aNIbx7j/WPloEOD+ixZelByOQM1lA8UFqV35KY+6tAL/7EEMA9bAlS5ZI0CROPXipVVINMv5DncYw/n3IFkSHAOdHdNiy5MwI5IUsZH5NYe5IksJXYRCz6y00hnb1B2tjFwKcH3b1R9pqkyiykCSFr7QNRLSXxjCNvc42myLA+WGKFO+LAoFEkYUoAGKZhUOAxrBwWPNN8UOA8yN+fZakGpMsJKk3Y94WGsOYdyCrHykCnB+RwsvCMyBAshCzIZJkBU4aw5gNRla3oAhwfhQUbr7MhUAsyAIWyA0bNqh7771Xvfzyy6pWrVpq+PDhaujQoapChQpyQuKpp55SN910k+rVq5fatm2bevXVV0ua2r17dzVx4kTVqFGj0AMgjFBUvlUws1HgDN3QIj5IY1hE8Plq6xHg/LC+ixJdwViQBWhNICfDPffco1q0aKGwaEKDYteuXWrSpEmiQTF27Fg1cOBAddxxx0m2Rvy7devWCnka5syZo1avXq2mTZsm5CLMFYYsmKpgmtYnGwVO0zJtuo/G0KbeYF1sQ4Dzw7YeSVd9siILXumesYiOHj1aVCHxdV+nTh1ZyJs3b67cCyw0JrBwP/TQQ+rjjz9W48aNUx07dpR/46t/zJgx6rHHHpOcCvj/1113nWg14H/hMejSpUtJ73z77bdqxIgR6je/+Y1atmyZKFPiWr58uZoyZUoJWcDf3PXwU8LEvSYqmZUqVZI2Hn/88eqSSy6R9z3yyCPqiCOOEJXMIUOGqMMOO0w9/PDDQm5AWnB98cUX4h0B8QGJcTQv8JuToArppr3wbNy48UEKnCeffHKiRiuNYaK6k43JMwKcH3kGlMVlhUBeyAK+5K+//nrVs2dP+dL/+uuvZVH88MMPSxZB6CW4yQIIABZXPAfisG7dOvX444/LQjpy5Eg1c+ZMtX//fknCBNEnbD/oF0gGvAzYfkA5/fv3F2EoL8/C1q1b1R133KEgYIUtjAsvvFBUMrGggwRBU+L777/3/c1RycT9zz//vAJh6Nu3r1q/fr2aN2+etBfEBlkkkY0Sdc1GBVMnC354ou4OwUgaUUC/0hhmNXd5c8oQ4PxIWYdb1lwjshCkOgkPAogCFvOGDRseRAicRdCLLOjPPf3002r79u2S1hlkw+ur2y3QhIyOeMaLLKxcubIE6vbt26vJkyer008/XXlpWeD56dOnq0yqkiA0rVq1EsIBAnP44Yert99+W82YMUM8IfXq1ZMtEcebkY0Kpk4W/PAEmSFZsGwGsTpEoEAIkCwUCGi+xhMBI7LgPOm3DRFECEx/cxZ+xBroe/N4t59nAVsP0JgI8iwgyBBf/4h3gFfgs88+U3fddZekjgb5yEZVEl/8PXr0kG2N8ePHq9q1a6uff/5ZtkFAGFAX1BX3IH11GBVMbEP4YUaywFlMBNKLAMlCevvehpZHThb0hR6L6ksvvVQSs6Avin5kAXEBQTEL/fr1U7/+9a99tyEAMhZZxDcgAPLoo48W7wW++qtVqyaLuqlnwakvTmRgUUe9AKBzffrppxJvgC2Ro446St4BYlK+fPmSe/xUMHXPAsmCDVODdSACdiFAsmBXf6StNlmRBS9wgoIY8aU9aNAgddttt6mzzz5b9vMRj+AEOJqQBezNm5yG8ItZgGcBWw+jRo2SQMTq1avnFLOAExXYakB5N954o3rnnXdkKwT/xvYJtiMQb4GYhWxUME3JgqPAiS2VpF00hknrUbYnnwhwfuQTTZaVLQKRkgWcDnjuuedkIW3SpImcHHjrrbeyJguZ8iz88MMPB3kW9JiFTp06yfZAhw4dxBPgPvFw5513qpo1awp2fr+5SdErr7wiuRwQxAgSgpgNbEugrIsvvljKwrYHFnW8H5fpaQg/zwJIiq7AmbQgRxrDbKcv708TApwfaept+9qaM1mwr0n21IgqmNn1BY1hdnjx7nQhwPmRrv62rbUkCxH2CFUwswOXxjA7vHh3uhDg/EhXf9vWWpIF23okxfWhMUxx57PpGRHg/MgIEW+IEAGShQjBZdHZIUBjmB1evDtdCHB+pKu/bWstyUKBeiRfapH5KqdAzc7qNTSGWcHFm1OGAOdHyjrcsuZGRhbCCC+ZYoNESnpKZ/05/b3uBEfu8k1VIU3f584w6bwvG7XITz75RHIzLFq0SHJCnHfeeXLiAtkhg8qJEm/Tfsn1PhrDXBHk80lGgPMjyb1rf9sSRxb8iIPXQm6qChlEFky62FQtEuJYV155pTr//PNFdwLX3LlzJdskRLrKli3LdM8mgPMeIpBABEgWEtipMWpSVmTBK90zchxAd8GtuvjBBx+IOFSbNm3UAw88ILoRUGp0kgl5qTtCnAkZEJGPoV27durPf/6zpGnGQlm5cmURe6pfv74spqaeBb0OZ511lpo4caIoXMKrYKoKWbVqVaP3IVOjGwss+r/73e9EFRPKnAsWLFBOfgSkin7zzTdFiAqZKPEeaD+gXhDEwgW9iqFDhyokY4K3wSkHwlVIEAVcvvnmG0l8hXwP+JufciV0PHABV2SfxAWsoQCKRFnvvfeeeuaZZ1SfPn1Uy5YtRfuikBeNYSHR5rvihgDnR9x6LFn1zZksYOHxUl0sV66cLLBeapTfffedbxZFKDrC3T5s2DD5qkbiI2RCRMIjuOOvvfZaWVRNyQKULfEf6rFw4UK1evVqWVBBckxVIU23IUCAvLBA3R0BKBAVbBmgnf/93/+tunbtKloS2GbYt2+fZIDctGmTtP+cc85RNWrUKEkp7dbMAAYTJkxQnTt3Vo6qpkMW/LBHGSAeyHjZrFkzSXUNOW2QBfQZckOgbitWrBD5cNQN5MYRyIpy+NMYRokuy447Apwfce/BeNffiCwEqU7iC9hPddFJsVy3bt1SapRYVP30GfBVjEUdWQzhrUB6Zuzd46scX9zIkPjTTz8ZkwUs0siuiHp+/vnnQjawwOIyVYU0JQtYaL2wcItVQacCHo5zzz33oK93yFyvXbtWzZkzRy1fvlw1btxYsED2Sbcap65O6Y7V8FOuRHpqeCegsglcQcbgsQBZOPLII0tGM7weSLMNogZvSevWrSMf6TSGkUPMF8QYAc6PGHdeAqpuRBacdnptQ/ipLmIbwi9tMRYsP+VHxBbApQ59hcWLF8uWw7p162T7AnLQ+CI2XbzdAY76oo2veFNVSNP3YRvFS4ESWwkmngX31zuwhWIm8ADhQUpqP+nuoMBOkD2QDxACYAo8HXKg/0bPQgJmNJuQWARIFhLbtbFoWM5kQW+lW3XRjywEeRagMonYBLi+IUQ1YMAA8TBAgKpLly7iOjddvB1lSOzlo7wdO3aI+uT999+v9u/fb6wKafo+PYhSxwJbDM4ir+s5uGMW9u7dq1atWiVEClsDuHTFTHhHciULQZ4FxizEYs6ykilFgGQhpR1vSbOzIgtedXakpd2qiwiO8yMLP/74o2/MAr5u8XWOeAUEB3br1k0CJOGpwCKKeAXTxRtkAfEK8EZgDx91feONN+SrGnUwVYU0fR+kq70UKOERMFGL3LVrl5AZBBgilgEXYgcQh4CtA2wbOOUAJx1fU8/C7t27S8UsIG7DUQLVtyGKMT5pDIuBOt8ZFwQ4P+LSU8msZ85kAcGKUEJ0qy4i4M6PLGBRClJ+xMKHAD94BLD9gBMEmzdvljgHfHE7i7euLInuef3114VM6HLPUJtEoCBOVSAQcNKkSQoxFM5pCBNVSCegMtP7oLLphQViLEzVIvU8C9gqwTYM2tC0aVOFeAannPHjx6vZs2cLkYBHw5QsAHtsQ1x99dWqYsWKqn///mrDhg0HxSwUY7jTGBYDdb4zLghwfsSlp5JZz5zJQpxhSbsqJMgHyBMGAU5h4H+LedEYFhN9vtt2BDg/bO+hZNcv1WQhjaqQ8Fxg++XFF19UZcqUkSRQCCatUqVK0Uc6jWHRu4AVsBgBzg+LOycFVUs1WUhB/8aqiTSGseouVrbACHB+FBhwvq4UAiQLHBD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B5GFFLWdTbUQgQMHDlhYK1aJCBQfARhrXkSgmAjAPh9ygFa6mH3AdxMBIkAEiAARsB4BkgXru4gVJAJEgAgQASJQXARIFoqLP99OBIgAESACRMB6BEgWrO8iVpAIEAEiQASIQHER+P/X0/77HdLga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AutoShape 4" descr="data:image/png;base64,iVBORw0KGgoAAAANSUhEUgAAAgsAAAEoCAYAAADWj7LLAAAGXXpUWHRteEdyYXBoTW9kZWwAAE1WxY7EwBH9mpWSQ1ZmOJrHjGO6mZlpPF+fdjaRIlntcr3i7qr2D8oNn7Lpix8EOrZiZapi3H9Q/gdB9Onb9H3yg4j4LwTgfwTNmE/XBkjDAwsMATbKAgoABPZHfgjsn+DFzHNfBEWqNvujj5K/KPGYUF+erv0gHKD7pnucSkXWTY8KV6/TUDzSwN0vQlHoL0UCvpuUydr8nxUEMM9i3Zpp/AuUeOR/8T+kyJt9Wv+A67p+8zW5fpvpD9zvufiDqmmqnqSRH1T4Qbm8Sao1GYDImAz/FbGSqvgX/CdC+n2c0hsmWBjMjFEpHO0leLTkjROT7sX0/kHY7wFhKqLKnew40/uVlTTtHZ3LIgFPD0rwcS6B8br509+3MuImc+eRctNl7UxDSNZCkpgklJzeyVfAmEVO2gTKJHJ79bYlCtJkVujUhjmZJeocAESVirP+7XHF27CzDusDL2XZINM1xOZtSLtyX9/w1caJj9wfTKiLU4NAKa0ohs6dpf4SS0zpbhfW0YN/l2Lf1qnVFMwaH/H3ccwHFhWOvDF8voL2FQWfCiOTc+4s4ii8h7K5+ODNsqZh6h81jVgmvIt7pawbKDYrSsCEga352Gb6tIk5ZgBuJPiYHcYDzfH9g2+p2uZIVQrQ3dQtdPXOIAqMNbTimA2J4LO007XspFFMojEsdr1lFzFjkoJet5JwWm+wU9XG1Bx8TaW4azJ6zyJwY794+dxeFhu7rP7BZMAiPsJnZo6LU0fG1HuTBJEons8cbXZzb2wJzHgI2SGXFdkVQ2EpJFcioWcnBKiVxtCsjE3EDHs1yo3nqWPPlPDok5ttdf3+imznblUFk90No/N6HPZGpRJ373UMOkfUG+bGYuJt48W3jCzI5m5W9FOPfRcj8h3Tie/i6WC9urFNP21H2uN4Z0ByMXH5FdGfKBaYOeXXgcMjBtvjMXmBV628QNn5u373Qrhw8WKmhoC/1MmG6l7tmeipMLX4cKDKomGkcG4Tkl9bPNG0MhyOloRRs+d5GjregmweO/UR7kynM6HUrgVvz/hrBFnXfnzgPxxu8syypw/pCOwdi8ZYRcviPnZtf6mAPX32upWOww0OJUZYTc3tl37QrSKfkK3qQ9DENUyIJW99VpWF3cYtmATfgk3H2bp5UYG6SF7XvyMXWIaO7m2LrltLwUvjZoHgyurx3XFzS5PpSUtiDvJja9J3aPDu08aOKLwqo3qyNp6xpSMDYYv7XfMfJEPd1PNSw+JR6TWTJRguRfu+gJ4SILy/L0gpAGGFXnvQWaxBFLuBxy2YdCITBpMEhg7bjaJdWQaMrdKkIAZjk6fwdV6GPn+xrgtl6OT2bgcDS6RUFj3p9Sj5qrDqlCnRvK0wR5S6e7IBDp7KLgbBrPdJXzXGSb/3pH9HgirEZEN3Wbzx5X69O4Wd/EUUDiqh3HYZ7ichJ1j3wknG+MOgC5fP6EXLobmbjYRrAlVo6Q5LM0KsjJo0F86NpYN4dGecuYZ71IlEWb7RN+GSJxwcy/b0OTqVh+nQE19QaJUnlVdP6JXrYUheesuKRUoO8riUoAQUEzpmO8ehgnIr6RLn6SQnnS+H91QyWjss9eVzfYaTiVqDYpPG8YXgrZ2IPICiscdaknZoG0OpSTq7MtEL36HW4b7xsQ25WrecYo4HT2y6QazWkfqKmwJfjKlKpEtl5atXqxA+jBB6DqBCi4xCki4gzwEKJfVz34SPUD5kGtqZBbApc9a8tHApnn1wDPIk31+C6/pU3Rh6nIK3GcyZ45rCcK/Zi+Xu2jKFF7JB7DN3hXOw+ihFTmIyzt4YLiGZPJrYCXQK9GeWwbGzRFEnVl/YMdYrm+FlAioXd6Hk1fttdX0vlYDG62wqmZ9Tl1zQlY5Xfw0l4WIdhdpliBJ44DUkyktEMEtltjIQjo8vfjJV909IjMejinITuIM6hnxrLwLuGJuXak/4WvNhlBU68Bqm4CSkYi21M5NmtO5+pJepE59ciz1CRkLG2u13t62gU8Qk2H1FC58EllD0tVUgwbQ7ku311RA0tCA0TzvU929le7meCb/xKJxRLSUk9o3ABWFQ6eWljL998js4dwPyUCsmE+q5MZCcbjFguXhaK7TTnIhcYB0uKcx6jj24aMH6v7v2Pxcv+P7v/wcq/BsCCKyKAAAgAElEQVR4Xu19CdQVxbV1OQAKCohMgjIJTgRFQcAwyPRQnqKihCmATE/ECRWDKIJREQVHZqOiIsqkIPBERH2PycSIT9EwrMhDFEciRkHi8IvIv/bJ6y/1Nd196/a9fW919+61XAnf7a6u2lV1avepU2cfcuDAgQOKFxEgAkSACBABIkAEfBA4BGThkEMOIUBEoKgIkLMWFX6+3GIEaJ8t7pyUVA32uYQs0FinpNctbCaMIcefhR3DKlmBAOeHFd2Q2ko4449kIbVDwJ6G0xja0xesiX0IcH7Y1ydpqhHJQpp62/K20hha3kGsXlER4PwoKvypfznJQuqHgD0A0Bja0xesiX0IcH7Y1ydpqhHJQpp62/K20hha3kGsXlER4PwoKvypfznJQuqHgD0A0Bja0xesiX0IcH7Y1ydpqhHJQpp62/K20hha3kGsXlER4PwoKvypfznJQuqHgD0A0Bja0xesiX0IcH7Y1ydpqhHJQpp62/K20hha3kGsXlER4PwoKvypfznJgmsI/P3vf1e//e1v1cqVK0t+qVKliurZs6e68847VbVq1UIPmvfff1/16tVL/e53v5N38CqNAI0hRwQR8EeA8+Of2Dg2unXr1mrs2LG+f+NYyi8CJAs+ZEEfiB9//LEaOHCgatOmjbr99tvVYYcdFqoXSBaCYaMxDDWs+FBKEOD8IFko5lAnWTAgCz/88IO64YYb5M6HHnpIHXnkkeqTTz4R4vD888+rpk2bqptvvln9+7//uwKgfr9t3bq1xLPQpUsXNWzYMPXLL7+oP/zhD6pGjRrFHAdWvJvG0IpuYCUsRYDzw5wsIG380qVL1bhx49RHH32kLrzwQnXPPfeounXrSkr5N954Q40ePVpt3ry5lNfY+aDr1KmT+uMf/6g6duyo7rjjDlWmTBlLR0XhqkWyYEAWNm3apIYOHar69OmjrrvuOvXVV1/JQn/mmWeqUaNGqXXr1qnrr79eFv2TTjrJ97eqVasKWQDx2Llzp3rhhRfUk08+qU499dTC9bjFb6IxtLhzWLWiI8D5YU4Wtm3bpnr37i32+oILLhD73aRJE/nAw2+wwzfddJPq1q2b/G+lSpXU3XffLcQCv51xxhlqypQpqnz58iQK/zfySRZ8yIIes4Bb2rdvL14FDKLXXntNXX755eo///M/VbNmzdTevXvV1VdfrUAG/u3f/k0NGTLE87fBgwerfv36iWcCjPbZZ5+VwcrrnwjQGHIkEAF/BDg/zMmC4yH48ccfxet72WWXqYoVK0oBTz/9tHrwwQfVggUL1Mknnyz/xkcb7DFsOcjC8OHD5aOP178QIFkw8Cx888034kHYsmWLmjt3rnr99dfVfffdVzLY9G2Kli1bqsmTJ3v+hgEIkvHee+/JW0eOHClstly5chyTJAscA0QgEAGSBXOy8PPPP4tnAPb166+/VghSf/jhh1Xfvn3VhAkTZHtCv/ARCPKAi0Ho3sOQZMGALOAWsE6HICDgMRfPQo8ePYTRjhkzRshH8+bNaSZJFjgGiADJgsEYcDy5DRo0kG0FLGK7du0SIoC4MSe+DEXhQw/bxPAK//TTT2Jv16xZI1vG+P+IYdAvBqFn9mxRovr/MPI6loPBCVcW4gxmzZql9u3bp/7jP/5DFnl3zEKjRo18f3NiFnB0EoMabq46derQu/B/2PPLycBS8pbUIsD58c+uR4AivAbz5s1Tjz/+uDrttNNka/iKK64Q+4zgxPXr10vg4syZMxWCyR944AG1atUqNWfOHPW3v/1N4s8Q4IhtYHh4YdOnTZumPv30U3oWfGYYPQs+ngV3zEL37t3FdYWTD7gQCIO8C85piN///veqQ4cOwnL9ftNPQyDPwiuvvKKuueYaehdIFlK7ALLh5giQLPwLq++++05Nnz5dzZgxQ+3YsUNh+xdB5vDaHn744QrbELDN2Hp48803hUCMHz9etWrVSsgGiANs9rvvvivP4MTDCSecoOhZoGfBfEbyzqIhQGNYNOj54hggwPkRg05KcBXpWUhw58ataTSGcesx1reQCHB+FBJtvsuNAMkCx4Q1CNAYWtMVrIiFCHB+WNgpKaoSyUKKOtv2ptIY2t5DrF8xEeD8KCb6fDfJAseANQjQGFrTFayIhQhwfljYKSmqEslCijrb9qbSGNreQ6xfMRHg/Cgm+nw3yQLHgDUI0Bha0xWsiIUIcH5Y2CkpqtJBZCFFbWdTLUQAZ6B5EQEicDACMNa8iEAxEYB9ZgbHYvYA3y0I8MuJA4EI+CPA+cHRUUwEuA1RTPT57lII0BhyQBABkgWOATsRIFmws19SWSuShVR2OxttiADnhyFQvC0SBEgWIoGVhYZBgMYwDGp8Ji0IcH6kpaftbCfJgp39kspa0RimstvZaEMEOD8MgeJtkSBAshAJrCw0DAI0hmFQ4zNpQYDzIy09bWc7SRbs7JdU1orGMJXdzkYbIsD5YQgUb4sEgVSRBZwRxX+HHnpoJGCy0NwQoDHMDT8+nWwE0jI/aKftHMc5k4W///3v6pprrlG///3v1cknn6w++eQTddddd6lFixapo48+Wp133nnqlltuUfXq1VO497e//a1auXJlCRrdu3dXEydOVI0aNSr5vWvXruq6666Tc/e4nn32WbV9+3Y1duzYQBSD3v2Pf/xDjR8/Xg0aNEjqqV/vv/++1H/atGnq2GOPtbOnUlCrtBjDFHQlmxgBAqbzw7GzYe1oBFUvVSTtdNQIR1N+XsnCcccdp6688kp1/vnnq759+0qN586dK4v9U089pcqWLStkAYt+69at1S+//KLmzJmjVq9eLQv1jz/+KL/v3LlTzZs3T5166qnGZOHbb7/N+G6d1EQDJ0vNBQFTY5jLO/gsEYgrAqbzwyELYexo1NjQTkeNcHTl55UsHHbYYeJlePjhh9Upp5witd6zZ48aOnSouvbaa1Xjxo1LkQX8rn/V4994/rTTTlMYVPAElCtXrpRnwe3JcKDZtm2b77uvuOIK8XT84Q9/UGeccYa69957hZxUrlxZffPNN+q2225TU6ZMkb999dVXavTo0XIfCE6dOnXUgw8+qJo3by6v+vOf/yxeD1yXXHKJ+vjjj9VDDz2kjjzyyOh6KSUlmxrDlMDBZhKBUgiYzg/HRgbZUbj6V61aJR7VdevWqbZt26pJkyapVq1aiU0eN26c6tixo9g2eH3HjBmjHnvsMbVkyRL5/7CBhx9+uPrf//1fdfPNN6vXXntN9e7dW919992qWrVq4iX2+jijnY7voM4rWcBWAwbSpk2b1LBhw9Q555yjatSoUbKd4DBet2dh69at6o477hBigQF20003qSeeeEJddtllMmBNtiH+3//7fxnf7QxedBc8GBMmTFCdO3dWzvsdsoDfrr/+etWzZ0+ZQF9//bUQDNQfxOOGG25QzZo1k3qCIJEs5GcCmBrD/LyNpRCBeCFgOj+chTrIju7YsUMWfHyQ4SMOROAvf/mLeuCBBxR+69Wrl9g52EAQBxCKxx9/XLzBI0eOVDNnzpQtW3wE9unTR+woPqrwbhAGfOR5XbTT8Rpzem3zShYQC4DBsHbtWtleWL58uQxEsNcOHTrIouuOWWjfvr2aPHmyOv3000ux0b1798rXPn576aWXjGIWMr1bJwsgA1OnTlUNGzYs5d2AZ0H/7Y9//KO0BYTgnXfeEe/E9OnTJR7j1VdfFY8FyUJ+JoCpMczP21gKEYgXAqbzQ/+qN7GjP/zwg1q6dKlsB8OWwVuq28Cnn35a7O/tt98uNtyxo4gDA7kAcahUqZL661//KvFpsI+1atXyBZd2Ol7jzqmtEVlAwCLYJa4777yzVKChn7sJ9/78889q/fr14ubHwlyzZs1S2xBwheH3e+65R7YusAA7A/HEE0+Ur3l4JuDi//DDDzMGOOpd4PVunSzoAY36VgjIgv6bThYWL14sDNshB/pv3IbIfQKYGsPc38QSiED8EPCbH277fNVVV2W0o7CPs2bNEluGWDF86NWvX7+ELOg2UPfs6vYetrJNmzalgMT27YIFCw4KIvdDm3Y6PuPQiCwENUcfPGCk2AfD4IV7Htf333+vRowYoQYOHChxDHqAo9fv+j7XRx99JC4v7JlVqFAhkCzgKz/Tu3MlC/QsRDuwSRaixZelxxsB0/nh/oDzsqNvv/22fMTNmDFDSILuJYUdNyELiPd68sknhWCUL1/eCFzaaSOYrLwpr2ShSpUqQgywh4VjO7hWrFghgYNw38NzoJMFeBawTzZq1CjZcqhatepBQTFgtf369TvIo+FGc9euXRnfjXgDuNKwnxbGs7B79+5SMQtwuWEPj9sQ+RnbpsYwP29jKUQgXgiYzg8vb6/bjiJQGx5d2GV82MEGI2AR27442mhCFqpXr66uvvpqCWA/99xz5QQbtjMeffRRdcwxx3iCSzsdrzGn1zavZMGdZ2Hfvn1yjPLWW29VTZs29cyz0KlTJ/ndiWlwR9DiVASCaBBbgMDIoG0P/fyu+93YJ7vvvvskmhdBPbNnzy7Jq2C6DYGtBmxDYIJUrFhR9e/fX23YsIFkIU/j39QY5ul1LIYIxAoB0/nhZSPddvS7776TbV6QAwQnDh48WM2fP19sGeISTMgC7D3iFGC/X3jhBYWcOdiudmy931F12ulYDbuSyuZMFuLZ7NxrDfKBkxIAECdAnARSuZec3hJMjWF6EWLL04wA50f2vU87nT1mfk+QLGSBJRgxzhS/+OKLqkyZMpIECjEV2H7hlTsCNIa5Y8gSkosA54dZ39JOm+GU7V0kC9kixvsjQ4DGMDJoWXACEOD8SEAnxrgJJAsx7rykVZ3GMGk9yvbkEwHOj3yiybKyRSByslBIBbFCvitboHl/ZgRoDDNjxDvSiwDnR/i+59oQHjvnyVBkQU8ColcBCpNI24wESzguiSOKjtIj7stV2ZFqZbl3uM0l0Bja3DusW7ERMJ0fXuq+OLmA9M1DhgyRI5JxuZD4DusNjn4GKQJzbYi+R0ORBadabq0Hd3X1Izy5kgWqlUU/GIr9BlNjWOx68v1EoBgImM4PL7sMBUoEZ+PYd4sWLYpR/VDvNCELXBtCQZv1Q3knC07Ogvvvv18Yoa70qOc2oFpZ1n2V+AdMjWHigWADiYAHAqbzw+8jDva4QYMGqm/fvr6Kk9CJQO6FRx55RB1xxBEl3gjkrXH/HXlmkAUS6rvt2rUTRV4keoJaLxR9ISiF7JBIxOdn77Fe4ESZowCMZ+ElQJKoL7/8Ul166aVSLjwLuKhkWbypERlZwDaE3rm6Z+HQQw+lWlnx+tzaN5saQ2sbwIoRgQgRMJ0fXmQBKZyhQon/oLfjpzj57rvvSiZGJGxCjgLHG4G0/V5/37hxo4KgFFSG586dK2mj8Uzt2rVFVAoJ9ZDpcfjw4erCCy8UJWFsUzvqlEhFrSsAI0sutC0uuugiuRdKlmvWrAnchqCSZYSDTiu6KGQBA4RqZYXp4Di9xdQYxqlNrCsRyBcCpvPDK2ahZcuWoiTZo0ePUjELbsXJLVu2iF4EEs3Vq1dP4cMOF7Qk/P6+cOFCiUeDNwLEAGn9ISgFUgDhQYgAIs0+0kBXq1ZNsj6CtECdEiJWusIl0v/r9+LfiIPDs0ExC1SyzNco8y/HiCz4qU56MVg9dbKfZwGDhWpl0Xdu3N5gagzj1i7WlwjkAwG/+eGlOukW7NPfH6Q4iWRzy5YtE2KAbQCkcgbBwOX1d3gCsBWBrQSo8iK9P1Lin3766UIwEFTpjjsIimVz36uvJ0Fkwd0+t9pxriKCVBxWkqUYp0oOOXDgwIFsjXVYsoD9K6qV5cN8JKuMbMdfslrP1hCBYARM50emwPMgxUno3zjXp59+qkaPHi0LfrNmzTz/Dh0IxCbgtAXIxYABA8TDAIG9Ll26yHNub4Hbs6CfkvO6F54GkBc/skAly8LMnMjJgpfSI1xbVCsrTAfH6S2mxjBObWJdiUC+EDCdH5nIQpDiJAShtm/fLgGGEJTCdgS8Bohl8Pp748aNxeOAeAUETnbr1k22mD/44AMJcIeSMKSsg2IWdLIAgSvEU0BY0IlvyBSzQCXLfI0wM7IaiWfhqKOO8lV6pFpZYTo4Tm8xNYZxahPrSgTyhYDp/MhEFoIUJ8uXLy82e+rUqRKkiJiDiy++WCHA0evvqBO2ChDgOGXKFNl+WLBggdq8ebPEHkD+Gpf7NATKrVmzpjzrzr/j3PvOO+8IUUEQJU5Z4KKSZb5GU/bl5ORZyP518XmCamWF7ytTY1j4mvGNRKD4CHB+FL8PUIO0rg0kC9r4o1pZcScjjWFx8efb7UaA86N4/cO1IccAx+J1Hd+cRARoDJPYq2xTvhDg/MgXkiwnDAL0LIRBjc9EggCNYSSwstCEIMD5kZCOjGkzCk4WqP6l5Kwq/nMSnsR07OS92jSGeYeUBSYIgTjOD9q65AzAgpIFpAXNpwolusGJ/O3atascuUGDcCGXOI76jB07tuC9RQW0cJDH0RiGaymfIgLZI2A6P3DCoFevXqpVq1bqoYceUk7uBJyCwGmCDRs2yIkF5Ebwu/RTCl999ZWvYjBtXfb9GNcnCkoW8qlC6QDukAWoqiF3+amnnlpUskAFtPBTwdQYhn8DnyQC8UXAdH5goceH0zHHHCOpkh1SgL9D8wF5CZALIYgs6Cj5ZVGkrYvvWApT81BkAa6lVatWCdtEas+2bduqSZMmCZN1Dyyk75wzZ46aMGGCpA7VVSiRxRFpnzFwGzZsKKIhOKeLy1SlDMwZ53lPO+00hcELz0W5cuVKeRYy1XfcuHGqY8eOwsIbNWokiUgee+wxtWTJEvn/mHjQgDdRysS5YrB35EU/5ZRTpC179uxRQ4cOVUhQtWjRolIYQHDLUVxD2lScVcbfwOaRPQ051qHEVqdOHcGnefPmUiYSq6BeuKD6BqEY/SsizGAo9jOmxrDY9eT7iUAxEDCdH44NxofTr371K1FuxAVvK7IsIhUybPdJJ51kZMd1zwLKcXId0NYVYxQU752hyMKOHTt8Vcvwm55kwyELWMiQ2EPP0Y385RAR6dmzp5ANZAwD84W7zFSlDM9A2QzCJE888YRk/cLCr29DZKovXHZIaYp6gDiAAD3++OOSshRJQWbOnCmpRvGePn36qM6dO8vC7SingZw4FxXQwg9mU2MY/g18kgjEFwHT+eGQhcsvv1zIADIp7t+/Xz7WkGERH0Kw0ZCg9lOf1O243zYEbV18x1KYmociC/qL3Kpl+MI1JQtIKYov6bp164rYCDwQIBX4gjdVKdO3Nvbu3SvlQXf9pZde8oxZ8Kqvrnr29NNPy3N4P4iIQ24Qb2GqlEkFtDBD8V/neMM9zaeIQLIRyJYsIEsibBakovHhA28nPorwb9hofRsiyI4HxSzQ1iV7zOmtMyILblUzDLZZs2bJwg6JUQy6+vXry7+zIQt+pAJpPvFOeAfwRR8U66D/duKJJ4pnAnrtCOqBNCoCHINU1tz11T0SetmYMGGUMvFuKqCZTShTY2hWGu8iAslCwG9+uO0zPKSwrUjZDFEnyFODDECvAUJPzgcQ7KWJHQ8iCzrCtHXJGm/u1hiRBfdDQaplWHzh7sJArVWrloiM4CvfaxvCjyxk8izoz+kLOkjLRx99JFsHiD2oUKGCkIVM9dXL8yMLEEMxUcqkAlr4CUOyEB47Ppl8BEznhx43hg8v2F8827t3bwWCoHtLEScFRUd87MF2IabK/dHnRxZo65I/5rL2LLghCVItQ6TtoEGDROP87LPPVjfffLO4wByy4KVCCe+Bvg0Bb4WpSpmbLKCuWPD79esnIiggC0H1xdEfE7JQvXp1I6VMKqCFn0CmxjD8G/gkEYgvAqbzQycL2D5F7AJE/RAojTIcsoAPIAg0IegcwYrYFkYgN7ZxdbvoRxZo6+I7lsLUPJRnIUi1DJKkzz33nAy8Jk2aSKT+W2+9JWQBSYigXIZTBji1MHv2bIn8d5MFbCGYqpR5kQWcikAwIk5YgCwE1RdxCSZkAV4LU6VM/ezxvn371Pnnny/eFmi/Y4/PD4Ogs806mQI+CMKEzHfFihVV//795ew0T0OEmQJ8hgjEA4EwZAEkAba4UqVKEoe1e/fuErJw/PHHy7YtyAGCtgcPHqzmz58vdkS3i36nIWATaeviMXbyUctQZCEfL2YZ+UEgSQpopsYwP8ixFCIQLwTSPj+SZOviNfL+WVuShRj2WlIV0NJuDGM4FFnlAiKQxvmRVFtXwGGTt1eRLOQNShaUKwJpNIa5Ysbn04MA50d6+trGlpIs2NgrKa0TjWFKO57NNkKA88MIJt4UEQKJJwtUPYto5ERQLI1hBKCyyMQgwPmRmK6MZUNCkQVHvGnlypUljUZkLLKDDRkyRI7fRHl5nYDwep+ucmkqmhJlvVl2MAI0hhwhRMAfAc4Pjo5iIpATWcCxxNatW0v9ofqInAo4zteiRYtI22RKFkzvi7SyLNwYARpDY6h4YwoR4PxIYadb1OS8kQW0CWlHGzRooPr27eurZob7ghQTTZQdkctBF6TyUmds3LixeDoclctM+u0W9Ulqq0JjmNquZ8MNEOD8MACJt0SGQN7IAtI8Q/kR/0GbwU/NDFnDkMURC3mzZs3kfmQPc3QmTJQd3VoRfuqVEJZySAW3ISIbQ3krmMYwb1CyoAQiwPmRwE6NUZNyIgt6zALESqDe2KNHj1IxC241M+Qqx9f+9OnT1dFHH10qH/mWLVuMlB3dZEFXjfSTxCZZsH9U0hja30esYfEQ4PwoHvZ8s2FSJreq2VVXXaXwNa/HLOhgBqk8Ll68WFIVO6mJ9cUdRMJE2TFIhZJkIb7DmsYwvn3HmkePAOdH9BjzDf4I5ORZ8CMLQSqPQZ6F9957z0jZkWQhmUOaxjCZ/cpW5QcBzo/84MhSwiEQCVkIUnncs2dPqZiFW265pUSVEmqTOE0xdOhQde6556p58+appUuXqkcffVQdc8wxJS3Mhiw4Kpenn356OIT4VMEQoDEsGNR8UQwR4PyIYaclqMqRkIUglcdq1aoFKiaaKDu6T0PoqpH6NoSucgnZasYt2D1yaQzt7h/WrrgIcH4UF/+0vz0UWcgXaFQRyxeSySiHxjAZ/chWRIMA50c0uLJUMwQKThaoImbWMWm8i8Ywjb3ONpsiwPlhihTviwKBgpOFKBrBMpOBAI1hMvqRrYgGAc6PaHBlqWYIkCyY4cS7CoAAjWEBQOYrYosA50dsuy4RFU8VWaACpd1jlsbQ7v5h7YqLAOYHLyJQTASwhh5y4MCBA9ka640bN0pyJRxvxHXxxRcrHIVs1KhRUdqDeAgkkFq0aJFkhzzvvPOkPvXq1VNBCpTvv/++0k9UFKXyfKnKdvwRMiKQJgQ4P9LU2/a1NbRnAUcUR40apW6//XbVsWNHadmKFSsklTP+q127dkFb++2336orr7xSnX/++SJkhWvu3LkKRyafeuopVbZsWepEFLRHsn8ZjWH2mPGJ9CDA+ZGevraxpaHIAo48giggcdKll15a0i78fdmyZSJbXatWLeWnIIkveS+lyObNmyv8NnLkSFW5cmUF0Sks9Lt37xb569dee0317t1b3X333Qr5GvTkTBCjgmjUww8/rE455RSpExJAIcETEjPB2+AoUN57771q2rRpJe+47bbb1JQpU+RvX331lW/dUGaQYqaNHRynOtEYxqm3WNdCI8D5UWjE+T4dgVBkYceOHZJp8f777y9ZmN2wYqH3U5D86KOPRFsCAlA9e/ZUkyZNUl9//bXCIv7hhx/KbxMmTFCdO3cWogAFyz59+si/H3zwQSEJIAzlypUrRVTGjBmjNm3apIYNG6bOOeccUb909vm8lCqdd2zdulXdcccdJWTBr24ow08x88gjj+TIyhEBGsMcAeTjiUaA8yPR3Wt940KRBfcePxZRLLCOCuUzzzwjJOKBBx5QM2fOVJUqVVLIzIj4AahNQjraTykSUtf6b9CZ8CsH3gv9gmdj7dq1as6cOWr58uWqcePGEovQoUMHISOOXDWe0d+htweeBb+6BelakCzkPtZpDHPHkCUkFwHOj+T2bRxaZkQW3KqTAwYMkK99eATcKZRxb4MGDSSo0E9BEsD4pWgGWXD/ZqJE6QYbypfr169X2GKYOnWqqlmzZimyoL/DTRb86hakmEmykPtwpzHMHUOWkFwEOD+S27dxaJkRWXA35IcfflA33HCD6tKlS6mYBdznkIUTTzzRV0HS7ZnQ9RzcZAExAk8++aScuihfvrwvpq+++qpatWqVvB/xC7i+//57NWLECDVw4EDxdOiehTBkgZ6FaIc0jWG0+LL0eCPA+RHv/ot77UORBTQaCzxiBG699VY5DbFv3z45DTFu3Dg1ceJE9etf/9pXQfLLL7809iwg9sFEiXLXrl1CDBDb0LVrV+kX1AdBiwhsxFFKR4ESsQ5hyALiJ/SYBV0xk56F3KcCjWHuGLKE5CLA+ZHcvo1Dy0KTBTQOgYoIEsRJA1zIs4AFG3LQKNhPQTIbzwLKNVGixHaInmcB5AXHKEFmmjZtqhDPcN9996klS5ao8ePHq9mzZwuROPbYY+UEhkMeELPgtw0BQrBu3TohLxUrVlT9+/dXGzZsEK8HyULuw53GMHcMWUJyEeD8SG7fxqFlOZGFODQwqjpSMTP/yNIY5h9TlpgcBDg/ktOXcWwJyUIWvUbFzCzACnErjWEI0PhIahDg/EhNV1vZUJIFK7slnZWiMUxnv7PVZghwfpjhxLuiQYBkIRpcWWoIBGgMQ4DGR1KDAOdHarrayoaSLOShW6hmmQcQlaKQVH5gZCkJRYBkIaEdG5NmhSILTsbGsWPHig5E0i+qWRamh2kMC4Mz3xJPBDg/4tlvSak1yUKGnqSaZeGGOo1h4bDmm+KHAOdH/PosSQuswFYAACAASURBVDXOO1mASx6ZFJGrADkJ2rZtK2mhW7VqJfkM/NQmAaqfoqNXCmjoPyC/wRFHHOH7vqAykRfBTxWTapbFGeI0hsXBnW+NBwKcH/Hop6TWMu9kAYqU0I1A4iMIOT322GPqL3/5i4hB4bcwio5BZAHZIP3eh+yPfiqRP/74o68qJtUsizPcaQyLgzvfGg8EOD/i0U9JrWXeyYIOFDQkli5dqlavXi1eALeipK4JEaS7EEQW9MyJ7vcFlbllyxaqWVo2qmkMLesQVscqBKKeH7DH0NZ59tlnJbOtfum/4e/46HPHrOG57du3y9/zdcFT/dxzz6njjjtONWrUSDLvQuOnQoUKpV7hVj7Gj927dxfpATwX9nJnGw5bThKeMyILbtXJq666ynOwABCoPc6aNUvIAb7ekYa5fv36JWQhjKJjEFkoU6aM7/uCVCJBJKhmadcQjtoY2tVa1oYIZIdA1PPDRrKAreL58+erUaNGKXh8X3jhBXXooYeKtIB+uYPuf/nlF4WtanyoIq2/m1yYIk+y8C+kjMiCG9ig0xBvv/22yELPmDFDSALUIKEd4XgW/MhCJs8CNB4gNV2rVi21bNky9dJLL0mZ8BD4vS+ozPfee49qlqYzpkD3RW0MC9QMvoYIRIJApvkBuwxxv7vvvrvEMxAUQ4ZKwkZiIcZ27qWXXipxY45nwe83E88CvLyTJ09WjzzyiMSVQaV4yJAh6vDDD/eNFcPCPHLkSFW5cmWFLWSoDaMuLVq0KDl198UXX6h7771XYuJACBwl4apVqx70Aete6P1i1NAev99IFiIkCxhs99xzjyg9QioaAxEDBAMHRxD9yEKQoiMG8qBBg4QUnH322ermm2+WgQKygEXf73179uzxVYmE14NqlpHYtNCFZjKGoQvmg0QgAQhkmh9eZCEohgwL+vDhw9VFF12kLrvsMvXggw+qNWvWyAKNr3e/30zIAtaBefPmycIOHR3YbNjbE044wTdWDMKE2N6AOGHnzp0V2oOPxDvuuEM+EnHt379f/g3PQrNmzUp61c+zsHXrVrl/79690p4LL7xQ2vrwww9L+SBW33//ve9vqJO+ZiVgGIVuQk6ehZUrV5Z68euvvy4KjxggIAfo8MGDB4sbCQv7119/HUrREcwU+1YgHk2aNFGXXHKJeuutt6RMkAa/91WrVi1QJZJqlqHHTSQPZjKGkbyUhRKBmCDgNz+wfeDeUkWTnnnmGVl8ncsd04Wv6dtvv109+uijCrYSgehYWPHvzz77zPc3E7IADzO8y/B01KtXT8gHLvwdwe4zZ85UlSpVEkXhW265RU2fPl0W9Ouvv148yA0bNpTTc6gLtsHLly9f0o6nn35aPkT1tnnFLLRv317WIaggo216W/Hem266Sd6Lj0q/3/BRSbLwT+hDkYWo51YUio5RlBkFDnGpZxRtJ1mIAlWWmRQEMs0PL89CUAwZthn0gEbd5Y7F1O83P7KARRyeDAQ44r3YLgZhgGcYHoIePXqoN9980zdWDOXqC/OmTZvUE088IV//eiA7PB9OHZy+dXsWsP2yfv168TrDiwDyo7dHPx7/1Vdf+f7mrlNSxlKYdlhDFqJQdIyizDAgZ3omLvXM1I5cf89kDHMtn88TgTgjkGl+eJGFoBgyt2cBBAFf2Fjg3Z4F/beyZcuWbOG2a9dOIMXiDK8EvAWIT9CvTz/9VPLr4O/79u3zjRVzxwf4eRawxX3UUUd5ehb0ExrYXhgxYoQaOHCgOvroo+lZyHHwW0MWcmwHH08AApmMYQKayCYQgdAIhJkfQTFkWOCRo6ZDhw4l+/hOzAK2fv1+q1KlipoyZYravHmzfPUjuHDjxo2yMN93332qefPmEveAY5TYOsb2M7YjELyI2AO/WDF4IHTPAoIcEeuAv2Ubs4C2YesB70ddq1evzpiF0CPvnw+SLOQIIB/PHwJhjGH+3s6SiIDdCISZH999911gTJdzCgBbEljMsejDdY88C0G/If4BCffghYAHoFOnTrLVAOKBeuK9IA6IP6hdu7a68847JSgRv/nFirk9C1jwsYWAmAOUjyvTaQg9js5dJ/eJB9SpZs2aUq7fbzwN8a85QbIQwj5QZTIEaAaPhDGGBsXyFiKQCATSOD9wGgH5EjLlWUhEB1veiFBkwSvyFMmX9LO0fu0OYmr6bwg6yRSFGhXro8pkcUZtGo1hcZDmW+OIQBrnBz7Mnn/+edmGQCbGp556SrYxwiZZimO/21LnnMiCHkyyc+fOkrO0SKKRK1lwpxv1Ki8KskCVyeINzTQaw+KhzTfHDQHOj7j1WLLqmzeyAFhwNKVBgwYS4OKXfAmpm8eNGyfHZ3De9qyzzirJ3+3nWcAZW69sYB988EGpsnA2F4lFsMfltQ+FYBycJ3ZnCkO+BkQBo844v4usYNgrO+WUU6QcnMMdOnSoJHhCNkpE455xxhmyF4hUok7GMSSNQjAN/gbPSBiFTf2IULKGWubW0Bhmxoh3pBcBzo/09r0NLc8bWQAJQJIL/IfjM0FkoVevXgr/IQHHwoULS/J344iN85y+DYHgE69sYMgV7qdiiQCba6+9VvXp00eSQ4FEOBm73JnCAAL+w4U8B4jcxRnfYcOGqXPOOUfVqFGj5Hf9fC7u1zOOOdnCHLIQRmGTZOGADfOCdSAC1iFAsmBdl6SqQjmRBT3ytGXLlrL4I/EGvviDyAK+3BEliy/3zz//XBZ1pPjE5UUWsLh7ZQODh8A5GlO3bl2lq1gGqUq6M4W5exyEYe3atRJYs3z5cpHaRr0Q6YtjQE4+cjznzjim11//zVRhk2SBZCFVFoiNNUYgn2Qh31u4fuX56QhRodK426250YgsZKM6iZa5B46+ULoVJN1f6l5kAZ4Kr2xgQaQkSFVSJyWZYiOQiQyZwLDFAIKDozY6WdBJUVCApo5BkBomyQLJgjXWgRWxCgGSheDuoEJltMPViCy4qxCkOumQBT+VSJAFJPvA3j5OUCA9KJJ53H///SIS4kUW9AVdzwaGLF5+HowgVckgVg2VzFWrVkn8BeIXcOmZwOANyZUsBKlhkiyQLEQ75Vl6XBHIRBa8MjiirTjdhZgseEmR6wCxW/CQ6rFjpvFeQeU5thgfd9j2Pf7441WXLl1Uv379JAV069atS6DXPQtUqIzHiIyELIAA+KlEgiwgXgHHLLGnj0HzxhtvHCRhrccsvPzyy57ZwKBm6UcWglQl3ZnC9K7atWuXkBfEOnTt2lV+WrFihQQtIrARaUMR6IjJh5iJMJ6FIIVNkgWShXiYDtay0AiEIQuI3cLHGdQWoS4JcSmQB2wXYxHHVmnPnj3VpEmThEAgaDso3gueVr/ykO4ZgeE46gjC0LdvX5Gahp0PIgtUqCz0SAr3vkjIAs7G+qlEgizA64DAQWQKQ/AhBipiDvzc+Eg96pUNDAGFfmQBi65ppjB9KwTeDj3PAnKZn3/++VJnKGoingF1WbJkiRo/fryaPXu2EAl4P0y3IVC3devWyXnhihUrqv79+6sNGzYIYSJZIFkIN5X5VNIR8CMLQaqTUOnVFRUdjMLGe+Ejzq88eCpatWol6pGwl/iYM4lZoEJlPEZuKLIQj6bFo5ZpVpl091CmL6d49ChrSQSiQSDT/PDahgCR0NUWdbLg96EVFO/lVmjUy4MHAR4LEBF8SCHNsx9ZoEJlNGMkylJJFqJE16dsqkx6A5PJGBahq/hKImANApnmhxdZgJgStgceffRR8X6akIWgeC+T8rBtDFKB7Yp//OMfVKi0ZgTlVhGShdzw49N5RCCTMczjq1gUEYgdAmHmB2IGcDQdMs04+o2YBXgOkGQOx9WdLVT9tFZQvBdAy1TeoYceKkfab7zxRjkeT4XK2A01zwqTLCSjHxPRijDGMBENZyOIgAECYeeHrqiIbQJ4GnDCK0y8F6ppUt4rr7yicLIM2xG//PILFSoN+tf2W0gWCtBDVKk0AzmsMTQrnXcRgXgjwPkR3H9UqIx2fIciCyYRrtFW267SqVKZn/6gMcwPjiwlmQhwfgT3KxUqox33JAs54kuVyhwB1B6nMcwfliwpeQhwfiSvT+PUosjIQj6yckG7HCqRXheO5/ipOoJhIgsj9uSQz6Bt27aSywFngPEczgN37NhR8hpAIx3CUY899pjkTsD/RxQvzgjre3O9e/eWzGeoj56XgSqV+RvuNIb5w5IlJQ8Bzo/k9WmcWhQZWchHVi5UDv/5kQU/VccvvvhCFnwE10AECkQAR34giY3skk4GSWQuA3EAoXj88cclEGfkyJFq5syZcszIT7USmRudiyqV+RvuNIb5w5IlJQ8B2+cHY7OSN+b0FkVGFvKRlSsIengI/FQd9SyI8HAsXbpUZLDhSUAGSf05JAfZvn27ZCXTFSVxPhjkAsQBqUuRDfKWW25R06dPV7Vq1SpVNapU5meS2G4M89NKlkIEwiEQZn448WW6QnCnTp0kwyKOUvp9jDk1NFWnhL3ExxnS/CMLrt9VyHg3J5PwcccdJx5kZNuFrk+FChVKVc8Lo+7du6uJEyfKc2EvU+zCll/o54zIgqnqZL6zcmUiC35Hf8qUKaNmzZol5ABnhjF469evf5D+BLwHuqCJvr2ApCJt2rQpVYUzzjhDLViwIHAyUKUy/BAOYwzDv41PEoF4IRBmfrgXZyygGzduFP0bLO66uJOfB1e3s0EkwBHYs4UsUIUyv+PbiCy4X4nc39A1QGKPdu3ayc8YhDi/i69wiETpl64UCa2FJ598Uhbu8uXLl7ovGyYWJIO9ZcsWkZSeMWOGkASc9120aFFWZAHJTPzqqVeaKpX5G5BhjGH+3s6SiIDdCGSaH14ZHP2+5BcvXqxef/11EY4qW7asb3yW2856xXFB/Rc2H0J7zgcVEjPdfPPN6rXXXlPueK9MwlL5iHeD7caHYIsWLUoIEban0V6QH2w5O+SmatWqB4ldmbTbiafzi23LZj2ze+T9s3ahyAKIQSGycoX1LCBdKUSqMHgRgIhsYghYnDx5sohE6UzZz7NQvXr1EkJ07rnnqnnz5sl2BtKmHnPMMSVVo0pl/oZ5JmOYvzexJCIQPwQyzY9syIKethkLu198FnIXOPYy6D5sQziLL2ynX3m4LxNZyEe8G7DAVgs+YJ1t4/3798u/IdPdrFmzkgHgJlQgEnPmzFEQKsT9+DgePny4KHdedtlloqyJZxDwjuRWfr/p2OmptuM38nIgC3gU7A+Bg/h6B4Ny74NB5tRLKRID3lQNMixZQGeDQYIcQNVy8ODBav78+eJZQFyCCVmAK82vnlSpjGa4ZzKG0byVpRKBeCDgNz+CVCehmOu1OOtfvVjU/OKzsFA69jLoPgR9O2QhKN4L92UiC/mId0P78GGHLXTdg42tcnxAog7O5RWz0L59e1k/Tj/9dAmO15U2sS7cdNNNEr+2Z88e39+wBW6yhROP0RfSsxCXxiWxnklWqSRZSOKIZZvyhUCm+ZGNZwEL8p133qmeeOIJ+Sjyi89C3Z0FL+g+uPIdshAU7+Xl8sc78h3vtmnTJmkbvv71gHd4knF5kYWxY8fKlgU85+vXrxfvNLwIn332WSnlTndsm67qqf+mY5dqz0K+JoBfOWCGOOKILQX3NWzYMPES6IMg6voUs/y0qFRmMobF7AO+mwgUG4FM8yMbsoBFE4QBHlgIS5nEkWFv3u8+fZEMivcqVLybn2cBW9OIsQgiC+hnbC8gCBQCXEcffTQ9C2FjFoo9afj+ZCKQyRgms9VsFREwQyDM/PDaj8dXM46BO6chsLg7Aevu+Kwvv/yyVMyC333Y+r3iiitkUT3hhBN8y6tcuXJB4t3QJgRYwiuSbcwCPAvYekCsG2LzEIPBmAVuQ5jNUt5VEATCGMOCVIwvIQIWIBBmfrj34/GVjPgy5JrBSTYnz4JpHJnffdgeRYwasuDCa4EFFwGGL7zwgkLOAiS/a9q0qaBYiHg3vB9bCIg5QHtxZToNEZSLwn3iAVs4NWvWlHL9fuNpCAsmDauQTATCGMNkIsFWEYGDEeD8yG5UUIUyO7wy3R3q6GSmQvk7EQiDAI1hGNT4TFoQ4PzIrqepQpkdXpnuJlnIhBB/LxgCNIYFg5oviiECnB8x7LQEVZlkIUGdGfem0BjGvQdZ/ygR4PyIEl2WnQkBkoVMCPH3giFAY1gwqPmiGCLA+RHDTktQlUkWEtSZcW8KjWHce5D1jxKBsPMDe/dvvvmmqCj+13/9l6pXr56cVOjRo4ekwc931L5feV6ZEpEpF7oSQ4YMkbrE5ULWTD0ZUxoULkkW4jI6U1DPsMYwBdCwiUSgRMgnWyjWrFkj+QaQkRDCSkhRPGbMGHXmmWeKGCA0EPKZljgTWXAyJaIdO3fulHwIyN+AusXlcpOFNChckizEZXSmoJ5hycLatWtL1E9TABObmFIEMs0PrwyO0OhBGuZu3bqpSy+9tAS5bdu2qRUrVohuDlSBkQcBKZ+hEdGwYUP14IMPSo4CXH6qivgN2WWRiGn58uUi0IT0yrr+DlSIUdbxxx+vunTpovr166d0soAy8IXeoEED1bdvX7Vq1SohLuvWrVNt27ZVkyZNUq1atZLcDNBqeOSRR9QRRxxR4o2AirH77/379xfV4UsuuUTsAoSpQJSeeuophaRQqCPUiJHFMUgxcuTIkXI/EjzhWbQViZqQqApYolzklKhSpYrkdEi6wiXJQkoNj43NzmQM3XWGQYFxQx54GD9eRCDJCGSaH15kAfMCCpBYzODy97rgCcDCiURNPXv2lAUaCz5SQYNs+ClI/vzzz+q6664TNcaLLrpIPfPMM7KgYnsDao145/PPP69AGEAEsOi6RaQ+/vhjEWXCfzVq1JDykFmycePGIlSITIqY4++++64o/6JOSADleCOQltnr7xs3blQQtII0wNy5c9Wrr74qz9SuXVuyV6JNQZkZkaMBdZ0wYYKIEe7evVtdddVV0k4oT4IAwWPjJKBCmUlXuCRZSLJ1iVnbMhlDpzkgCZisMAg33nijTGJeRCDuCPztb3+TBdPv8psfQaqTzZs3z7jFALLgpDauW7euQnmQaIb+zpYtW3wVKSEYpasxOvVGefBUwCMALQjERyAewStmoWXLlkJSnPgJpwx4EpYuXapWr15dUg8oHGP7BDEXkMvGFaRQuXDhQmk7vBEgBsheecYZZwiJQQbGDz/8MFAxEvWaOnWqeFrcypO6xDdwSIPCJclC3C1MguqfiSyQJCSos9mUEgQWLVoki+D27dvlyxkE2OvKND+8PAs7duyQr3V4C3TPAgLy4BkoU6bMQQGOOlmAyJSfIiUWST3ITycL+CoHAQBxgKcAX/RunQp3G1GfWbNmCTmAvDPqi+0C/Bv1XLZsmQJhwDaAE6CJMrz+Dk8AtiKwlbB48WIFqW7YD2ytgGAgqNIddxCkGOm+V4/LQBrpNChckizQaFmDgJ8x1EkCJjmCoXgRgbgjgO0zfIHjCxcubHzV40sdrnx8+V5wwQWlmhiGLPjFLCBOYfTo0UIi8PWvBzjqZAGqv35Kk/rXtS7BrC+kL7/8sgKpAGHB1oZ7G0JvIBZxLPAgBCAJ2DoAkXIrDDt1hy1o1qxZSRH636FDgdgEEA6QiwEDBoiHAYJXiJ3Ac25vAXQvsB0yffp0ISs6Jl73oq9QVz/PQtIULkkW4m5xElR/tzEkSUhQ57IpJQggKA8kAYF5IAVYoPTrueeeE9KABQ8kolGjRvJzJrLgB7H7NAS+oLEQnnTSSbKIu09D6GQBi6af0iTeh71/yDh36NBBYhbgicAJC+z1T5s2TbYLsMUBbwm2AoLIghOIiEX2sMMOk+ewfQGcIEgFzwv+BtIBTwy8Bohl8Po7Yh7gcUC8AuIlEOCJ2IcPPvhAvCFVq1aVGAo/NUnELOhkAaQLWKGdiFnAVoYTs4A2pkHhkmSBRswaBJzBSJJgTZewInlGAFH1IArnnXdeqYA4r9fAfQ/SgPvxv2HJArYccMoACzjyLDRp0kTiBLBwlytXLnAb4sgjj1R+SpOos36awAlsRNChvtC+8sor4iUAYRg0aNBBpyGctmNBxjYMyAGCCnFSY/78+eJZKF++vKhaIoYAWxogWTh9gXd5/R1YwcOBAEfITGP7YcGCBWrz5s2CJciIu/69e/eWcqEm6XX802krCBGICmKmcMrCOQ2RdIXLg8hCnucGiyMCWSGAryl8KVSrVq1Ehz6rAngzEbAEAXydIhjPufDFjgsLMCL6QYoRBBh0YS7gyx7Hg7EwYuHnZR8CaVC4pGfBvnGX2hphMP7pT3+S4CVEYffq1Uv95je/SS0ebHi8EcA+t5OrAC2BSxy5DZyofOQ/CCIL2C7AVzCOH+JII76qSRbsHBNpULgkWbBz7KWyVrqb9Y033pDjkevXrxf35YgRI1KJCRudPATgZgcJQIpjuL0rVKhwUCNBDLD9ALc94hZAMMJuQyQPQbaoGAiQLBQDdb7TEwEvY0jSwMGSRAScHAU41gcycMUVV0gzsb8PkoDTBSASerQ/yUISR0J82kSyEJ++SnxNg4whSUPiuz+VDUQcA7wMyDaI1MKI1gd5QAS/+yJZSOUQsabRJAvWdAUrYmIMSRo4TpKIAJL6IIESiILfZTI/3M9mSoQUBstsVCrToMYYBsM4PkOyEMdeS2idszGGJA0JHQRslvVkIZsuSoMaYzZ4xPlekoU4917C6p4NWXCa7pAGJLLhRQSSjECm+eGV7jmTZyFIURJJkpCICBcUHCH6hJwH+F8njwJiL5AJEpoLyCFRp04dCUyGJgW8CmlQY0zymNPbRrKQlp6OQTszGcMYNIFVJAKRIZBpfmRLFoIyGCJLIoIunZTKyDKJREZeZMFPsfLbb78VhcekqzFG1uGWFUyyYFmHpLk6mYxhmrFh24mA3/wIUp2EgJJfiuUgbQToLCDtMnQScGxT12lwexZ0dUY9VTTuS4MaY1pGJslCWno6Bu0MQxagVAfdewjQnHnmmWLcdHW9GDSbVYwxAoUcf5nmR7aehSDVxf/5n/+RDJOOiJObBOjbEH4iVDjZkQY1xhgP36yqTrKQFVy8OUoEMhlDr3dDqc4R3tm2bZuaM2eOuD2RUpcXEYgagUKOv0zzI1uykC/Pgh9Z8PMsJE2NMeoxZkv5JAu29ATrESpD3bPPPqtOOOEE1a5dO/XDDz+IsMuVV15ZSlcCX0WzZs1SkASGXO3999+vIHrDiwjkioDJ+NPfkctYzEQWvNoSFOCYTcwCYg8g7+wVs+BHFqBYmQY1xlzHUFyeJ1mIS0+loJ5hjCGMNcR6WrduLWTBSaOrb0XAQCNSG1HaO3fuFNcosuTR+5CCQRVxE03Gn5sshB2LYeaHQxZWrlxZConXX39d5oz7NISjuoibsQ0BEauKFSuq/v37qw0bNmRFFo444gg5DZF0NcaIh5g1xZMsWNMVrEgYY2jyZQeygP3TAQMGKBjPGTNmKER3kyxwzOWKgMn4c5OFsGMxzPzItX14HgqZkyZNEs/fmDFj5H9NrzSoMZpiEff7SBbi3oMJqn8YY4g944ULF4qnAHK+XjELIAswWogKJ1lI0ICxoCkm489NFsKOxTDzIyxEn3zyiWwhvPjii6pMmTKytTdy5EhVpUqVrIpMgxpjVoDE+GaShRh3XtKqHsYY+kWjIyUt4hQQ7PjOO++QLCRtsFjSHpPxh0C/fIzFMPPDEphYjQQgQLKQgE5MShNoDJPSk2xHFAhwfkSBKss0RYBkwRQp3hc5AjSGkUPMF8QYAc6P7DoPWyD479BDD83uQd7tiUBByYI7CYh7L++uu+5SCBjChf1lPYK3e/fuauLEiapRo0ahuzJILc1UHS0bxTXTikZRpum7bbqPxtCm3mBdbEMgzPyAXcPpCwT0XnTRRer777+XAN9jjz3WuHm63YYWRK9evVSrVq1KEjahoO+++05dc801cmJiwYIFgYnRdHuH8vSjl6Z2GO9EXAXWjEWLFkmWyfPOO0/SS+N0FCS/x48frwYNGnRQXWhvjbu+1I1Wk4WxY8fK8R6c70Xg2urVq9W0adNUhQoVQrU2aJCYqqNFMdCiKDMUQEV+KIwxLHKV+XoiUDAEwswPHCeGHR04cKD61a9+FaqubrIAcaljjjlG4oGcI8qwYffee6/atWuXeuCBB4yzqLptn6kdhu4Egi6Rzrpv377Srrlz58rHJshR2bJlhbyAiDCja6huP+ihrMiCV4YwMMFVq1ZJp+Bcbtu2beWYDZgnLgSXjRo1SpLhXHrppQpKZuhQMFu/3xzPgkMW8G+vQYVo3ddee0317t1b3X333apatWryTj8lNb2MSpUqybn7448/Xp6fPHmyatGihZATXF988YUMfrQLZMUZePgNkfdt2rSRSXHWWWeV8ngEqbiZ1Csbxp+fIWBPKWGMoT21Z02IQLQIZJofbvsMogAhKGRMdBbTZcuWyQdXkFpkkN12PAGnnnqqkA/YdFyw6bDx69evF5t50kkn+a4Lfp4FnLQwVamEqBVsMu4/5ZRTpA579uxRQ4cOFQEseBvQbqhhwo6jzZUrV1ZIRIXU8FOmTDHCwU95M43HrnMmCzt27BAZU7h8GjduLHn6kUYUCykG6/Dhw8X9ddlll8nivGbNGhlY2Efy+81NFhzPwtatW4XN7t27V5698MILpVwMGEwUEAa42fx+w5ElDGTc//zzzysQBrBSKKyZqqNhoMMNh/8goIJje47H46effsqpXhjQJAsHorW4LJ0IxBSBbMkCmukQBiRVqlq1ailpaT+1SGwp+NlmhyxcfvnlQgawDbB//3516623qm7duon9h41FQia/dQFrhpe2BD48Te0wcj8g5wOysg4bNkydc845qkaNGiU5ILAe6B94aOuECRNU586dlbOOOKTJDweU4ae8SbJwyCES9iV3hgAAHXxJREFUEOK+glTNALRzYWAuXbpUFk+kBcWXNDLqQXkMX/0gEVjs8e/PPvvM9zeHLOgxC+3bt5evf2QDC8ppDnapv/Ovf/2r7NdBYAjpR+EVgNcDhAMD/PDDDxevhak6Gu7FIJw6daow2s8//1xde+21MhAxgP3enale+r5dTG1ZztXOZAxzfgELIAIxRsBvfgTZZ3z5w7vgRRb81CKD7LZDFpDpER+EThpofIDhPfi32/XvXhfcqpU6cTC1w+hG2Nu1a9fKFvXy5cvlYxVldejQQT4AdbKgt9Xt2fDDAZ5vP+VNkgUfsuDML69tCJwzxhlikAMsxtgfql+/vvwbYDtBi/hi1jsJi7jfb27PAggM3FvI+49BCaKhP6uzSAxmv9+ccqELgLrAG1K7dm1hp6bqaO7tENN3Z6oXyYIKpQ0RY9vPqhOBrBDIRKa97HOQZ8FP0yHIbjtkAR9LjzzyiGrZsqV4L5yslM4CfeKJJ/quC35kAVu/pnbYDRzWIawR2GJA3WrWrFmKLOhtDQqw1NU1Fy9e7Ku8SbIQgiwggxk6CBG2IAm67rmboYIg4Msb97o9C/pvbrKAf2N7YcSIERKog8jXXL/gX375Zdm3g6sMbikvRuuljoaBhmew5wViBJca6gVxItQx13pxG4LbEFmtILw5NQgUiiwE2W399AJIxUsvvSQkH3FfIAgOWcBpBL91IVvPgpcdxjrjbIMgfsG9RsDrq3sWwpAFehZKT62sYha8ZiUCQPDFjw5FpyGYEa59bBnAI4CFFW4hJ7bAiVlw9rS8fvPyLGDrAWVjka5evXrOsQGImUB5N954o7BQU3U0J2YBLjdswSD+4o033ijxrOQSS8GYBe9tsNSsBmwoEQhAIBNZ8Ho0jGcBMWJ+dlsnCyAEiF046qij5AQC6ucs0Agk9FsXcOTRK2YBNtnUDuPUBT7S+vTpo7p27SpNX7FihQQtYi3CByXiDfDxVq5cuVLHM009C7t37y4Vs6Arb9KzkMGz4DUYEQyDaFOQAwSPDB48WM2fP18WT8QpOCcAwNKQW3zjxo0yiPAF7febQxb0mIVOnTpJjAHIBQZlkFqa32/uLYRXXnlFPCHYtpg5c6aROhrqhnogoAbtQJtx+qNu3boCTz7qlVaLGcYYphUrtjt9CISZH2HIAhZCP9uskwWQBHxwIVAcizIWV4cs4JSZ37qAeAIvsuCchjBRqYRXV8+zsG/fPjlGCdvctGlTiWe477771JIlS2S7efbs2UIk3Nvh7jwP+jYEcPBT3iRZCEEWkjJlqY5W/J4MYwyLX2vWgAgUBoE0zA9b7XAuypuFGR3RvyXnbYjoq1iYN1AdrTA4B70lDcaw+CizBnFFIA3zwyY7nC/lzbiON3e9SRaS0pMJaEcajGECuolNKBICnB9FAp6vFQRIFjgQrEGAxtCarmBFLESA88PCTklRlUgWUtTZtjeVxtD2HmL9iokA50cx0ee7IyML+RZH8itPT4rkjpB1K5Hh3iA1S+d3HMXB0SGAgwvHI7dv3y6CLLhMldHyjQHeHUWZtkwDGkNbeoL1sBGBfM4Pm+yIl12GLcfx9CFDhshR/LhcbmVl07UiTPuC+jBI4TnMuyLdhsj3YDQhC8cdd1xGJTKQBT81S2SgxO87d+5U8+bNUxBL8SILpspo+caAZCHsMOdzRCD+CCSdLOjCgbDByLlw9dVXi8BfXC73Im26VuS7fUUnC17pRNFIRI3inC3yc1988cUi6ISztLo6Y8OGDUVICmdocQWpM/qV55zN1RUju3TpItoM+C1IiQz3IHe4Thbciy/+jXPCp512moIEKs7nIqGH7lkAUzRVRkN5VKg0nwb5NIbmb+WdRCAeCGSaH/myz0FKwvgAGj16tKg5IhFTnTp1xK43b95cQAxSafSz+Y5nQScLKAv5bxo0aCBif37KxsgjgRw/SD2NRH+ONwJ5F9x/hz4Gskpecsklql27dlJX5MpBO6BIiXULWYixRgQpBCNfkKNgiWexXnkpK5uqaKLdzzzzTMn6hLYjsRRyGKE927ZtE+LkVlh2f4wGKTznY4RntQ3hNRjRILjsoQAJdUk0GuBBf6Ffv36izNizZ09JXAQCgUQdeAaLN7JvIakRBpujGokc337lQYTKrRiJTGFOIpB69eplVCLz8iw4KmQQe0JZEJ5CjnJknezYsWMpsoAkHqbKaFSozG6IZjKG2ZXGu4lAshDIND/yZZ+h0RCkGBlGpRFeWz+bj0yQ7o84pISGHcZ/UJP0q8+7774rXmCsK8iF4HgjkHrf6+9ICoj3Qaly7ty5kpQPz0AjCHYddQzKEIw8ELqCJRJRXXXVVZ7KytmoaKIeL774oqyTyKCJzMJYP/HhmklFGcmmglSc8yUhYEQWglTNmjRpUkoPwZmeWCid9MzIbqhnxtqyZYsoliFrIrwE0IVAR0EZEouxrq+gl+elGOmOWcikROaOWdDVLPWyoEqJ1NJgp8h/7sQsUKEyOgOcyRhG92aWTATsR8BvfuTbPuvZCb0UI8OoNAbZfHhv3XYZAlV4Dz469ZgFd31QLrSGIFeNj0UsmrigWeT394ULF4onGt4IEAPEtsFTgg9RqGl++OGHgcrFevvdCsi6sjLWMlMVTWgMgRhBYwjECh/GWH+gahykoux424NUnAtKFpxp5MVc/fZG3C4SnSzAXdKmTZtSsxOdtWDBAiELumqkThYwoNyKkW6yoBfqpUSmM1i3miUGja6aBrYKVovJgwEEdxEVKqMzqiQL0WHLkuOPQKb5kS/7XKZMGSPFSCxCpiqNQTa/atWqB3kW3HbcT9kYdV22bJkQgy+//FLSPWONwOX1d3gCsBWBrQSoSiJFNFI6Y3scBANuf/eapq8xKNet1umnnpyNiiY+cvFxDQ89CBFIBwjQn/70p0AVZacuQSrO1pAFnUnplQoiC++995568sknRT+ifPnypWaxSXm6YqSuWw7XVSYlMre7S1ez1JXKEI0LlxMGVaNGjVSFChWELPh5FqhQmbsxzmQMc38DSyAC8UUg0/zwIgsm9tS96ONr3UQx0v1ckEpjkM33i1lweipI2Vj3gnz66acST4EFv1mzZiUdrf8duhGITYB9B7kYMGCAeBjg+kf8G55zewuwEOOrH55vfPXrZMHrXkdZ2c+z4LVWoLKIjUOsxE8//aQuuOAC1bp1a+O6BKk4F4UseE0zxAxgnwfS0RB5QswCBs3QoUPVhAkTSsQ7dAYKwBHlinvOPfdc2VtaunSpuGxwZSpPV4yEG8nxBiCgJJMSmduzoKtZguE6ZWEwOR2IvSO4p0AW0F5TZTQqVGZnmDMZw+xK491EIFkIhJkfYewzFnYTxUg3WQhSaQyy+Vio3R9xes8FKRu/8MILskWMr3J8OOJrHB94iGXw+juC3OFxQLwCAie7desmW+IffPCBfMFjDQBmJnECaL8Ts+elnpyNiibau3nzZlkXUS4IRTZ1CVJxtoYsoJF65ChcQNhvwRe7210zZ84c8SaADYKtwWWEzu7evbucGgDrMy3PUYxEIAj+w7syKZF5nefV1Sx1L4VDFnAqAuQFpzlAFpzTECbKaGgLFSrNDXYYY2heOu8kAvFGIOz8yNY+Y/E2UYx0k4VMKo1+Nj+TZyFI2RieaahLTp06VYIU8VGHE3lYf7z+DgzxEYcAR8QEwI5j+xsLNTwCOFHnXoN69+4t5dasWdMzz42fQme2KpqIkwNZOOmkk4T0OHl+TFWUgxSe8zHyjQIc8/GiJJVhqzJa3DEOawzj3m7WnwiYIBCn+UGVxn/2aJLWCpIFk1nquscmZbQQ1bf2kTgZQ2tBZMUSi4Dt84MqjQcPvSStFSQLiTUt8WuY7cYwfoiyxklCgPMjSb0Zv7aQLMSvzxJbYxrDxHYtG5YHBDg/8gAiiwiNQCzIAlw5+M9JuBG6tXzQagRoDK3uHlauyAhwfhS5A1L++ryTBVMBC1ORJaTmhEbDoEGD5LRD0GWq8GX67mzGRhRlZvP+JNxLY5iEXmQbokKA8yMqZFmuCQLWk4WgDI3uBpoqfEWxsEdRpkkHJukeGsMk9Sbbkm8EOD/yjSjLywaBrMiCn6pZkNpVkHqXnofB676jjjpKsnEhQYWTDtpJdOFW4KIaZDbdbue9NIZ29gtrZQcCnB929ENaa5EzWXCyXUFxEiqNUJBcs2aNpK7Ewu6nNIbzpw5ZCLoP2xBOVkVka/QrDwktqAYZ72FMYxjv/mPto0WA8yNafFl6MAJGZCEbVTM9FzkIgZ+6JBZ3hywE3QdFMocsgDgElWeq8IUtA5SJrF/Qg4CyF0gI0lMjmYifyhckrE0UwPKVXjNtg5fGMG09zvZmgwDnRzZo8d58I2BEFpyXmqia6Xv3SO/ppy6JMnXFLL/7dL0GCHP43bdv3z71xBNPiEiILi4CDwcu5B53Lnd8gR4X4Va9NP1Nbw/JQrhhSmMYDjc+lQ4EOD/S0c+2tjJnshCkuoU4BD91SX3BDrpPX6yx5RFUnpdngWqQtg69g+tFYxifvmJNC48A50fhMecb/4VAVmTBC7hMqlt+6pKQB9VjFvzug6jJFVdcIe7/E044IVCtkmqQ8R7aNIbx7j/WPloEOD+ixZelByOQM1lA8UFqV35KY+6tAL/7EEMA9bAlS5ZI0CROPXipVVINMv5DncYw/n3IFkSHAOdHdNiy5MwI5IUsZH5NYe5IksJXYRCz6y00hnb1B2tjFwKcH3b1R9pqkyiykCSFr7QNRLSXxjCNvc42myLA+WGKFO+LAoFEkYUoAGKZhUOAxrBwWPNN8UOA8yN+fZakGpMsJKk3Y94WGsOYdyCrHykCnB+RwsvCMyBAshCzIZJkBU4aw5gNRla3oAhwfhQUbr7MhUAsyAIWyA0bNqh7771Xvfzyy6pWrVpq+PDhaujQoapChQpyQuKpp55SN910k+rVq5fatm2bevXVV0ua2r17dzVx4kTVqFGj0AMgjFBUvlUws1HgDN3QIj5IY1hE8Plq6xHg/LC+ixJdwViQBWhNICfDPffco1q0aKGwaEKDYteuXWrSpEmiQTF27Fg1cOBAddxxx0m2Rvy7devWCnka5syZo1avXq2mTZsm5CLMFYYsmKpgmtYnGwVO0zJtuo/G0KbeYF1sQ4Dzw7YeSVd9siILXumesYiOHj1aVCHxdV+nTh1ZyJs3b67cCyw0JrBwP/TQQ+rjjz9W48aNUx07dpR/46t/zJgx6rHHHpOcCvj/1113nWg14H/hMejSpUtJ73z77bdqxIgR6je/+Y1atmyZKFPiWr58uZoyZUoJWcDf3PXwU8LEvSYqmZUqVZI2Hn/88eqSSy6R9z3yyCPqiCOOEJXMIUOGqMMOO0w9/PDDQm5AWnB98cUX4h0B8QGJcTQv8JuToArppr3wbNy48UEKnCeffHKiRiuNYaK6k43JMwKcH3kGlMVlhUBeyAK+5K+//nrVs2dP+dL/+uuvZVH88MMPSxZB6CW4yQIIABZXPAfisG7dOvX444/LQjpy5Eg1c+ZMtX//fknCBNEnbD/oF0gGvAzYfkA5/fv3F2EoL8/C1q1b1R133KEgYIUtjAsvvFBUMrGggwRBU+L777/3/c1RycT9zz//vAJh6Nu3r1q/fr2aN2+etBfEBlkkkY0Sdc1GBVMnC354ou4OwUgaUUC/0hhmNXd5c8oQ4PxIWYdb1lwjshCkOgkPAogCFvOGDRseRAicRdCLLOjPPf3002r79u2S1hlkw+ur2y3QhIyOeMaLLKxcubIE6vbt26vJkyer008/XXlpWeD56dOnq0yqkiA0rVq1EsIBAnP44Yert99+W82YMUM8IfXq1ZMtEcebkY0Kpk4W/PAEmSFZsGwGsTpEoEAIkCwUCGi+xhMBI7LgPOm3DRFECEx/cxZ+xBroe/N4t59nAVsP0JgI8iwgyBBf/4h3gFfgs88+U3fddZekjgb5yEZVEl/8PXr0kG2N8ePHq9q1a6uff/5ZtkFAGFAX1BX3IH11GBVMbEP4YUaywFlMBNKLAMlCevvehpZHThb0hR6L6ksvvVQSs6Avin5kAXEBQTEL/fr1U7/+9a99tyEAMhZZxDcgAPLoo48W7wW++qtVqyaLuqlnwakvTmRgUUe9AKBzffrppxJvgC2Ro446St4BYlK+fPmSe/xUMHXPAsmCDVODdSACdiFAsmBXf6StNlmRBS9wgoIY8aU9aNAgddttt6mzzz5b9vMRj+AEOJqQBezNm5yG8ItZgGcBWw+jRo2SQMTq1avnFLOAExXYakB5N954o3rnnXdkKwT/xvYJtiMQb4GYhWxUME3JgqPAiS2VpF00hknrUbYnnwhwfuQTTZaVLQKRkgWcDnjuuedkIW3SpImcHHjrrbeyJguZ8iz88MMPB3kW9JiFTp06yfZAhw4dxBPgPvFw5513qpo1awp2fr+5SdErr7wiuRwQxAgSgpgNbEugrIsvvljKwrYHFnW8H5fpaQg/zwJIiq7AmbQgRxrDbKcv708TApwfaept+9qaM1mwr0n21IgqmNn1BY1hdnjx7nQhwPmRrv62rbUkCxH2CFUwswOXxjA7vHh3uhDg/EhXf9vWWpIF23okxfWhMUxx57PpGRHg/MgIEW+IEAGShQjBZdHZIUBjmB1evDtdCHB+pKu/bWstyUKBeiRfapH5KqdAzc7qNTSGWcHFm1OGAOdHyjrcsuZGRhbCCC+ZYoNESnpKZ/05/b3uBEfu8k1VIU3f584w6bwvG7XITz75RHIzLFq0SHJCnHfeeXLiAtkhg8qJEm/Tfsn1PhrDXBHk80lGgPMjyb1rf9sSRxb8iIPXQm6qChlEFky62FQtEuJYV155pTr//PNFdwLX3LlzJdskRLrKli3LdM8mgPMeIpBABEgWEtipMWpSVmTBK90zchxAd8GtuvjBBx+IOFSbNm3UAw88ILoRUGp0kgl5qTtCnAkZEJGPoV27durPf/6zpGnGQlm5cmURe6pfv74spqaeBb0OZ511lpo4caIoXMKrYKoKWbVqVaP3IVOjGwss+r/73e9EFRPKnAsWLFBOfgSkin7zzTdFiAqZKPEeaD+gXhDEwgW9iqFDhyokY4K3wSkHwlVIEAVcvvnmG0l8hXwP+JufciV0PHABV2SfxAWsoQCKRFnvvfeeeuaZZ1SfPn1Uy5YtRfuikBeNYSHR5rvihgDnR9x6LFn1zZksYOHxUl0sV66cLLBeapTfffedbxZFKDrC3T5s2DD5qkbiI2RCRMIjuOOvvfZaWVRNyQKULfEf6rFw4UK1evVqWVBBckxVIU23IUCAvLBA3R0BKBAVbBmgnf/93/+tunbtKloS2GbYt2+fZIDctGmTtP+cc85RNWrUKEkp7dbMAAYTJkxQnTt3Vo6qpkMW/LBHGSAeyHjZrFkzSXUNOW2QBfQZckOgbitWrBD5cNQN5MYRyIpy+NMYRokuy447Apwfce/BeNffiCwEqU7iC9hPddFJsVy3bt1SapRYVP30GfBVjEUdWQzhrUB6Zuzd46scX9zIkPjTTz8ZkwUs0siuiHp+/vnnQjawwOIyVYU0JQtYaL2wcItVQacCHo5zzz33oK93yFyvXbtWzZkzRy1fvlw1btxYsED2Sbcap65O6Y7V8FOuRHpqeCegsglcQcbgsQBZOPLII0tGM7weSLMNogZvSevWrSMf6TSGkUPMF8QYAc6PGHdeAqpuRBacdnptQ/ipLmIbwi9tMRYsP+VHxBbApQ59hcWLF8uWw7p162T7AnLQ+CI2XbzdAY76oo2veFNVSNP3YRvFS4ESWwkmngX31zuwhWIm8ADhQUpqP+nuoMBOkD2QDxACYAo8HXKg/0bPQgJmNJuQWARIFhLbtbFoWM5kQW+lW3XRjywEeRagMonYBLi+IUQ1YMAA8TBAgKpLly7iOjddvB1lSOzlo7wdO3aI+uT999+v9u/fb6wKafo+PYhSxwJbDM4ir+s5uGMW9u7dq1atWiVEClsDuHTFTHhHciULQZ4FxizEYs6ykilFgGQhpR1vSbOzIgtedXakpd2qiwiO8yMLP/74o2/MAr5u8XWOeAUEB3br1k0CJOGpwCKKeAXTxRtkAfEK8EZgDx91feONN+SrGnUwVYU0fR+kq70UKOERMFGL3LVrl5AZBBgilgEXYgcQh4CtA2wbOOUAJx1fU8/C7t27S8UsIG7DUQLVtyGKMT5pDIuBOt8ZFwQ4P+LSU8msZ85kAcGKUEJ0qy4i4M6PLGBRClJ+xMKHAD94BLD9gBMEmzdvljgHfHE7i7euLInuef3114VM6HLPUJtEoCBOVSAQcNKkSQoxFM5pCBNVSCegMtP7oLLphQViLEzVIvU8C9gqwTYM2tC0aVOFeAannPHjx6vZs2cLkYBHw5QsAHtsQ1x99dWqYsWKqn///mrDhg0HxSwUY7jTGBYDdb4zLghwfsSlp5JZz5zJQpxhSbsqJMgHyBMGAU5h4H+LedEYFhN9vtt2BDg/bO+hZNcv1WQhjaqQ8Fxg++XFF19UZcqUkSRQCCatUqVK0Uc6jWHRu4AVsBgBzg+LOycFVUs1WUhB/8aqiTSGseouVrbACHB+FBhwvq4UAiQLHBD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B5GFFLWdTbUQgQMHDlhYK1aJCBQfARhrXkSgmAjAPh9ygFa6mH3AdxMBIkAEiAARsB4BkgXru4gVJAJEgAgQASJQXARIFoqLP99OBIgAESACRMB6BEgWrO8iVpAIEAEiQASIQHER+P/X0/77HdLga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7" name="AutoShape 6" descr="data:image/png;base64,iVBORw0KGgoAAAANSUhEUgAAAgsAAAEoCAYAAADWj7LLAAAGXXpUWHRteEdyYXBoTW9kZWwAAE1WxY7EwBH9mpWSQ1ZmOJrHjGO6mZlpPF+fdjaRIlntcr3i7qr2D8oNn7Lpix8EOrZiZapi3H9Q/gdB9Onb9H3yg4j4LwTgfwTNmE/XBkjDAwsMATbKAgoABPZHfgjsn+DFzHNfBEWqNvujj5K/KPGYUF+erv0gHKD7pnucSkXWTY8KV6/TUDzSwN0vQlHoL0UCvpuUydr8nxUEMM9i3Zpp/AuUeOR/8T+kyJt9Wv+A67p+8zW5fpvpD9zvufiDqmmqnqSRH1T4Qbm8Sao1GYDImAz/FbGSqvgX/CdC+n2c0hsmWBjMjFEpHO0leLTkjROT7sX0/kHY7wFhKqLKnew40/uVlTTtHZ3LIgFPD0rwcS6B8br509+3MuImc+eRctNl7UxDSNZCkpgklJzeyVfAmEVO2gTKJHJ79bYlCtJkVujUhjmZJeocAESVirP+7XHF27CzDusDL2XZINM1xOZtSLtyX9/w1caJj9wfTKiLU4NAKa0ohs6dpf4SS0zpbhfW0YN/l2Lf1qnVFMwaH/H3ccwHFhWOvDF8voL2FQWfCiOTc+4s4ii8h7K5+ODNsqZh6h81jVgmvIt7pawbKDYrSsCEga352Gb6tIk5ZgBuJPiYHcYDzfH9g2+p2uZIVQrQ3dQtdPXOIAqMNbTimA2J4LO007XspFFMojEsdr1lFzFjkoJet5JwWm+wU9XG1Bx8TaW4azJ6zyJwY794+dxeFhu7rP7BZMAiPsJnZo6LU0fG1HuTBJEons8cbXZzb2wJzHgI2SGXFdkVQ2EpJFcioWcnBKiVxtCsjE3EDHs1yo3nqWPPlPDok5ttdf3+imznblUFk90No/N6HPZGpRJ373UMOkfUG+bGYuJt48W3jCzI5m5W9FOPfRcj8h3Tie/i6WC9urFNP21H2uN4Z0ByMXH5FdGfKBaYOeXXgcMjBtvjMXmBV628QNn5u373Qrhw8WKmhoC/1MmG6l7tmeipMLX4cKDKomGkcG4Tkl9bPNG0MhyOloRRs+d5GjregmweO/UR7kynM6HUrgVvz/hrBFnXfnzgPxxu8syypw/pCOwdi8ZYRcviPnZtf6mAPX32upWOww0OJUZYTc3tl37QrSKfkK3qQ9DENUyIJW99VpWF3cYtmATfgk3H2bp5UYG6SF7XvyMXWIaO7m2LrltLwUvjZoHgyurx3XFzS5PpSUtiDvJja9J3aPDu08aOKLwqo3qyNp6xpSMDYYv7XfMfJEPd1PNSw+JR6TWTJRguRfu+gJ4SILy/L0gpAGGFXnvQWaxBFLuBxy2YdCITBpMEhg7bjaJdWQaMrdKkIAZjk6fwdV6GPn+xrgtl6OT2bgcDS6RUFj3p9Sj5qrDqlCnRvK0wR5S6e7IBDp7KLgbBrPdJXzXGSb/3pH9HgirEZEN3Wbzx5X69O4Wd/EUUDiqh3HYZ7ichJ1j3wknG+MOgC5fP6EXLobmbjYRrAlVo6Q5LM0KsjJo0F86NpYN4dGecuYZ71IlEWb7RN+GSJxwcy/b0OTqVh+nQE19QaJUnlVdP6JXrYUheesuKRUoO8riUoAQUEzpmO8ehgnIr6RLn6SQnnS+H91QyWjss9eVzfYaTiVqDYpPG8YXgrZ2IPICiscdaknZoG0OpSTq7MtEL36HW4b7xsQ25WrecYo4HT2y6QazWkfqKmwJfjKlKpEtl5atXqxA+jBB6DqBCi4xCki4gzwEKJfVz34SPUD5kGtqZBbApc9a8tHApnn1wDPIk31+C6/pU3Rh6nIK3GcyZ45rCcK/Zi+Xu2jKFF7JB7DN3hXOw+ihFTmIyzt4YLiGZPJrYCXQK9GeWwbGzRFEnVl/YMdYrm+FlAioXd6Hk1fttdX0vlYDG62wqmZ9Tl1zQlY5Xfw0l4WIdhdpliBJ44DUkyktEMEtltjIQjo8vfjJV909IjMejinITuIM6hnxrLwLuGJuXak/4WvNhlBU68Bqm4CSkYi21M5NmtO5+pJepE59ciz1CRkLG2u13t62gU8Qk2H1FC58EllD0tVUgwbQ7ku311RA0tCA0TzvU929le7meCb/xKJxRLSUk9o3ABWFQ6eWljL998js4dwPyUCsmE+q5MZCcbjFguXhaK7TTnIhcYB0uKcx6jj24aMH6v7v2Pxcv+P7v/wcq/BsCCKyKAAAgAElEQVR4Xu19CdQVxbV1OQAKCohMgjIJTgRFQcAwyPRQnqKihCmATE/ECRWDKIJREQVHZqOiIsqkIPBERH2PycSIT9EwrMhDFEciRkHi8IvIv/bJ6y/1Nd196/a9fW919+61XAnf7a6u2lV1avepU2cfcuDAgQOKFxEgAkSACBABIkAEfBA4BGThkEMOIUBEoKgIkLMWFX6+3GIEaJ8t7pyUVA32uYQs0FinpNctbCaMIcefhR3DKlmBAOeHFd2Q2ko4449kIbVDwJ6G0xja0xesiX0IcH7Y1ydpqhHJQpp62/K20hha3kGsXlER4PwoKvypfznJQuqHgD0A0Bja0xesiX0IcH7Y1ydpqhHJQpp62/K20hha3kGsXlER4PwoKvypfznJQuqHgD0A0Bja0xesiX0IcH7Y1ydpqhHJQpp62/K20hha3kGsXlER4PwoKvypfznJQuqHgD0A0Bja0xesiX0IcH7Y1ydpqhHJQpp62/K20hha3kGsXlER4PwoKvypfznJgmsI/P3vf1e//e1v1cqVK0t+qVKliurZs6e68847VbVq1UIPmvfff1/16tVL/e53v5N38CqNAI0hRwQR8EeA8+Of2Dg2unXr1mrs2LG+f+NYyi8CJAs+ZEEfiB9//LEaOHCgatOmjbr99tvVYYcdFqoXSBaCYaMxDDWs+FBKEOD8IFko5lAnWTAgCz/88IO64YYb5M6HHnpIHXnkkeqTTz4R4vD888+rpk2bqptvvln9+7//uwKgfr9t3bq1xLPQpUsXNWzYMPXLL7+oP/zhD6pGjRrFHAdWvJvG0IpuYCUsRYDzw5wsIG380qVL1bhx49RHH32kLrzwQnXPPfeounXrSkr5N954Q40ePVpt3ry5lNfY+aDr1KmT+uMf/6g6duyo7rjjDlWmTBlLR0XhqkWyYEAWNm3apIYOHar69OmjrrvuOvXVV1/JQn/mmWeqUaNGqXXr1qnrr79eFv2TTjrJ97eqVasKWQDx2Llzp3rhhRfUk08+qU499dTC9bjFb6IxtLhzWLWiI8D5YU4Wtm3bpnr37i32+oILLhD73aRJE/nAw2+wwzfddJPq1q2b/G+lSpXU3XffLcQCv51xxhlqypQpqnz58iQK/zfySRZ8yIIes4Bb2rdvL14FDKLXXntNXX755eo///M/VbNmzdTevXvV1VdfrUAG/u3f/k0NGTLE87fBgwerfv36iWcCjPbZZ5+VwcrrnwjQGHIkEAF/BDg/zMmC4yH48ccfxet72WWXqYoVK0oBTz/9tHrwwQfVggUL1Mknnyz/xkcb7DFsOcjC8OHD5aOP178QIFkw8Cx888034kHYsmWLmjt3rnr99dfVfffdVzLY9G2Kli1bqsmTJ3v+hgEIkvHee+/JW0eOHClstly5chyTJAscA0QgEAGSBXOy8PPPP4tnAPb166+/VghSf/jhh1Xfvn3VhAkTZHtCv/ARCPKAi0Ho3sOQZMGALOAWsE6HICDgMRfPQo8ePYTRjhkzRshH8+bNaSZJFjgGiADJgsEYcDy5DRo0kG0FLGK7du0SIoC4MSe+DEXhQw/bxPAK//TTT2Jv16xZI1vG+P+IYdAvBqFn9mxRovr/MPI6loPBCVcW4gxmzZql9u3bp/7jP/5DFnl3zEKjRo18f3NiFnB0EoMabq46derQu/B/2PPLycBS8pbUIsD58c+uR4AivAbz5s1Tjz/+uDrttNNka/iKK64Q+4zgxPXr10vg4syZMxWCyR944AG1atUqNWfOHPW3v/1N4s8Q4IhtYHh4YdOnTZumPv30U3oWfGYYPQs+ngV3zEL37t3FdYWTD7gQCIO8C85piN///veqQ4cOwnL9ftNPQyDPwiuvvKKuueYaehdIFlK7ALLh5giQLPwLq++++05Nnz5dzZgxQ+3YsUNh+xdB5vDaHn744QrbELDN2Hp48803hUCMHz9etWrVSsgGiANs9rvvvivP4MTDCSecoOhZoGfBfEbyzqIhQGNYNOj54hggwPkRg05KcBXpWUhw58ataTSGcesx1reQCHB+FBJtvsuNAMkCx4Q1CNAYWtMVrIiFCHB+WNgpKaoSyUKKOtv2ptIY2t5DrF8xEeD8KCb6fDfJAseANQjQGFrTFayIhQhwfljYKSmqEslCijrb9qbSGNreQ6xfMRHg/Cgm+nw3yQLHgDUI0Bha0xWsiIUIcH5Y2CkpqtJBZCFFbWdTLUQAZ6B5EQEicDACMNa8iEAxEYB9ZgbHYvYA3y0I8MuJA4EI+CPA+cHRUUwEuA1RTPT57lII0BhyQBABkgWOATsRIFmws19SWSuShVR2OxttiADnhyFQvC0SBEgWIoGVhYZBgMYwDGp8Ji0IcH6kpaftbCfJgp39kspa0RimstvZaEMEOD8MgeJtkSBAshAJrCw0DAI0hmFQ4zNpQYDzIy09bWc7SRbs7JdU1orGMJXdzkYbIsD5YQgUb4sEgVSRBZwRxX+HHnpoJGCy0NwQoDHMDT8+nWwE0jI/aKftHMc5k4W///3v6pprrlG///3v1cknn6w++eQTddddd6lFixapo48+Wp133nnqlltuUfXq1VO497e//a1auXJlCRrdu3dXEydOVI0aNSr5vWvXruq6666Tc/e4nn32WbV9+3Y1duzYQBSD3v2Pf/xDjR8/Xg0aNEjqqV/vv/++1H/atGnq2GOPtbOnUlCrtBjDFHQlmxgBAqbzw7GzYe1oBFUvVSTtdNQIR1N+XsnCcccdp6688kp1/vnnq759+0qN586dK4v9U089pcqWLStkAYt+69at1S+//KLmzJmjVq9eLQv1jz/+KL/v3LlTzZs3T5166qnGZOHbb7/N+G6d1EQDJ0vNBQFTY5jLO/gsEYgrAqbzwyELYexo1NjQTkeNcHTl55UsHHbYYeJlePjhh9Upp5witd6zZ48aOnSouvbaa1Xjxo1LkQX8rn/V4994/rTTTlMYVPAElCtXrpRnwe3JcKDZtm2b77uvuOIK8XT84Q9/UGeccYa69957hZxUrlxZffPNN+q2225TU6ZMkb999dVXavTo0XIfCE6dOnXUgw8+qJo3by6v+vOf/yxeD1yXXHKJ+vjjj9VDDz2kjjzyyOh6KSUlmxrDlMDBZhKBUgiYzg/HRgbZUbj6V61aJR7VdevWqbZt26pJkyapVq1aiU0eN26c6tixo9g2eH3HjBmjHnvsMbVkyRL5/7CBhx9+uPrf//1fdfPNN6vXXntN9e7dW919992qWrVq4iX2+jijnY7voM4rWcBWAwbSpk2b1LBhw9Q555yjatSoUbKd4DBet2dh69at6o477hBigQF20003qSeeeEJddtllMmBNtiH+3//7fxnf7QxedBc8GBMmTFCdO3dWzvsdsoDfrr/+etWzZ0+ZQF9//bUQDNQfxOOGG25QzZo1k3qCIJEs5GcCmBrD/LyNpRCBeCFgOj+chTrIju7YsUMWfHyQ4SMOROAvf/mLeuCBBxR+69Wrl9g52EAQBxCKxx9/XLzBI0eOVDNnzpQtW3wE9unTR+woPqrwbhAGfOR5XbTT8Rpzem3zShYQC4DBsHbtWtleWL58uQxEsNcOHTrIouuOWWjfvr2aPHmyOv3000ux0b1798rXPn576aWXjGIWMr1bJwsgA1OnTlUNGzYs5d2AZ0H/7Y9//KO0BYTgnXfeEe/E9OnTJR7j1VdfFY8FyUJ+JoCpMczP21gKEYgXAqbzQ/+qN7GjP/zwg1q6dKlsB8OWwVuq28Cnn35a7O/tt98uNtyxo4gDA7kAcahUqZL661//KvFpsI+1atXyBZd2Ol7jzqmtEVlAwCLYJa4777yzVKChn7sJ9/78889q/fr14ubHwlyzZs1S2xBwheH3e+65R7YusAA7A/HEE0+Ur3l4JuDi//DDDzMGOOpd4PVunSzoAY36VgjIgv6bThYWL14sDNshB/pv3IbIfQKYGsPc38QSiED8EPCbH277fNVVV2W0o7CPs2bNEluGWDF86NWvX7+ELOg2UPfs6vYetrJNmzalgMT27YIFCw4KIvdDm3Y6PuPQiCwENUcfPGCk2AfD4IV7Htf333+vRowYoQYOHChxDHqAo9fv+j7XRx99JC4v7JlVqFAhkCzgKz/Tu3MlC/QsRDuwSRaixZelxxsB0/nh/oDzsqNvv/22fMTNmDFDSILuJYUdNyELiPd68sknhWCUL1/eCFzaaSOYrLwpr2ShSpUqQgywh4VjO7hWrFghgYNw38NzoJMFeBawTzZq1CjZcqhatepBQTFgtf369TvIo+FGc9euXRnfjXgDuNKwnxbGs7B79+5SMQtwuWEPj9sQ+RnbpsYwP29jKUQgXgiYzg8vb6/bjiJQGx5d2GV82MEGI2AR27442mhCFqpXr66uvvpqCWA/99xz5QQbtjMeffRRdcwxx3iCSzsdrzGn1zavZMGdZ2Hfvn1yjPLWW29VTZs29cyz0KlTJ/ndiWlwR9DiVASCaBBbgMDIoG0P/fyu+93YJ7vvvvskmhdBPbNnzy7Jq2C6DYGtBmxDYIJUrFhR9e/fX23YsIFkIU/j39QY5ul1LIYIxAoB0/nhZSPddvS7776TbV6QAwQnDh48WM2fP19sGeISTMgC7D3iFGC/X3jhBYWcOdiudmy931F12ulYDbuSyuZMFuLZ7NxrDfKBkxIAECdAnARSuZec3hJMjWF6EWLL04wA50f2vU87nT1mfk+QLGSBJRgxzhS/+OKLqkyZMpIECjEV2H7hlTsCNIa5Y8gSkosA54dZ39JOm+GU7V0kC9kixvsjQ4DGMDJoWXACEOD8SEAnxrgJJAsx7rykVZ3GMGk9yvbkEwHOj3yiybKyRSByslBIBbFCvitboHl/ZgRoDDNjxDvSiwDnR/i+59oQHjvnyVBkQU8ColcBCpNI24wESzguiSOKjtIj7stV2ZFqZbl3uM0l0Bja3DusW7ERMJ0fXuq+OLmA9M1DhgyRI5JxuZD4DusNjn4GKQJzbYi+R0ORBadabq0Hd3X1Izy5kgWqlUU/GIr9BlNjWOx68v1EoBgImM4PL7sMBUoEZ+PYd4sWLYpR/VDvNCELXBtCQZv1Q3knC07Ogvvvv18Yoa70qOc2oFpZ1n2V+AdMjWHigWADiYAHAqbzw+8jDva4QYMGqm/fvr6Kk9CJQO6FRx55RB1xxBEl3gjkrXH/HXlmkAUS6rvt2rUTRV4keoJaLxR9ISiF7JBIxOdn77Fe4ESZowCMZ+ElQJKoL7/8Ul166aVSLjwLuKhkWbypERlZwDaE3rm6Z+HQQw+lWlnx+tzaN5saQ2sbwIoRgQgRMJ0fXmQBKZyhQon/oLfjpzj57rvvSiZGJGxCjgLHG4G0/V5/37hxo4KgFFSG586dK2mj8Uzt2rVFVAoJ9ZDpcfjw4erCCy8UJWFsUzvqlEhFrSsAI0sutC0uuugiuRdKlmvWrAnchqCSZYSDTiu6KGQBA4RqZYXp4Di9xdQYxqlNrCsRyBcCpvPDK2ahZcuWoiTZo0ePUjELbsXJLVu2iF4EEs3Vq1dP4cMOF7Qk/P6+cOFCiUeDNwLEAGn9ISgFUgDhQYgAIs0+0kBXq1ZNsj6CtECdEiJWusIl0v/r9+LfiIPDs0ExC1SyzNco8y/HiCz4qU56MVg9dbKfZwGDhWpl0Xdu3N5gagzj1i7WlwjkAwG/+eGlOukW7NPfH6Q4iWRzy5YtE2KAbQCkcgbBwOX1d3gCsBWBrQSo8iK9P1Lin3766UIwEFTpjjsIimVz36uvJ0Fkwd0+t9pxriKCVBxWkqUYp0oOOXDgwIFsjXVYsoD9K6qV5cN8JKuMbMdfslrP1hCBYARM50emwPMgxUno3zjXp59+qkaPHi0LfrNmzTz/Dh0IxCbgtAXIxYABA8TDAIG9Ll26yHNub4Hbs6CfkvO6F54GkBc/skAly8LMnMjJgpfSI1xbVCsrTAfH6S2mxjBObWJdiUC+EDCdH5nIQpDiJAShtm/fLgGGEJTCdgS8Bohl8Pp748aNxeOAeAUETnbr1k22mD/44AMJcIeSMKSsg2IWdLIAgSvEU0BY0IlvyBSzQCXLfI0wM7IaiWfhqKOO8lV6pFpZYTo4Tm8xNYZxahPrSgTyhYDp/MhEFoIUJ8uXLy82e+rUqRKkiJiDiy++WCHA0evvqBO2ChDgOGXKFNl+WLBggdq8ebPEHkD+Gpf7NATKrVmzpjzrzr/j3PvOO+8IUUEQJU5Z4KKSZb5GU/bl5ORZyP518XmCamWF7ytTY1j4mvGNRKD4CHB+FL8PUIO0rg0kC9r4o1pZcScjjWFx8efb7UaA86N4/cO1IccAx+J1Hd+cRARoDJPYq2xTvhDg/MgXkiwnDAL0LIRBjc9EggCNYSSwstCEIMD5kZCOjGkzCk4WqP6l5Kwq/nMSnsR07OS92jSGeYeUBSYIgTjOD9q65AzAgpIFpAXNpwolusGJ/O3atascuUGDcCGXOI76jB07tuC9RQW0cJDH0RiGaymfIgLZI2A6P3DCoFevXqpVq1bqoYceUk7uBJyCwGmCDRs2yIkF5Ebwu/RTCl999ZWvYjBtXfb9GNcnCkoW8qlC6QDukAWoqiF3+amnnlpUskAFtPBTwdQYhn8DnyQC8UXAdH5goceH0zHHHCOpkh1SgL9D8wF5CZALIYgs6Cj5ZVGkrYvvWApT81BkAa6lVatWCdtEas+2bduqSZMmCZN1Dyyk75wzZ46aMGGCpA7VVSiRxRFpnzFwGzZsKKIhOKeLy1SlDMwZ53lPO+00hcELz0W5cuVKeRYy1XfcuHGqY8eOwsIbNWokiUgee+wxtWTJEvn/mHjQgDdRysS5YrB35EU/5ZRTpC179uxRQ4cOVUhQtWjRolIYQHDLUVxD2lScVcbfwOaRPQ051qHEVqdOHcGnefPmUiYSq6BeuKD6BqEY/SsizGAo9jOmxrDY9eT7iUAxEDCdH44NxofTr371K1FuxAVvK7IsIhUybPdJJ51kZMd1zwLKcXId0NYVYxQU752hyMKOHTt8Vcvwm55kwyELWMiQ2EPP0Y385RAR6dmzp5ANZAwD84W7zFSlDM9A2QzCJE888YRk/cLCr29DZKovXHZIaYp6gDiAAD3++OOSshRJQWbOnCmpRvGePn36qM6dO8vC7SingZw4FxXQwg9mU2MY/g18kgjEFwHT+eGQhcsvv1zIADIp7t+/Xz7WkGERH0Kw0ZCg9lOf1O243zYEbV18x1KYmociC/qL3Kpl+MI1JQtIKYov6bp164rYCDwQIBX4gjdVKdO3Nvbu3SvlQXf9pZde8oxZ8Kqvrnr29NNPy3N4P4iIQ24Qb2GqlEkFtDBD8V/neMM9zaeIQLIRyJYsIEsibBakovHhA28nPorwb9hofRsiyI4HxSzQ1iV7zOmtMyILblUzDLZZs2bJwg6JUQy6+vXry7+zIQt+pAJpPvFOeAfwRR8U66D/duKJJ4pnAnrtCOqBNCoCHINU1tz11T0SetmYMGGUMvFuKqCZTShTY2hWGu8iAslCwG9+uO0zPKSwrUjZDFEnyFODDECvAUJPzgcQ7KWJHQ8iCzrCtHXJGm/u1hiRBfdDQaplWHzh7sJArVWrloiM4CvfaxvCjyxk8izoz+kLOkjLRx99JFsHiD2oUKGCkIVM9dXL8yMLEEMxUcqkAlr4CUOyEB47Ppl8BEznhx43hg8v2F8827t3bwWCoHtLEScFRUd87MF2IabK/dHnRxZo65I/5rL2LLghCVItQ6TtoEGDROP87LPPVjfffLO4wByy4KVCCe+Bvg0Bb4WpSpmbLKCuWPD79esnIiggC0H1xdEfE7JQvXp1I6VMKqCFn0CmxjD8G/gkEYgvAqbzQycL2D5F7AJE/RAojTIcsoAPIAg0IegcwYrYFkYgN7ZxdbvoRxZo6+I7lsLUPJRnIUi1DJKkzz33nAy8Jk2aSKT+W2+9JWQBSYigXIZTBji1MHv2bIn8d5MFbCGYqpR5kQWcikAwIk5YgCwE1RdxCSZkAV4LU6VM/ezxvn371Pnnny/eFmi/Y4/PD4Ogs806mQI+CMKEzHfFihVV//795ew0T0OEmQJ8hgjEA4EwZAEkAba4UqVKEoe1e/fuErJw/PHHy7YtyAGCtgcPHqzmz58vdkS3i36nIWATaeviMXbyUctQZCEfL2YZ+UEgSQpopsYwP8ixFCIQLwTSPj+SZOviNfL+WVuShRj2WlIV0NJuDGM4FFnlAiKQxvmRVFtXwGGTt1eRLOQNShaUKwJpNIa5Ysbn04MA50d6+trGlpIs2NgrKa0TjWFKO57NNkKA88MIJt4UEQKJJwtUPYto5ERQLI1hBKCyyMQgwPmRmK6MZUNCkQVHvGnlypUljUZkLLKDDRkyRI7fRHl5nYDwep+ucmkqmhJlvVl2MAI0hhwhRMAfAc4Pjo5iIpATWcCxxNatW0v9ofqInAo4zteiRYtI22RKFkzvi7SyLNwYARpDY6h4YwoR4PxIYadb1OS8kQW0CWlHGzRooPr27eurZob7ghQTTZQdkctBF6TyUmds3LixeDoclctM+u0W9Ulqq0JjmNquZ8MNEOD8MACJt0SGQN7IAtI8Q/kR/0GbwU/NDFnDkMURC3mzZs3kfmQPc3QmTJQd3VoRfuqVEJZySAW3ISIbQ3krmMYwb1CyoAQiwPmRwE6NUZNyIgt6zALESqDe2KNHj1IxC241M+Qqx9f+9OnT1dFHH10qH/mWLVuMlB3dZEFXjfSTxCZZsH9U0hja30esYfEQ4PwoHvZ8s2FSJreq2VVXXaXwNa/HLOhgBqk8Ll68WFIVO6mJ9cUdRMJE2TFIhZJkIb7DmsYwvn3HmkePAOdH9BjzDf4I5ORZ8CMLQSqPQZ6F9957z0jZkWQhmUOaxjCZ/cpW5QcBzo/84MhSwiEQCVkIUnncs2dPqZiFW265pUSVEmqTOE0xdOhQde6556p58+appUuXqkcffVQdc8wxJS3Mhiw4Kpenn356OIT4VMEQoDEsGNR8UQwR4PyIYaclqMqRkIUglcdq1aoFKiaaKDu6T0PoqpH6NoSucgnZasYt2D1yaQzt7h/WrrgIcH4UF/+0vz0UWcgXaFQRyxeSySiHxjAZ/chWRIMA50c0uLJUMwQKThaoImbWMWm8i8Ywjb3ONpsiwPlhihTviwKBgpOFKBrBMpOBAI1hMvqRrYgGAc6PaHBlqWYIkCyY4cS7CoAAjWEBQOYrYosA50dsuy4RFU8VWaACpd1jlsbQ7v5h7YqLAOYHLyJQTASwhh5y4MCBA9ka640bN0pyJRxvxHXxxRcrHIVs1KhRUdqDeAgkkFq0aJFkhzzvvPOkPvXq1VNBCpTvv/++0k9UFKXyfKnKdvwRMiKQJgQ4P9LU2/a1NbRnAUcUR40apW6//XbVsWNHadmKFSsklTP+q127dkFb++2336orr7xSnX/++SJkhWvu3LkKRyafeuopVbZsWepEFLRHsn8ZjWH2mPGJ9CDA+ZGevraxpaHIAo48giggcdKll15a0i78fdmyZSJbXatWLeWnIIkveS+lyObNmyv8NnLkSFW5cmUF0Sks9Lt37xb569dee0317t1b3X333Qr5GvTkTBCjgmjUww8/rE455RSpExJAIcETEjPB2+AoUN57771q2rRpJe+47bbb1JQpU+RvX331lW/dUGaQYqaNHRynOtEYxqm3WNdCI8D5UWjE+T4dgVBkYceOHZJp8f777y9ZmN2wYqH3U5D86KOPRFsCAlA9e/ZUkyZNUl9//bXCIv7hhx/KbxMmTFCdO3cWogAFyz59+si/H3zwQSEJIAzlypUrRVTGjBmjNm3apIYNG6bOOeccUb909vm8lCqdd2zdulXdcccdJWTBr24ow08x88gjj+TIyhEBGsMcAeTjiUaA8yPR3Wt940KRBfcePxZRLLCOCuUzzzwjJOKBBx5QM2fOVJUqVVLIzIj4AahNQjraTykSUtf6b9CZ8CsH3gv9gmdj7dq1as6cOWr58uWqcePGEovQoUMHISOOXDWe0d+htweeBb+6BelakCzkPtZpDHPHkCUkFwHOj+T2bRxaZkQW3KqTAwYMkK99eATcKZRxb4MGDSSo0E9BEsD4pWgGWXD/ZqJE6QYbypfr169X2GKYOnWqqlmzZimyoL/DTRb86hakmEmykPtwpzHMHUOWkFwEOD+S27dxaJkRWXA35IcfflA33HCD6tKlS6mYBdznkIUTTzzRV0HS7ZnQ9RzcZAExAk8++aScuihfvrwvpq+++qpatWqVvB/xC7i+//57NWLECDVw4EDxdOiehTBkgZ6FaIc0jWG0+LL0eCPA+RHv/ot77UORBTQaCzxiBG699VY5DbFv3z45DTFu3Dg1ceJE9etf/9pXQfLLL7809iwg9sFEiXLXrl1CDBDb0LVrV+kX1AdBiwhsxFFKR4ESsQ5hyALiJ/SYBV0xk56F3KcCjWHuGLKE5CLA+ZHcvo1Dy0KTBTQOgYoIEsRJA1zIs4AFG3LQKNhPQTIbzwLKNVGixHaInmcB5AXHKEFmmjZtqhDPcN9996klS5ao8ePHq9mzZwuROPbYY+UEhkMeELPgtw0BQrBu3TohLxUrVlT9+/dXGzZsEK8HyULuw53GMHcMWUJyEeD8SG7fxqFlOZGFODQwqjpSMTP/yNIY5h9TlpgcBDg/ktOXcWwJyUIWvUbFzCzACnErjWEI0PhIahDg/EhNV1vZUJIFK7slnZWiMUxnv7PVZghwfpjhxLuiQYBkIRpcWWoIBGgMQ4DGR1KDAOdHarrayoaSLOShW6hmmQcQlaKQVH5gZCkJRYBkIaEdG5NmhSILTsbGsWPHig5E0i+qWRamh2kMC4Mz3xJPBDg/4tlvSak1yUKGnqSaZeGGOo1h4bDmm+KHAOdH/PosSQuswFYAACAASURBVDXOO1mASx6ZFJGrADkJ2rZtK2mhW7VqJfkM/NQmAaqfoqNXCmjoPyC/wRFHHOH7vqAykRfBTxWTapbFGeI0hsXBnW+NBwKcH/Hop6TWMu9kAYqU0I1A4iMIOT322GPqL3/5i4hB4bcwio5BZAHZIP3eh+yPfiqRP/74o68qJtUsizPcaQyLgzvfGg8EOD/i0U9JrWXeyYIOFDQkli5dqlavXi1eALeipK4JEaS7EEQW9MyJ7vcFlbllyxaqWVo2qmkMLesQVscqBKKeH7DH0NZ59tlnJbOtfum/4e/46HPHrOG57du3y9/zdcFT/dxzz6njjjtONWrUSDLvQuOnQoUKpV7hVj7Gj927dxfpATwX9nJnGw5bThKeMyILbtXJq666ynOwABCoPc6aNUvIAb7ekYa5fv36JWQhjKJjEFkoU6aM7/uCVCJBJKhmadcQjtoY2tVa1oYIZIdA1PPDRrKAreL58+erUaNGKXh8X3jhBXXooYeKtIB+uYPuf/nlF4WtanyoIq2/m1yYIk+y8C+kjMiCG9ig0xBvv/22yELPmDFDSALUIKEd4XgW/MhCJs8CNB4gNV2rVi21bNky9dJLL0mZ8BD4vS+ozPfee49qlqYzpkD3RW0MC9QMvoYIRIJApvkBuwxxv7vvvrvEMxAUQ4ZKwkZiIcZ27qWXXipxY45nwe83E88CvLyTJ09WjzzyiMSVQaV4yJAh6vDDD/eNFcPCPHLkSFW5cmWFLWSoDaMuLVq0KDl198UXX6h7771XYuJACBwl4apVqx70Aete6P1i1NAev99IFiIkCxhs99xzjyg9QioaAxEDBAMHRxD9yEKQoiMG8qBBg4QUnH322ermm2+WgQKygEXf73179uzxVYmE14NqlpHYtNCFZjKGoQvmg0QgAQhkmh9eZCEohgwL+vDhw9VFF12kLrvsMvXggw+qNWvWyAKNr3e/30zIAtaBefPmycIOHR3YbNjbE044wTdWDMKE2N6AOGHnzp0V2oOPxDvuuEM+EnHt379f/g3PQrNmzUp61c+zsHXrVrl/79690p4LL7xQ2vrwww9L+SBW33//ve9vqJO+ZiVgGIVuQk6ehZUrV5Z68euvvy4KjxggIAfo8MGDB4sbCQv7119/HUrREcwU+1YgHk2aNFGXXHKJeuutt6RMkAa/91WrVi1QJZJqlqHHTSQPZjKGkbyUhRKBmCDgNz+wfeDeUkWTnnnmGVl8ncsd04Wv6dtvv109+uijCrYSgehYWPHvzz77zPc3E7IADzO8y/B01KtXT8gHLvwdwe4zZ85UlSpVEkXhW265RU2fPl0W9Ouvv148yA0bNpTTc6gLtsHLly9f0o6nn35aPkT1tnnFLLRv317WIaggo216W/Hem266Sd6Lj0q/3/BRSbLwT+hDkYWo51YUio5RlBkFDnGpZxRtJ1mIAlWWmRQEMs0PL89CUAwZthn0gEbd5Y7F1O83P7KARRyeDAQ44r3YLgZhgGcYHoIePXqoN9980zdWDOXqC/OmTZvUE088IV//eiA7PB9OHZy+dXsWsP2yfv168TrDiwDyo7dHPx7/1Vdf+f7mrlNSxlKYdlhDFqJQdIyizDAgZ3omLvXM1I5cf89kDHMtn88TgTgjkGl+eJGFoBgyt2cBBAFf2Fjg3Z4F/beyZcuWbOG2a9dOIMXiDK8EvAWIT9CvTz/9VPLr4O/79u3zjRVzxwf4eRawxX3UUUd5ehb0ExrYXhgxYoQaOHCgOvroo+lZyHHwW0MWcmwHH08AApmMYQKayCYQgdAIhJkfQTFkWOCRo6ZDhw4l+/hOzAK2fv1+q1KlipoyZYravHmzfPUjuHDjxo2yMN93332qefPmEveAY5TYOsb2M7YjELyI2AO/WDF4IHTPAoIcEeuAv2Ubs4C2YesB70ddq1evzpiF0CPvnw+SLOQIIB/PHwJhjGH+3s6SiIDdCISZH999911gTJdzCgBbEljMsejDdY88C0G/If4BCffghYAHoFOnTrLVAOKBeuK9IA6IP6hdu7a68847JSgRv/nFirk9C1jwsYWAmAOUjyvTaQg9js5dJ/eJB9SpZs2aUq7fbzwN8a85QbIQwj5QZTIEaAaPhDGGBsXyFiKQCATSOD9wGgH5EjLlWUhEB1veiFBkwSvyFMmX9LO0fu0OYmr6bwg6yRSFGhXro8pkcUZtGo1hcZDmW+OIQBrnBz7Mnn/+edmGQCbGp556SrYxwiZZimO/21LnnMiCHkyyc+fOkrO0SKKRK1lwpxv1Ki8KskCVyeINzTQaw+KhzTfHDQHOj7j1WLLqmzeyAFhwNKVBgwYS4OKXfAmpm8eNGyfHZ3De9qyzzirJ3+3nWcAZW69sYB988EGpsnA2F4lFsMfltQ+FYBycJ3ZnCkO+BkQBo844v4usYNgrO+WUU6QcnMMdOnSoJHhCNkpE455xxhmyF4hUok7GMSSNQjAN/gbPSBiFTf2IULKGWubW0Bhmxoh3pBcBzo/09r0NLc8bWQAJQJIL/IfjM0FkoVevXgr/IQHHwoULS/J344iN85y+DYHgE69sYMgV7qdiiQCba6+9VvXp00eSQ4FEOBm73JnCAAL+w4U8B4jcxRnfYcOGqXPOOUfVqFGj5Hf9fC7u1zOOOdnCHLIQRmGTZOGADfOCdSAC1iFAsmBdl6SqQjmRBT3ytGXLlrL4I/EGvviDyAK+3BEliy/3zz//XBZ1pPjE5UUWsLh7ZQODh8A5GlO3bl2lq1gGqUq6M4W5exyEYe3atRJYs3z5cpHaRr0Q6YtjQE4+cjznzjim11//zVRhk2SBZCFVFoiNNUYgn2Qh31u4fuX56QhRodK426250YgsZKM6iZa5B46+ULoVJN1f6l5kAZ4Kr2xgQaQkSFVSJyWZYiOQiQyZwLDFAIKDozY6WdBJUVCApo5BkBomyQLJgjXWgRWxCgGSheDuoEJltMPViCy4qxCkOumQBT+VSJAFJPvA3j5OUCA9KJJ53H///SIS4kUW9AVdzwaGLF5+HowgVckgVg2VzFWrVkn8BeIXcOmZwOANyZUsBKlhkiyQLEQ75Vl6XBHIRBa8MjiirTjdhZgseEmR6wCxW/CQ6rFjpvFeQeU5thgfd9j2Pf7441WXLl1Uv379JAV069atS6DXPQtUqIzHiIyELIAA+KlEgiwgXgHHLLGnj0HzxhtvHCRhrccsvPzyy57ZwKBm6UcWglQl3ZnC9K7atWuXkBfEOnTt2lV+WrFihQQtIrARaUMR6IjJh5iJMJ6FIIVNkgWShXiYDtay0AiEIQuI3cLHGdQWoS4JcSmQB2wXYxHHVmnPnj3VpEmThEAgaDso3gueVr/ykO4ZgeE46gjC0LdvX5Gahp0PIgtUqCz0SAr3vkjIAs7G+qlEgizA64DAQWQKQ/AhBipiDvzc+Eg96pUNDAGFfmQBi65ppjB9KwTeDj3PAnKZn3/++VJnKGoingF1WbJkiRo/fryaPXu2EAl4P0y3IVC3devWyXnhihUrqv79+6sNGzYIYSJZIFkIN5X5VNIR8CMLQaqTUOnVFRUdjMLGe+Ejzq88eCpatWol6pGwl/iYM4lZoEJlPEZuKLIQj6bFo5ZpVpl091CmL6d49ChrSQSiQSDT/PDahgCR0NUWdbLg96EVFO/lVmjUy4MHAR4LEBF8SCHNsx9ZoEJlNGMkylJJFqJE16dsqkx6A5PJGBahq/hKImANApnmhxdZgJgStgceffRR8X6akIWgeC+T8rBtDFKB7Yp//OMfVKi0ZgTlVhGShdzw49N5RCCTMczjq1gUEYgdAmHmB2IGcDQdMs04+o2YBXgOkGQOx9WdLVT9tFZQvBdAy1TeoYceKkfab7zxRjkeT4XK2A01zwqTLCSjHxPRijDGMBENZyOIgAECYeeHrqiIbQJ4GnDCK0y8F6ppUt4rr7yicLIM2xG//PILFSoN+tf2W0gWCtBDVKk0AzmsMTQrnXcRgXgjwPkR3H9UqIx2fIciCyYRrtFW267SqVKZn/6gMcwPjiwlmQhwfgT3KxUqox33JAs54kuVyhwB1B6nMcwfliwpeQhwfiSvT+PUosjIQj6yckG7HCqRXheO5/ipOoJhIgsj9uSQz6Bt27aSywFngPEczgN37NhR8hpAIx3CUY899pjkTsD/RxQvzgjre3O9e/eWzGeoj56XgSqV+RvuNIb5w5IlJQ8Bzo/k9WmcWhQZWchHVi5UDv/5kQU/VccvvvhCFnwE10AECkQAR34giY3skk4GSWQuA3EAoXj88cclEGfkyJFq5syZcszIT7USmRudiyqV+RvuNIb5w5IlJQ8B2+cHY7OSN+b0FkVGFvKRlSsIengI/FQd9SyI8HAsXbpUZLDhSUAGSf05JAfZvn27ZCXTFSVxPhjkAsQBqUuRDfKWW25R06dPV7Vq1SpVNapU5meS2G4M89NKlkIEwiEQZn448WW6QnCnTp0kwyKOUvp9jDk1NFWnhL3ExxnS/CMLrt9VyHg3J5PwcccdJx5kZNuFrk+FChVKVc8Lo+7du6uJEyfKc2EvU+zCll/o54zIgqnqZL6zcmUiC35Hf8qUKaNmzZol5ABnhjF469evf5D+BLwHuqCJvr2ApCJt2rQpVYUzzjhDLViwIHAyUKUy/BAOYwzDv41PEoF4IRBmfrgXZyygGzduFP0bLO66uJOfB1e3s0EkwBHYs4UsUIUyv+PbiCy4X4nc39A1QGKPdu3ayc8YhDi/i69wiETpl64UCa2FJ598Uhbu8uXLl7ovGyYWJIO9ZcsWkZSeMWOGkASc9120aFFWZAHJTPzqqVeaKpX5G5BhjGH+3s6SiIDdCGSaH14ZHP2+5BcvXqxef/11EY4qW7asb3yW2856xXFB/Rc2H0J7zgcVEjPdfPPN6rXXXlPueK9MwlL5iHeD7caHYIsWLUoIEban0V6QH2w5O+SmatWqB4ldmbTbiafzi23LZj2ze+T9s3ahyAKIQSGycoX1LCBdKUSqMHgRgIhsYghYnDx5sohE6UzZz7NQvXr1EkJ07rnnqnnz5sl2BtKmHnPMMSVVo0pl/oZ5JmOYvzexJCIQPwQyzY9syIKethkLu198FnIXOPYy6D5sQziLL2ynX3m4LxNZyEe8G7DAVgs+YJ1t4/3798u/IdPdrFmzkgHgJlQgEnPmzFEQKsT9+DgePny4KHdedtlloqyJZxDwjuRWfr/p2OmptuM38nIgC3gU7A+Bg/h6B4Ny74NB5tRLKRID3lQNMixZQGeDQYIcQNVy8ODBav78+eJZQFyCCVmAK82vnlSpjGa4ZzKG0byVpRKBeCDgNz+CVCehmOu1OOtfvVjU/OKzsFA69jLoPgR9O2QhKN4L92UiC/mId0P78GGHLXTdg42tcnxAog7O5RWz0L59e1k/Tj/9dAmO15U2sS7cdNNNEr+2Z88e39+wBW6yhROP0RfSsxCXxiWxnklWqSRZSOKIZZvyhUCm+ZGNZwEL8p133qmeeOIJ+Sjyi89C3Z0FL+g+uPIdshAU7+Xl8sc78h3vtmnTJmkbvv71gHd4knF5kYWxY8fKlgU85+vXrxfvNLwIn332WSnlTndsm67qqf+mY5dqz0K+JoBfOWCGOOKILQX3NWzYMPES6IMg6voUs/y0qFRmMobF7AO+mwgUG4FM8yMbsoBFE4QBHlgIS5nEkWFv3u8+fZEMivcqVLybn2cBW9OIsQgiC+hnbC8gCBQCXEcffTQ9C2FjFoo9afj+ZCKQyRgms9VsFREwQyDM/PDaj8dXM46BO6chsLg7Aevu+Kwvv/yyVMyC333Y+r3iiitkUT3hhBN8y6tcuXJB4t3QJgRYwiuSbcwCPAvYekCsG2LzEIPBmAVuQ5jNUt5VEATCGMOCVIwvIQIWIBBmfrj34/GVjPgy5JrBSTYnz4JpHJnffdgeRYwasuDCa4EFFwGGL7zwgkLOAiS/a9q0qaBYiHg3vB9bCIg5QHtxZToNEZSLwn3iAVs4NWvWlHL9fuNpCAsmDauQTATCGMNkIsFWEYGDEeD8yG5UUIUyO7wy3R3q6GSmQvk7EQiDAI1hGNT4TFoQ4PzIrqepQpkdXpnuJlnIhBB/LxgCNIYFg5oviiECnB8x7LQEVZlkIUGdGfem0BjGvQdZ/ygR4PyIEl2WnQkBkoVMCPH3giFAY1gwqPmiGCLA+RHDTktQlUkWEtSZcW8KjWHce5D1jxKBsPMDe/dvvvmmqCj+13/9l6pXr56cVOjRo4ekwc931L5feV6ZEpEpF7oSQ4YMkbrE5ULWTD0ZUxoULkkW4jI6U1DPsMYwBdCwiUSgRMgnWyjWrFkj+QaQkRDCSkhRPGbMGHXmmWeKGCA0EPKZljgTWXAyJaIdO3fulHwIyN+AusXlcpOFNChckizEZXSmoJ5hycLatWtL1E9TABObmFIEMs0PrwyO0OhBGuZu3bqpSy+9tAS5bdu2qRUrVohuDlSBkQcBKZ+hEdGwYUP14IMPSo4CXH6qivgN2WWRiGn58uUi0IT0yrr+DlSIUdbxxx+vunTpovr166d0soAy8IXeoEED1bdvX7Vq1SohLuvWrVNt27ZVkyZNUq1atZLcDNBqeOSRR9QRRxxR4o2AirH77/379xfV4UsuuUTsAoSpQJSeeuophaRQqCPUiJHFMUgxcuTIkXI/EjzhWbQViZqQqApYolzklKhSpYrkdEi6wiXJQkoNj43NzmQM3XWGQYFxQx54GD9eRCDJCGSaH15kAfMCCpBYzODy97rgCcDCiURNPXv2lAUaCz5SQYNs+ClI/vzzz+q6664TNcaLLrpIPfPMM7KgYnsDao145/PPP69AGEAEsOi6RaQ+/vhjEWXCfzVq1JDykFmycePGIlSITIqY4++++64o/6JOSADleCOQltnr7xs3blQQtII0wNy5c9Wrr74qz9SuXVuyV6JNQZkZkaMBdZ0wYYKIEe7evVtdddVV0k4oT4IAwWPjJKBCmUlXuCRZSLJ1iVnbMhlDpzkgCZisMAg33nijTGJeRCDuCPztb3+TBdPv8psfQaqTzZs3z7jFALLgpDauW7euQnmQaIb+zpYtW3wVKSEYpasxOvVGefBUwCMALQjERyAewStmoWXLlkJSnPgJpwx4EpYuXapWr15dUg8oHGP7BDEXkMvGFaRQuXDhQmk7vBEgBsheecYZZwiJQQbGDz/8MFAxEvWaOnWqeFrcypO6xDdwSIPCJclC3C1MguqfiSyQJCSos9mUEgQWLVoki+D27dvlyxkE2OvKND+8PAs7duyQr3V4C3TPAgLy4BkoU6bMQQGOOlmAyJSfIiUWST3ITycL+CoHAQBxgKcAX/RunQp3G1GfWbNmCTmAvDPqi+0C/Bv1XLZsmQJhwDaAE6CJMrz+Dk8AtiKwlbB48WIFqW7YD2ytgGAgqNIddxCkGOm+V4/LQBrpNChckizQaFmDgJ8x1EkCJjmCoXgRgbgjgO0zfIHjCxcubHzV40sdrnx8+V5wwQWlmhiGLPjFLCBOYfTo0UIi8PWvBzjqZAGqv35Kk/rXtS7BrC+kL7/8sgKpAGHB1oZ7G0JvIBZxLPAgBCAJ2DoAkXIrDDt1hy1o1qxZSRH636FDgdgEEA6QiwEDBoiHAYJXiJ3Ac25vAXQvsB0yffp0ISs6Jl73oq9QVz/PQtIULkkW4m5xElR/tzEkSUhQ57IpJQggKA8kAYF5IAVYoPTrueeeE9KABQ8kolGjRvJzJrLgB7H7NAS+oLEQnnTSSbKIu09D6GQBi6af0iTeh71/yDh36NBBYhbgicAJC+z1T5s2TbYLsMUBbwm2AoLIghOIiEX2sMMOk+ewfQGcIEgFzwv+BtIBTwy8Bohl8Po7Yh7gcUC8AuIlEOCJ2IcPPvhAvCFVq1aVGAo/NUnELOhkAaQLWKGdiFnAVoYTs4A2pkHhkmSBRswaBJzBSJJgTZewInlGAFH1IArnnXdeqYA4r9fAfQ/SgPvxv2HJArYccMoACzjyLDRp0kTiBLBwlytXLnAb4sgjj1R+SpOos36awAlsRNChvtC+8sor4iUAYRg0aNBBpyGctmNBxjYMyAGCCnFSY/78+eJZKF++vKhaIoYAWxogWTh9gXd5/R1YwcOBAEfITGP7YcGCBWrz5s2CJciIu/69e/eWcqEm6XX802krCBGICmKmcMrCOQ2RdIXLg8hCnucGiyMCWSGAryl8KVSrVq1Ehz6rAngzEbAEAXydIhjPufDFjgsLMCL6QYoRBBh0YS7gyx7Hg7EwYuHnZR8CaVC4pGfBvnGX2hphMP7pT3+S4CVEYffq1Uv95je/SS0ebHi8EcA+t5OrAC2BSxy5DZyofOQ/CCIL2C7AVzCOH+JII76qSRbsHBNpULgkWbBz7KWyVrqb9Y033pDjkevXrxf35YgRI1KJCRudPATgZgcJQIpjuL0rVKhwUCNBDLD9ALc94hZAMMJuQyQPQbaoGAiQLBQDdb7TEwEvY0jSwMGSRAScHAU41gcycMUVV0gzsb8PkoDTBSASerQ/yUISR0J82kSyEJ++SnxNg4whSUPiuz+VDUQcA7wMyDaI1MKI1gd5QAS/+yJZSOUQsabRJAvWdAUrYmIMSRo4TpKIAJL6IIESiILfZTI/3M9mSoQUBstsVCrToMYYBsM4PkOyEMdeS2idszGGJA0JHQRslvVkIZsuSoMaYzZ4xPlekoU4917C6p4NWXCa7pAGJLLhRQSSjECm+eGV7jmTZyFIURJJkpCICBcUHCH6hJwH+F8njwJiL5AJEpoLyCFRp04dCUyGJgW8CmlQY0zymNPbRrKQlp6OQTszGcMYNIFVJAKRIZBpfmRLFoIyGCJLIoIunZTKyDKJREZeZMFPsfLbb78VhcekqzFG1uGWFUyyYFmHpLk6mYxhmrFh24mA3/wIUp2EgJJfiuUgbQToLCDtMnQScGxT12lwexZ0dUY9VTTuS4MaY1pGJslCWno6Bu0MQxagVAfdewjQnHnmmWLcdHW9GDSbVYwxAoUcf5nmR7aehSDVxf/5n/+RDJOOiJObBOjbEH4iVDjZkQY1xhgP36yqTrKQFVy8OUoEMhlDr3dDqc4R3tm2bZuaM2eOuD2RUpcXEYgagUKOv0zzI1uykC/Pgh9Z8PMsJE2NMeoxZkv5JAu29ATrESpD3bPPPqtOOOEE1a5dO/XDDz+IsMuVV15ZSlcCX0WzZs1SkASGXO3999+vIHrDiwjkioDJ+NPfkctYzEQWvNoSFOCYTcwCYg8g7+wVs+BHFqBYmQY1xlzHUFyeJ1mIS0+loJ5hjCGMNcR6WrduLWTBSaOrb0XAQCNSG1HaO3fuFNcosuTR+5CCQRVxE03Gn5sshB2LYeaHQxZWrlxZConXX39d5oz7NISjuoibsQ0BEauKFSuq/v37qw0bNmRFFo444gg5DZF0NcaIh5g1xZMsWNMVrEgYY2jyZQeygP3TAQMGKBjPGTNmKER3kyxwzOWKgMn4c5OFsGMxzPzItX14HgqZkyZNEs/fmDFj5H9NrzSoMZpiEff7SBbi3oMJqn8YY4g944ULF4qnAHK+XjELIAswWogKJ1lI0ICxoCkm489NFsKOxTDzIyxEn3zyiWwhvPjii6pMmTKytTdy5EhVpUqVrIpMgxpjVoDE+GaShRh3XtKqHsYY+kWjIyUt4hQQ7PjOO++QLCRtsFjSHpPxh0C/fIzFMPPDEphYjQQgQLKQgE5MShNoDJPSk2xHFAhwfkSBKss0RYBkwRQp3hc5AjSGkUPMF8QYAc6P7DoPWyD479BDD83uQd7tiUBByYI7CYh7L++uu+5SCBjChf1lPYK3e/fuauLEiapRo0ahuzJILc1UHS0bxTXTikZRpum7bbqPxtCm3mBdbEMgzPyAXcPpCwT0XnTRRer777+XAN9jjz3WuHm63YYWRK9evVSrVq1KEjahoO+++05dc801cmJiwYIFgYnRdHuH8vSjl6Z2GO9EXAXWjEWLFkmWyfPOO0/SS+N0FCS/x48frwYNGnRQXWhvjbu+1I1Wk4WxY8fK8R6c70Xg2urVq9W0adNUhQoVQrU2aJCYqqNFMdCiKDMUQEV+KIwxLHKV+XoiUDAEwswPHCeGHR04cKD61a9+FaqubrIAcaljjjlG4oGcI8qwYffee6/atWuXeuCBB4yzqLptn6kdhu4Egi6Rzrpv377Srrlz58rHJshR2bJlhbyAiDCja6huP+ihrMiCV4YwMMFVq1ZJp+Bcbtu2beWYDZgnLgSXjRo1SpLhXHrppQpKZuhQMFu/3xzPgkMW8G+vQYVo3ddee0317t1b3X333apatWryTj8lNb2MSpUqybn7448/Xp6fPHmyatGihZATXF988YUMfrQLZMUZePgNkfdt2rSRSXHWWWeV8ngEqbiZ1Csbxp+fIWBPKWGMoT21Z02IQLQIZJofbvsMogAhKGRMdBbTZcuWyQdXkFpkkN12PAGnnnqqkA/YdFyw6bDx69evF5t50kkn+a4Lfp4FnLQwVamEqBVsMu4/5ZRTpA579uxRQ4cOFQEseBvQbqhhwo6jzZUrV1ZIRIXU8FOmTDHCwU95M43HrnMmCzt27BAZU7h8GjduLHn6kUYUCykG6/Dhw8X9ddlll8nivGbNGhlY2Efy+81NFhzPwtatW4XN7t27V5698MILpVwMGEwUEAa42fx+w5ElDGTc//zzzysQBrBSKKyZqqNhoMMNh/8goIJje47H46effsqpXhjQJAsHorW4LJ0IxBSBbMkCmukQBiRVqlq1ailpaT+1SGwp+NlmhyxcfvnlQgawDbB//3516623qm7duon9h41FQia/dQFrhpe2BD48Te0wcj8g5wOysg4bNkydc845qkaNGiU5ILAe6B94aOuECRNU586dlbOOOKTJDweU4ae8SbJwyCES9iV3hgAAHXxJREFUEOK+glTNALRzYWAuXbpUFk+kBcWXNDLqQXkMX/0gEVjs8e/PPvvM9zeHLOgxC+3bt5evf2QDC8ppDnapv/Ovf/2r7NdBYAjpR+EVgNcDhAMD/PDDDxevhak6Gu7FIJw6daow2s8//1xde+21MhAxgP3enale+r5dTG1ZztXOZAxzfgELIAIxRsBvfgTZZ3z5w7vgRRb81CKD7LZDFpDpER+EThpofIDhPfi32/XvXhfcqpU6cTC1w+hG2Nu1a9fKFvXy5cvlYxVldejQQT4AdbKgt9Xt2fDDAZ5vP+VNkgUfsuDML69tCJwzxhlikAMsxtgfql+/vvwbYDtBi/hi1jsJi7jfb27PAggM3FvI+49BCaKhP6uzSAxmv9+ccqELgLrAG1K7dm1hp6bqaO7tENN3Z6oXyYIKpQ0RY9vPqhOBrBDIRKa97HOQZ8FP0yHIbjtkAR9LjzzyiGrZsqV4L5yslM4CfeKJJ/quC35kAVu/pnbYDRzWIawR2GJA3WrWrFmKLOhtDQqw1NU1Fy9e7Ku8SbIQgiwggxk6CBG2IAm67rmboYIg4Msb97o9C/pvbrKAf2N7YcSIERKog8jXXL/gX375Zdm3g6sMbikvRuuljoaBhmew5wViBJca6gVxItQx13pxG4LbEFmtILw5NQgUiiwE2W399AJIxUsvvSQkH3FfIAgOWcBpBL91IVvPgpcdxjrjbIMgfsG9RsDrq3sWwpAFehZKT62sYha8ZiUCQPDFjw5FpyGYEa59bBnAI4CFFW4hJ7bAiVlw9rS8fvPyLGDrAWVjka5evXrOsQGImUB5N954o7BQU3U0J2YBLjdswSD+4o033ijxrOQSS8GYBe9tsNSsBmwoEQhAIBNZ8Ho0jGcBMWJ+dlsnCyAEiF046qij5AQC6ucs0Agk9FsXcOTRK2YBNtnUDuPUBT7S+vTpo7p27SpNX7FihQQtYi3CByXiDfDxVq5cuVLHM009C7t37y4Vs6Arb9KzkMGz4DUYEQyDaFOQAwSPDB48WM2fP18WT8QpOCcAwNKQW3zjxo0yiPAF7febQxb0mIVOnTpJjAHIBQZlkFqa32/uLYRXXnlFPCHYtpg5c6aROhrqhnogoAbtQJtx+qNu3boCTz7qlVaLGcYYphUrtjt9CISZH2HIAhZCP9uskwWQBHxwIVAcizIWV4cs4JSZ37qAeAIvsuCchjBRqYRXV8+zsG/fPjlGCdvctGlTiWe477771JIlS2S7efbs2UIk3Nvh7jwP+jYEcPBT3iRZCEEWkjJlqY5W/J4MYwyLX2vWgAgUBoE0zA9b7XAuypuFGR3RvyXnbYjoq1iYN1AdrTA4B70lDcaw+CizBnFFIA3zwyY7nC/lzbiON3e9SRaS0pMJaEcajGECuolNKBICnB9FAp6vFQRIFjgQrEGAxtCarmBFLESA88PCTklRlUgWUtTZtjeVxtD2HmL9iokA50cx0ee7IyML+RZH8itPT4rkjpB1K5Hh3iA1S+d3HMXB0SGAgwvHI7dv3y6CLLhMldHyjQHeHUWZtkwDGkNbeoL1sBGBfM4Pm+yIl12GLcfx9CFDhshR/LhcbmVl07UiTPuC+jBI4TnMuyLdhsj3YDQhC8cdd1xGJTKQBT81S2SgxO87d+5U8+bNUxBL8SILpspo+caAZCHsMOdzRCD+CCSdLOjCgbDByLlw9dVXi8BfXC73Im26VuS7fUUnC17pRNFIRI3inC3yc1988cUi6ISztLo6Y8OGDUVICmdocQWpM/qV55zN1RUju3TpItoM+C1IiQz3IHe4Thbciy/+jXPCp512moIEKs7nIqGH7lkAUzRVRkN5VKg0nwb5NIbmb+WdRCAeCGSaH/myz0FKwvgAGj16tKg5IhFTnTp1xK43b95cQAxSafSz+Y5nQScLKAv5bxo0aCBif37KxsgjgRw/SD2NRH+ONwJ5F9x/hz4Gskpecsklql27dlJX5MpBO6BIiXULWYixRgQpBCNfkKNgiWexXnkpK5uqaKLdzzzzTMn6hLYjsRRyGKE927ZtE+LkVlh2f4wGKTznY4RntQ3hNRjRILjsoQAJdUk0GuBBf6Ffv36izNizZ09JXAQCgUQdeAaLN7JvIakRBpujGokc337lQYTKrRiJTGFOIpB69eplVCLz8iw4KmQQe0JZEJ5CjnJknezYsWMpsoAkHqbKaFSozG6IZjKG2ZXGu4lAshDIND/yZZ+h0RCkGBlGpRFeWz+bj0yQ7o84pISGHcZ/UJP0q8+7774rXmCsK8iF4HgjkHrf6+9ICoj3Qaly7ty5kpQPz0AjCHYddQzKEIw8ELqCJRJRXXXVVZ7KytmoaKIeL774oqyTyKCJzMJYP/HhmklFGcmmglSc8yUhYEQWglTNmjRpUkoPwZmeWCid9MzIbqhnxtqyZYsoliFrIrwE0IVAR0EZEouxrq+gl+elGOmOWcikROaOWdDVLPWyoEqJ1NJgp8h/7sQsUKEyOgOcyRhG92aWTATsR8BvfuTbPuvZCb0UI8OoNAbZfHhv3XYZAlV4Dz469ZgFd31QLrSGIFeNj0UsmrigWeT394ULF4onGt4IEAPEtsFTgg9RqGl++OGHgcrFevvdCsi6sjLWMlMVTWgMgRhBYwjECh/GWH+gahykoux424NUnAtKFpxp5MVc/fZG3C4SnSzAXdKmTZtSsxOdtWDBAiELumqkThYwoNyKkW6yoBfqpUSmM1i3miUGja6aBrYKVovJgwEEdxEVKqMzqiQL0WHLkuOPQKb5kS/7XKZMGSPFSCxCpiqNQTa/atWqB3kW3HbcT9kYdV22bJkQgy+//FLSPWONwOX1d3gCsBWBrQSoSiJFNFI6Y3scBANuf/eapq8xKNet1umnnpyNiiY+cvFxDQ89CBFIBwjQn/70p0AVZacuQSrO1pAFnUnplQoiC++995568sknRT+ifPnypWaxSXm6YqSuWw7XVSYlMre7S1ez1JXKEI0LlxMGVaNGjVSFChWELPh5FqhQmbsxzmQMc38DSyAC8UUg0/zwIgsm9tS96ONr3UQx0v1ckEpjkM33i1lweipI2Vj3gnz66acST4EFv1mzZiUdrf8duhGITYB9B7kYMGCAeBjg+kf8G55zewuwEOOrH55vfPXrZMHrXkdZ2c+z4LVWoLKIjUOsxE8//aQuuOAC1bp1a+O6BKk4F4UseE0zxAxgnwfS0RB5QswCBs3QoUPVhAkTSsQ7dAYKwBHlinvOPfdc2VtaunSpuGxwZSpPV4yEG8nxBiCgJJMSmduzoKtZguE6ZWEwOR2IvSO4p0AW0F5TZTQqVGZnmDMZw+xK491EIFkIhJkfYewzFnYTxUg3WQhSaQyy+Vio3R9xes8FKRu/8MILskWMr3J8OOJrHB94iGXw+juC3OFxQLwCAie7desmW+IffPCBfMFjDQBmJnECaL8Ts+elnpyNiibau3nzZlkXUS4IRTZ1CVJxtoYsoJF65ChcQNhvwRe7210zZ84c8SaADYKtwWWEzu7evbucGgDrMy3PUYxEIAj+w7syKZF5nefV1Sx1L4VDFnAqAuQFpzlAFpzTECbKaGgLFSrNDXYYY2heOu8kAvFGIOz8yNY+Y/E2UYx0k4VMKo1+Nj+TZyFI2RieaahLTp06VYIU8VGHE3lYf7z+DgzxEYcAR8QEwI5j+xsLNTwCOFHnXoN69+4t5dasWdMzz42fQme2KpqIkwNZOOmkk4T0OHl+TFWUgxSe8zHyjQIc8/GiJJVhqzJa3DEOawzj3m7WnwiYIBCn+UGVxn/2aJLWCpIFk1nquscmZbQQ1bf2kTgZQ2tBZMUSi4Dt84MqjQcPvSStFSQLiTUt8WuY7cYwfoiyxklCgPMjSb0Zv7aQLMSvzxJbYxrDxHYtG5YHBDg/8gAiiwiNQCzIAlw5+M9JuBG6tXzQagRoDK3uHlauyAhwfhS5A1L++ryTBVMBC1ORJaTmhEbDoEGD5LRD0GWq8GX67mzGRhRlZvP+JNxLY5iEXmQbokKA8yMqZFmuCQLWk4WgDI3uBpoqfEWxsEdRpkkHJukeGsMk9Sbbkm8EOD/yjSjLywaBrMiCn6pZkNpVkHqXnofB676jjjpKsnEhQYWTDtpJdOFW4KIaZDbdbue9NIZ29gtrZQcCnB929ENaa5EzWXCyXUFxEiqNUJBcs2aNpK7Ewu6nNIbzpw5ZCLoP2xBOVkVka/QrDwktqAYZ72FMYxjv/mPto0WA8yNafFl6MAJGZCEbVTM9FzkIgZ+6JBZ3hywE3QdFMocsgDgElWeq8IUtA5SJrF/Qg4CyF0gI0lMjmYifyhckrE0UwPKVXjNtg5fGMG09zvZmgwDnRzZo8d58I2BEFpyXmqia6Xv3SO/ppy6JMnXFLL/7dL0GCHP43bdv3z71xBNPiEiILi4CDwcu5B53Lnd8gR4X4Va9NP1Nbw/JQrhhSmMYDjc+lQ4EOD/S0c+2tjJnshCkuoU4BD91SX3BDrpPX6yx5RFUnpdngWqQtg69g+tFYxifvmJNC48A50fhMecb/4VAVmTBC7hMqlt+6pKQB9VjFvzug6jJFVdcIe7/E044IVCtkmqQ8R7aNIbx7j/WPloEOD+ixZelByOQM1lA8UFqV35KY+6tAL/7EEMA9bAlS5ZI0CROPXipVVINMv5DncYw/n3IFkSHAOdHdNiy5MwI5IUsZH5NYe5IksJXYRCz6y00hnb1B2tjFwKcH3b1R9pqkyiykCSFr7QNRLSXxjCNvc42myLA+WGKFO+LAoFEkYUoAGKZhUOAxrBwWPNN8UOA8yN+fZakGpMsJKk3Y94WGsOYdyCrHykCnB+RwsvCMyBAshCzIZJkBU4aw5gNRla3oAhwfhQUbr7MhUAsyAIWyA0bNqh7771Xvfzyy6pWrVpq+PDhaujQoapChQpyQuKpp55SN910k+rVq5fatm2bevXVV0ua2r17dzVx4kTVqFGj0AMgjFBUvlUws1HgDN3QIj5IY1hE8Plq6xHg/LC+ixJdwViQBWhNICfDPffco1q0aKGwaEKDYteuXWrSpEmiQTF27Fg1cOBAddxxx0m2Rvy7devWCnka5syZo1avXq2mTZsm5CLMFYYsmKpgmtYnGwVO0zJtuo/G0KbeYF1sQ4Dzw7YeSVd9siILXumesYiOHj1aVCHxdV+nTh1ZyJs3b67cCyw0JrBwP/TQQ+rjjz9W48aNUx07dpR/46t/zJgx6rHHHpOcCvj/1113nWg14H/hMejSpUtJ73z77bdqxIgR6je/+Y1atmyZKFPiWr58uZoyZUoJWcDf3PXwU8LEvSYqmZUqVZI2Hn/88eqSSy6R9z3yyCPqiCOOEJXMIUOGqMMOO0w9/PDDQm5AWnB98cUX4h0B8QGJcTQv8JuToArppr3wbNy48UEKnCeffHKiRiuNYaK6k43JMwKcH3kGlMVlhUBeyAK+5K+//nrVs2dP+dL/+uuvZVH88MMPSxZB6CW4yQIIABZXPAfisG7dOvX444/LQjpy5Eg1c+ZMtX//fknCBNEnbD/oF0gGvAzYfkA5/fv3F2EoL8/C1q1b1R133KEgYIUtjAsvvFBUMrGggwRBU+L777/3/c1RycT9zz//vAJh6Nu3r1q/fr2aN2+etBfEBlkkkY0Sdc1GBVMnC354ou4OwUgaUUC/0hhmNXd5c8oQ4PxIWYdb1lwjshCkOgkPAogCFvOGDRseRAicRdCLLOjPPf3002r79u2S1hlkw+ur2y3QhIyOeMaLLKxcubIE6vbt26vJkyer008/XXlpWeD56dOnq0yqkiA0rVq1EsIBAnP44Yert99+W82YMUM8IfXq1ZMtEcebkY0Kpk4W/PAEmSFZsGwGsTpEoEAIkCwUCGi+xhMBI7LgPOm3DRFECEx/cxZ+xBroe/N4t59nAVsP0JgI8iwgyBBf/4h3gFfgs88+U3fddZekjgb5yEZVEl/8PXr0kG2N8ePHq9q1a6uff/5ZtkFAGFAX1BX3IH11GBVMbEP4YUaywFlMBNKLAMlCevvehpZHThb0hR6L6ksvvVQSs6Avin5kAXEBQTEL/fr1U7/+9a99tyEAMhZZxDcgAPLoo48W7wW++qtVqyaLuqlnwakvTmRgUUe9AKBzffrppxJvgC2Ro446St4BYlK+fPmSe/xUMHXPAsmCDVODdSACdiFAsmBXf6StNlmRBS9wgoIY8aU9aNAgddttt6mzzz5b9vMRj+AEOJqQBezNm5yG8ItZgGcBWw+jRo2SQMTq1avnFLOAExXYakB5N954o3rnnXdkKwT/xvYJtiMQb4GYhWxUME3JgqPAiS2VpF00hknrUbYnnwhwfuQTTZaVLQKRkgWcDnjuuedkIW3SpImcHHjrrbeyJguZ8iz88MMPB3kW9JiFTp06yfZAhw4dxBPgPvFw5513qpo1awp2fr+5SdErr7wiuRwQxAgSgpgNbEugrIsvvljKwrYHFnW8H5fpaQg/zwJIiq7AmbQgRxrDbKcv708TApwfaept+9qaM1mwr0n21IgqmNn1BY1hdnjx7nQhwPmRrv62rbUkCxH2CFUwswOXxjA7vHh3uhDg/EhXf9vWWpIF23okxfWhMUxx57PpGRHg/MgIEW+IEAGShQjBZdHZIUBjmB1evDtdCHB+pKu/bWstyUKBeiRfapH5KqdAzc7qNTSGWcHFm1OGAOdHyjrcsuZGRhbCCC+ZYoNESnpKZ/05/b3uBEfu8k1VIU3f584w6bwvG7XITz75RHIzLFq0SHJCnHfeeXLiAtkhg8qJEm/Tfsn1PhrDXBHk80lGgPMjyb1rf9sSRxb8iIPXQm6qChlEFky62FQtEuJYV155pTr//PNFdwLX3LlzJdskRLrKli3LdM8mgPMeIpBABEgWEtipMWpSVmTBK90zchxAd8GtuvjBBx+IOFSbNm3UAw88ILoRUGp0kgl5qTtCnAkZEJGPoV27durPf/6zpGnGQlm5cmURe6pfv74spqaeBb0OZ511lpo4caIoXMKrYKoKWbVqVaP3IVOjGwss+r/73e9EFRPKnAsWLFBOfgSkin7zzTdFiAqZKPEeaD+gXhDEwgW9iqFDhyokY4K3wSkHwlVIEAVcvvnmG0l8hXwP+JufciV0PHABV2SfxAWsoQCKRFnvvfeeeuaZZ1SfPn1Uy5YtRfuikBeNYSHR5rvihgDnR9x6LFn1zZksYOHxUl0sV66cLLBeapTfffedbxZFKDrC3T5s2DD5qkbiI2RCRMIjuOOvvfZaWVRNyQKULfEf6rFw4UK1evVqWVBBckxVIU23IUCAvLBA3R0BKBAVbBmgnf/93/+tunbtKloS2GbYt2+fZIDctGmTtP+cc85RNWrUKEkp7dbMAAYTJkxQnTt3Vo6qpkMW/LBHGSAeyHjZrFkzSXUNOW2QBfQZckOgbitWrBD5cNQN5MYRyIpy+NMYRokuy447Apwfce/BeNffiCwEqU7iC9hPddFJsVy3bt1SapRYVP30GfBVjEUdWQzhrUB6Zuzd46scX9zIkPjTTz8ZkwUs0siuiHp+/vnnQjawwOIyVYU0JQtYaL2wcItVQacCHo5zzz33oK93yFyvXbtWzZkzRy1fvlw1btxYsED2Sbcap65O6Y7V8FOuRHpqeCegsglcQcbgsQBZOPLII0tGM7weSLMNogZvSevWrSMf6TSGkUPMF8QYAc6PGHdeAqpuRBacdnptQ/ipLmIbwi9tMRYsP+VHxBbApQ59hcWLF8uWw7p162T7AnLQ+CI2XbzdAY76oo2veFNVSNP3YRvFS4ESWwkmngX31zuwhWIm8ADhQUpqP+nuoMBOkD2QDxACYAo8HXKg/0bPQgJmNJuQWARIFhLbtbFoWM5kQW+lW3XRjywEeRagMonYBLi+IUQ1YMAA8TBAgKpLly7iOjddvB1lSOzlo7wdO3aI+uT999+v9u/fb6wKafo+PYhSxwJbDM4ir+s5uGMW9u7dq1atWiVEClsDuHTFTHhHciULQZ4FxizEYs6ykilFgGQhpR1vSbOzIgtedXakpd2qiwiO8yMLP/74o2/MAr5u8XWOeAUEB3br1k0CJOGpwCKKeAXTxRtkAfEK8EZgDx91feONN+SrGnUwVYU0fR+kq70UKOERMFGL3LVrl5AZBBgilgEXYgcQh4CtA2wbOOUAJx1fU8/C7t27S8UsIG7DUQLVtyGKMT5pDIuBOt8ZFwQ4P+LSU8msZ85kAcGKUEJ0qy4i4M6PLGBRClJ+xMKHAD94BLD9gBMEmzdvljgHfHE7i7euLInuef3114VM6HLPUJtEoCBOVSAQcNKkSQoxFM5pCBNVSCegMtP7oLLphQViLEzVIvU8C9gqwTYM2tC0aVOFeAannPHjx6vZs2cLkYBHw5QsAHtsQ1x99dWqYsWKqn///mrDhg0HxSwUY7jTGBYDdb4zLghwfsSlp5JZz5zJQpxhSbsqJMgHyBMGAU5h4H+LedEYFhN9vtt2BDg/bO+hZNcv1WQhjaqQ8Fxg++XFF19UZcqUkSRQCCatUqVK0Uc6jWHRu4AVsBgBzg+LOycFVUs1WUhB/8aqiTSGseouVrbACHB+FBhwvq4UAiQLHBD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JAsp6mzbm0pjaHsPsX7FRIDzo5jo890kCxwD1iBAY2hNV7AiFiLA+WFhp6SoSiQLKeps25tKY2h7D7F+xUSA86OY6PPdJAscA9YgQGNoTVewIhYiwPlhYaekqEokCynqbNubSmNoew+xfsVEgPOjmOjz3SQLHAPWIEBjaE1XsCIWIsD5YWGnpKhKB5GFFLWdTbUQgQMHDlhYK1aJCBQfARhrXkSgmAjAPh9ygFa6mH3AdxMBIkAEiAARsB4BkgXru4gVJAJEgAgQASJQXARIFoqLP99OBIgAESACRMB6BEgWrO8iVpAIEAEiQASIQHER+P/X0/77HdLgaQ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26" name="Picture 2" descr="C:\Users\Bugra\Desktop\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78" y="836712"/>
            <a:ext cx="6554787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6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764704"/>
            <a:ext cx="9217024" cy="1224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Nowadays there is no application that can respond to the requests of readers</a:t>
            </a:r>
            <a:r>
              <a:rPr lang="en-US" sz="2000" b="1" dirty="0" smtClean="0"/>
              <a:t>.</a:t>
            </a:r>
            <a:r>
              <a:rPr lang="tr-TR" sz="2000" b="1" dirty="0" smtClean="0"/>
              <a:t/>
            </a:r>
            <a:br>
              <a:rPr lang="tr-TR" sz="2000" b="1" dirty="0" smtClean="0"/>
            </a:br>
            <a:r>
              <a:rPr lang="tr-TR" sz="2000" b="1" dirty="0" smtClean="0"/>
              <a:t/>
            </a:r>
            <a:br>
              <a:rPr lang="tr-TR" sz="2000" b="1" dirty="0" smtClean="0"/>
            </a:br>
            <a:r>
              <a:rPr lang="tr-TR" sz="2000" b="1" dirty="0" smtClean="0"/>
              <a:t>	</a:t>
            </a:r>
            <a:r>
              <a:rPr lang="tr-TR" sz="2000" b="1" dirty="0"/>
              <a:t> </a:t>
            </a:r>
            <a:r>
              <a:rPr lang="tr-TR" sz="2000" b="1" dirty="0" smtClean="0"/>
              <a:t>       </a:t>
            </a:r>
            <a:r>
              <a:rPr lang="en-US" sz="2000" b="1" dirty="0" smtClean="0"/>
              <a:t>Most of the existing applications are very inadequate</a:t>
            </a:r>
            <a:endParaRPr lang="tr-TR" sz="2000" b="1" dirty="0" smtClean="0"/>
          </a:p>
          <a:p>
            <a:pPr marL="0" indent="0">
              <a:buNone/>
            </a:pPr>
            <a:r>
              <a:rPr lang="tr-TR" sz="2000" b="1" dirty="0" smtClean="0"/>
              <a:t>    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04864"/>
            <a:ext cx="4616822" cy="306557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123728" y="5713203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b="1" dirty="0" smtClean="0"/>
              <a:t> </a:t>
            </a:r>
            <a:r>
              <a:rPr lang="en-US" b="1" dirty="0" smtClean="0"/>
              <a:t>My aim is to develop a software for</a:t>
            </a:r>
            <a:r>
              <a:rPr lang="tr-TR" b="1" dirty="0" smtClean="0"/>
              <a:t> </a:t>
            </a:r>
            <a:r>
              <a:rPr lang="tr-TR" b="1" dirty="0" err="1" smtClean="0"/>
              <a:t>book-lovers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915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did I get cancer</a:t>
            </a:r>
            <a:r>
              <a:rPr lang="en-US" dirty="0" smtClean="0"/>
              <a:t>?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527787"/>
            <a:ext cx="5261570" cy="383042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154113" y="5663568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Of course there were a few problems I could not solve for a long </a:t>
            </a:r>
            <a:r>
              <a:rPr lang="en-US" dirty="0" err="1"/>
              <a:t>time.The</a:t>
            </a:r>
            <a:r>
              <a:rPr lang="en-US" dirty="0"/>
              <a:t> most difficult of </a:t>
            </a:r>
            <a:r>
              <a:rPr lang="en-US" dirty="0" smtClean="0"/>
              <a:t>these</a:t>
            </a:r>
            <a:r>
              <a:rPr lang="tr-TR" dirty="0" smtClean="0"/>
              <a:t>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333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lh5.googleusercontent.com/EafrNm5UgECJxpQSUQrfIxZ_Nsiyu8Noa5JwPkYydT1nCZtEp86g3mift3n8Kmrf_uJoQAIGDvy06T_2eR7Y7drRjq-d1Js73Vt3L0BTCISyxrbffQopkgw2ZBb_shH0YEFaLt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0688"/>
            <a:ext cx="6336704" cy="34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619672" y="4725144"/>
            <a:ext cx="59046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 was always take a file error in this area when i was </a:t>
            </a:r>
            <a:r>
              <a:rPr lang="en-US" dirty="0" err="1"/>
              <a:t>programming.The</a:t>
            </a:r>
            <a:r>
              <a:rPr lang="en-US" dirty="0"/>
              <a:t> program sometimes worked, sometimes did </a:t>
            </a:r>
            <a:r>
              <a:rPr lang="en-US" dirty="0" err="1"/>
              <a:t>not.After</a:t>
            </a:r>
            <a:r>
              <a:rPr lang="en-US" dirty="0"/>
              <a:t> 1 hour i </a:t>
            </a:r>
            <a:r>
              <a:rPr lang="en-US" dirty="0" smtClean="0"/>
              <a:t>found error</a:t>
            </a:r>
            <a:r>
              <a:rPr lang="tr-TR" dirty="0" smtClean="0"/>
              <a:t>. </a:t>
            </a:r>
            <a:r>
              <a:rPr lang="en-US" dirty="0" smtClean="0"/>
              <a:t>When </a:t>
            </a:r>
            <a:r>
              <a:rPr lang="en-US" dirty="0"/>
              <a:t>code pass if </a:t>
            </a:r>
            <a:r>
              <a:rPr lang="en-US" dirty="0" smtClean="0"/>
              <a:t>condition</a:t>
            </a:r>
            <a:r>
              <a:rPr lang="tr-TR" dirty="0" smtClean="0"/>
              <a:t>,</a:t>
            </a:r>
            <a:r>
              <a:rPr lang="en-US" dirty="0" smtClean="0"/>
              <a:t> The system file is not closed because there is no </a:t>
            </a:r>
            <a:r>
              <a:rPr lang="tr-TR" dirty="0" smtClean="0"/>
              <a:t>Close() </a:t>
            </a:r>
            <a:r>
              <a:rPr lang="tr-TR" dirty="0" err="1" smtClean="0"/>
              <a:t>method</a:t>
            </a:r>
            <a:r>
              <a:rPr lang="en-US" dirty="0" smtClean="0"/>
              <a:t> in that range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7067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</a:t>
            </a:r>
            <a:r>
              <a:rPr lang="tr-TR" dirty="0" err="1" smtClean="0"/>
              <a:t>Ugly</a:t>
            </a:r>
            <a:r>
              <a:rPr lang="tr-TR" dirty="0" smtClean="0"/>
              <a:t> </a:t>
            </a:r>
            <a:r>
              <a:rPr lang="tr-TR" dirty="0" err="1" smtClean="0"/>
              <a:t>Gui</a:t>
            </a:r>
            <a:r>
              <a:rPr lang="tr-TR" dirty="0" smtClean="0"/>
              <a:t> </a:t>
            </a:r>
            <a:r>
              <a:rPr lang="tr-TR" dirty="0" err="1" smtClean="0"/>
              <a:t>Simples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19258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2" y="1777169"/>
            <a:ext cx="40100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74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Future</a:t>
            </a:r>
            <a:r>
              <a:rPr lang="tr-TR" dirty="0" smtClean="0"/>
              <a:t>?</a:t>
            </a:r>
            <a:endParaRPr lang="tr-T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12776"/>
            <a:ext cx="2592288" cy="402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412776"/>
            <a:ext cx="2477257" cy="402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12776"/>
            <a:ext cx="2448272" cy="4047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00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267744" y="116632"/>
            <a:ext cx="8229600" cy="864096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/>
              <a:t>What</a:t>
            </a:r>
            <a:r>
              <a:rPr lang="tr-TR" dirty="0" smtClean="0"/>
              <a:t> is BIBLIOPHAGE ?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710118" y="805516"/>
            <a:ext cx="60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T</a:t>
            </a:r>
            <a:r>
              <a:rPr lang="en-US" dirty="0" smtClean="0"/>
              <a:t>his </a:t>
            </a:r>
            <a:r>
              <a:rPr lang="en-US" dirty="0"/>
              <a:t>software is to meet all the needs of reading people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01060" y="2412569"/>
            <a:ext cx="272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-</a:t>
            </a:r>
            <a:r>
              <a:rPr lang="tr-TR" dirty="0" err="1" smtClean="0"/>
              <a:t>Book</a:t>
            </a:r>
            <a:r>
              <a:rPr lang="tr-TR" dirty="0" smtClean="0"/>
              <a:t> </a:t>
            </a:r>
            <a:r>
              <a:rPr lang="tr-TR" dirty="0" err="1" smtClean="0"/>
              <a:t>management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329748" y="2781901"/>
            <a:ext cx="1047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-</a:t>
            </a:r>
            <a:r>
              <a:rPr lang="tr-TR" dirty="0" err="1" smtClean="0"/>
              <a:t>Wish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349809" y="3151233"/>
            <a:ext cx="3252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-</a:t>
            </a:r>
            <a:r>
              <a:rPr lang="tr-TR" dirty="0" err="1" smtClean="0"/>
              <a:t>Multiplatform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login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363338" y="2043237"/>
            <a:ext cx="1386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Available</a:t>
            </a:r>
            <a:endParaRPr lang="tr-TR" b="1" dirty="0"/>
          </a:p>
        </p:txBody>
      </p:sp>
      <p:sp>
        <p:nvSpPr>
          <p:cNvPr id="11" name="Dikdörtgen 10"/>
          <p:cNvSpPr/>
          <p:nvPr/>
        </p:nvSpPr>
        <p:spPr>
          <a:xfrm>
            <a:off x="406652" y="3987453"/>
            <a:ext cx="13863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/>
              <a:t>Soon</a:t>
            </a:r>
            <a:endParaRPr lang="tr-TR" b="1" dirty="0"/>
          </a:p>
        </p:txBody>
      </p:sp>
      <p:sp>
        <p:nvSpPr>
          <p:cNvPr id="12" name="Dikdörtgen 11"/>
          <p:cNvSpPr/>
          <p:nvPr/>
        </p:nvSpPr>
        <p:spPr>
          <a:xfrm>
            <a:off x="406652" y="4491509"/>
            <a:ext cx="2103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-</a:t>
            </a:r>
            <a:r>
              <a:rPr lang="tr-TR" dirty="0" err="1" smtClean="0"/>
              <a:t>Borrower</a:t>
            </a:r>
            <a:r>
              <a:rPr lang="tr-TR" dirty="0" smtClean="0"/>
              <a:t> </a:t>
            </a:r>
            <a:r>
              <a:rPr lang="tr-TR" dirty="0" err="1" smtClean="0"/>
              <a:t>Reminder</a:t>
            </a:r>
            <a:endParaRPr lang="tr-TR" dirty="0"/>
          </a:p>
        </p:txBody>
      </p:sp>
      <p:sp>
        <p:nvSpPr>
          <p:cNvPr id="13" name="Dikdörtgen 12"/>
          <p:cNvSpPr/>
          <p:nvPr/>
        </p:nvSpPr>
        <p:spPr>
          <a:xfrm>
            <a:off x="400952" y="4837522"/>
            <a:ext cx="2784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-Rate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Comment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2051720" y="1268760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 are some of the features of the application</a:t>
            </a:r>
            <a:endParaRPr lang="tr-TR" dirty="0"/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12" y="2132856"/>
            <a:ext cx="3258616" cy="3258616"/>
          </a:xfrm>
          <a:prstGeom prst="rect">
            <a:avLst/>
          </a:prstGeom>
        </p:spPr>
      </p:pic>
      <p:sp>
        <p:nvSpPr>
          <p:cNvPr id="16" name="Dikdörtgen 15"/>
          <p:cNvSpPr/>
          <p:nvPr/>
        </p:nvSpPr>
        <p:spPr>
          <a:xfrm>
            <a:off x="406652" y="52068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-</a:t>
            </a:r>
            <a:r>
              <a:rPr lang="tr-TR" dirty="0" err="1" smtClean="0"/>
              <a:t>Quotes</a:t>
            </a:r>
            <a:r>
              <a:rPr lang="tr-TR" dirty="0" smtClean="0"/>
              <a:t> </a:t>
            </a:r>
            <a:r>
              <a:rPr lang="tr-TR" dirty="0" err="1" smtClean="0"/>
              <a:t>Area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425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31159" y="260648"/>
            <a:ext cx="8229600" cy="1143000"/>
          </a:xfrm>
        </p:spPr>
        <p:txBody>
          <a:bodyPr/>
          <a:lstStyle/>
          <a:p>
            <a:r>
              <a:rPr lang="en-US" dirty="0" smtClean="0"/>
              <a:t>Why do I believe in this project</a:t>
            </a:r>
            <a:r>
              <a:rPr lang="tr-TR" dirty="0" smtClean="0"/>
              <a:t>?</a:t>
            </a:r>
            <a:endParaRPr lang="tr-TR" dirty="0"/>
          </a:p>
        </p:txBody>
      </p:sp>
      <p:pic>
        <p:nvPicPr>
          <p:cNvPr id="3074" name="Picture 2" descr="https://lh6.googleusercontent.com/IPMjn5qXTiu0mPcRal4BbIb-26kEvQ-tFkEp8yd-NjlHiqC5ReEbXPQ6FPI_H-yiiaANEtCLLNGQNjPB4gmkWvEQdwV4rp6FLgQUIR-Jyshx53_51elTnJ5QAHXsp_JfV9TDmi5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" y="3573016"/>
            <a:ext cx="4438455" cy="26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25" y="3573016"/>
            <a:ext cx="4204905" cy="284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305599" y="2213287"/>
            <a:ext cx="6480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Interestingly, the rate of reading</a:t>
            </a:r>
            <a:r>
              <a:rPr lang="tr-TR" sz="2000" dirty="0" smtClean="0"/>
              <a:t> </a:t>
            </a:r>
            <a:r>
              <a:rPr lang="en-US" sz="2000" dirty="0" smtClean="0"/>
              <a:t>rises in Turkey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3816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476672"/>
            <a:ext cx="8147248" cy="46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E-bookings are widespread, but some people</a:t>
            </a:r>
            <a:r>
              <a:rPr lang="tr-TR" sz="2000" dirty="0" smtClean="0"/>
              <a:t> </a:t>
            </a:r>
            <a:r>
              <a:rPr lang="en-US" sz="2000" dirty="0" smtClean="0"/>
              <a:t>always want physical products</a:t>
            </a:r>
            <a:endParaRPr lang="tr-TR" sz="2000" dirty="0"/>
          </a:p>
        </p:txBody>
      </p:sp>
      <p:pic>
        <p:nvPicPr>
          <p:cNvPr id="4098" name="Picture 2" descr="C:\Users\Bugra\Desktop\stan l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75" y="1196751"/>
            <a:ext cx="5215086" cy="510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1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Case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19409"/>
            <a:ext cx="6984776" cy="496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92088"/>
          </a:xfrm>
        </p:spPr>
        <p:txBody>
          <a:bodyPr/>
          <a:lstStyle/>
          <a:p>
            <a:r>
              <a:rPr lang="tr-TR" dirty="0" smtClean="0"/>
              <a:t>Statement of </a:t>
            </a:r>
            <a:r>
              <a:rPr lang="tr-TR" dirty="0" err="1" smtClean="0"/>
              <a:t>Work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en-US" sz="1800" dirty="0" smtClean="0"/>
              <a:t>This application was made for people who liked to read books</a:t>
            </a:r>
            <a:r>
              <a:rPr lang="tr-TR" sz="1800" dirty="0" smtClean="0"/>
              <a:t>.</a:t>
            </a:r>
            <a:r>
              <a:rPr lang="en-US" sz="1800" dirty="0" smtClean="0"/>
              <a:t>Some basic features are currently available</a:t>
            </a:r>
            <a:r>
              <a:rPr lang="tr-TR" sz="1800" dirty="0" smtClean="0"/>
              <a:t>.</a:t>
            </a:r>
          </a:p>
          <a:p>
            <a:pPr marL="0" indent="0">
              <a:buNone/>
            </a:pPr>
            <a:r>
              <a:rPr lang="tr-TR" sz="1800" dirty="0" smtClean="0"/>
              <a:t>	-</a:t>
            </a:r>
            <a:r>
              <a:rPr lang="tr-TR" sz="1800" dirty="0" err="1" smtClean="0"/>
              <a:t>Login</a:t>
            </a:r>
            <a:r>
              <a:rPr lang="tr-TR" sz="1800" dirty="0" smtClean="0"/>
              <a:t> </a:t>
            </a:r>
            <a:r>
              <a:rPr lang="tr-TR" sz="1800" dirty="0" err="1" smtClean="0"/>
              <a:t>or</a:t>
            </a:r>
            <a:r>
              <a:rPr lang="tr-TR" sz="1800" dirty="0" smtClean="0"/>
              <a:t> </a:t>
            </a:r>
            <a:r>
              <a:rPr lang="tr-TR" sz="1800" dirty="0" err="1" smtClean="0"/>
              <a:t>Sign-up</a:t>
            </a:r>
            <a:r>
              <a:rPr lang="tr-TR" sz="1800" dirty="0" smtClean="0"/>
              <a:t> </a:t>
            </a:r>
            <a:r>
              <a:rPr lang="tr-TR" sz="1800" dirty="0" err="1" smtClean="0"/>
              <a:t>process</a:t>
            </a:r>
            <a:endParaRPr lang="tr-TR" sz="1800" dirty="0" smtClean="0"/>
          </a:p>
          <a:p>
            <a:pPr marL="0" indent="0">
              <a:buNone/>
            </a:pPr>
            <a:r>
              <a:rPr lang="tr-TR" sz="1800" dirty="0" smtClean="0"/>
              <a:t>	-</a:t>
            </a:r>
            <a:r>
              <a:rPr lang="tr-TR" sz="1800" dirty="0" err="1" smtClean="0"/>
              <a:t>Book</a:t>
            </a:r>
            <a:r>
              <a:rPr lang="tr-TR" sz="1800" dirty="0" smtClean="0"/>
              <a:t> Management </a:t>
            </a:r>
            <a:r>
              <a:rPr lang="tr-TR" sz="1800" dirty="0" err="1" smtClean="0"/>
              <a:t>System</a:t>
            </a:r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	-</a:t>
            </a:r>
            <a:r>
              <a:rPr lang="tr-TR" sz="1800" dirty="0" err="1" smtClean="0"/>
              <a:t>Wish</a:t>
            </a:r>
            <a:r>
              <a:rPr lang="tr-TR" sz="1800" dirty="0" smtClean="0"/>
              <a:t> </a:t>
            </a:r>
            <a:r>
              <a:rPr lang="tr-TR" sz="1800" dirty="0" err="1" smtClean="0"/>
              <a:t>List</a:t>
            </a:r>
            <a:r>
              <a:rPr lang="tr-TR" sz="1800" dirty="0" smtClean="0"/>
              <a:t> </a:t>
            </a:r>
          </a:p>
          <a:p>
            <a:pPr marL="0" indent="0">
              <a:buNone/>
            </a:pPr>
            <a:r>
              <a:rPr lang="tr-TR" sz="1800" dirty="0" smtClean="0"/>
              <a:t>            </a:t>
            </a:r>
          </a:p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tr-TR" sz="1800" dirty="0" err="1" smtClean="0"/>
              <a:t>From</a:t>
            </a:r>
            <a:r>
              <a:rPr lang="tr-TR" sz="1800" dirty="0" smtClean="0"/>
              <a:t> a </a:t>
            </a:r>
            <a:r>
              <a:rPr lang="tr-TR" sz="1800" dirty="0" err="1" smtClean="0"/>
              <a:t>user’s</a:t>
            </a:r>
            <a:r>
              <a:rPr lang="tr-TR" sz="1800" dirty="0" smtClean="0"/>
              <a:t> </a:t>
            </a:r>
            <a:r>
              <a:rPr lang="tr-TR" sz="1800" dirty="0" err="1" smtClean="0"/>
              <a:t>perspective,</a:t>
            </a:r>
            <a:r>
              <a:rPr lang="tr-TR" sz="1800" dirty="0" err="1" smtClean="0"/>
              <a:t>F</a:t>
            </a:r>
            <a:r>
              <a:rPr lang="en-US" sz="1800" dirty="0" err="1" smtClean="0"/>
              <a:t>irst</a:t>
            </a:r>
            <a:r>
              <a:rPr lang="tr-TR" sz="1800" dirty="0" err="1" smtClean="0"/>
              <a:t>ly</a:t>
            </a:r>
            <a:r>
              <a:rPr lang="tr-TR" sz="1800" dirty="0" smtClean="0"/>
              <a:t> </a:t>
            </a:r>
            <a:r>
              <a:rPr lang="tr-TR" sz="1800" dirty="0" err="1" smtClean="0"/>
              <a:t>user</a:t>
            </a:r>
            <a:r>
              <a:rPr lang="en-US" sz="1800" dirty="0" smtClean="0"/>
              <a:t> </a:t>
            </a:r>
            <a:r>
              <a:rPr lang="en-US" sz="1800" dirty="0" smtClean="0"/>
              <a:t>must create a account for use this </a:t>
            </a:r>
            <a:r>
              <a:rPr lang="en-US" sz="1800" dirty="0" smtClean="0"/>
              <a:t>application</a:t>
            </a:r>
            <a:r>
              <a:rPr lang="tr-TR" sz="1800" dirty="0" smtClean="0"/>
              <a:t>.</a:t>
            </a:r>
            <a:r>
              <a:rPr lang="en-US" sz="1800" dirty="0" smtClean="0"/>
              <a:t>So </a:t>
            </a:r>
            <a:r>
              <a:rPr lang="en-US" sz="1800" dirty="0" smtClean="0"/>
              <a:t>every move the user makes will be exclusive to his account</a:t>
            </a:r>
            <a:r>
              <a:rPr lang="tr-TR" sz="1800" dirty="0" smtClean="0"/>
              <a:t>.</a:t>
            </a:r>
            <a:r>
              <a:rPr lang="en-US" sz="1800" dirty="0" smtClean="0"/>
              <a:t>Receiving </a:t>
            </a:r>
            <a:r>
              <a:rPr lang="en-US" sz="1800" dirty="0" err="1" smtClean="0"/>
              <a:t>mail,username</a:t>
            </a:r>
            <a:r>
              <a:rPr lang="en-US" sz="1800" dirty="0" smtClean="0"/>
              <a:t> </a:t>
            </a:r>
            <a:r>
              <a:rPr lang="en-US" sz="1800" dirty="0" smtClean="0"/>
              <a:t>and password from the user during sign-up</a:t>
            </a:r>
            <a:r>
              <a:rPr lang="tr-TR" sz="1800" dirty="0" smtClean="0"/>
              <a:t>.</a:t>
            </a:r>
            <a:r>
              <a:rPr lang="en-US" sz="1800" dirty="0"/>
              <a:t> To log in, the user must type the user name and </a:t>
            </a:r>
            <a:r>
              <a:rPr lang="en-US" sz="1800" dirty="0" smtClean="0"/>
              <a:t>password</a:t>
            </a:r>
            <a:r>
              <a:rPr lang="tr-TR" sz="1800" dirty="0" smtClean="0"/>
              <a:t>.</a:t>
            </a:r>
            <a:r>
              <a:rPr lang="tr-TR" sz="1800" dirty="0" err="1" smtClean="0"/>
              <a:t>After</a:t>
            </a:r>
            <a:r>
              <a:rPr lang="tr-TR" sz="1800" dirty="0" smtClean="0"/>
              <a:t>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user</a:t>
            </a:r>
            <a:r>
              <a:rPr lang="tr-TR" sz="1800" dirty="0" smtClean="0"/>
              <a:t> </a:t>
            </a:r>
            <a:r>
              <a:rPr lang="tr-TR" sz="1800" dirty="0" err="1" smtClean="0"/>
              <a:t>log</a:t>
            </a:r>
            <a:r>
              <a:rPr lang="tr-TR" sz="1800" dirty="0" smtClean="0"/>
              <a:t>-in</a:t>
            </a:r>
            <a:r>
              <a:rPr lang="tr-TR" sz="1800" dirty="0" smtClean="0"/>
              <a:t>, </a:t>
            </a:r>
            <a:r>
              <a:rPr lang="tr-TR" sz="1800" dirty="0" err="1" smtClean="0"/>
              <a:t>user</a:t>
            </a:r>
            <a:r>
              <a:rPr lang="tr-TR" sz="1800" dirty="0" smtClean="0"/>
              <a:t> can </a:t>
            </a:r>
            <a:r>
              <a:rPr lang="tr-TR" sz="1800" dirty="0" err="1" smtClean="0"/>
              <a:t>add</a:t>
            </a:r>
            <a:r>
              <a:rPr lang="tr-TR" sz="1800" dirty="0" smtClean="0"/>
              <a:t> a </a:t>
            </a:r>
            <a:r>
              <a:rPr lang="tr-TR" sz="1800" dirty="0" err="1" smtClean="0"/>
              <a:t>book</a:t>
            </a:r>
            <a:r>
              <a:rPr lang="tr-TR" sz="1800" dirty="0" smtClean="0"/>
              <a:t> </a:t>
            </a:r>
            <a:r>
              <a:rPr lang="tr-TR" sz="1800" dirty="0" err="1" smtClean="0"/>
              <a:t>with</a:t>
            </a:r>
            <a:r>
              <a:rPr lang="tr-TR" sz="1800" dirty="0" smtClean="0"/>
              <a:t> </a:t>
            </a:r>
            <a:r>
              <a:rPr lang="tr-TR" sz="1800" dirty="0" err="1" smtClean="0"/>
              <a:t>ISBN,Title,Author,Page,Genre,Languange,Publisher</a:t>
            </a:r>
            <a:r>
              <a:rPr lang="tr-TR" sz="1800" dirty="0" smtClean="0"/>
              <a:t> </a:t>
            </a:r>
            <a:r>
              <a:rPr lang="tr-TR" sz="1800" dirty="0" err="1" smtClean="0"/>
              <a:t>infomations</a:t>
            </a:r>
            <a:r>
              <a:rPr lang="tr-TR" sz="1800" dirty="0" smtClean="0"/>
              <a:t>.</a:t>
            </a:r>
            <a:r>
              <a:rPr lang="en-US" sz="1800" dirty="0"/>
              <a:t> The user can list their books offline at any </a:t>
            </a:r>
            <a:r>
              <a:rPr lang="en-US" sz="1800" dirty="0" smtClean="0"/>
              <a:t>time</a:t>
            </a:r>
            <a:r>
              <a:rPr lang="tr-TR" sz="1800" dirty="0"/>
              <a:t>,</a:t>
            </a:r>
            <a:r>
              <a:rPr lang="en-US" sz="1800" dirty="0" smtClean="0"/>
              <a:t>the user</a:t>
            </a:r>
            <a:r>
              <a:rPr lang="tr-TR" sz="1800" dirty="0" smtClean="0"/>
              <a:t> d</a:t>
            </a:r>
            <a:r>
              <a:rPr lang="en-US" sz="1800" dirty="0" err="1" smtClean="0"/>
              <a:t>elete</a:t>
            </a:r>
            <a:r>
              <a:rPr lang="en-US" sz="1800" dirty="0" smtClean="0"/>
              <a:t> </a:t>
            </a:r>
            <a:r>
              <a:rPr lang="en-US" sz="1800" dirty="0"/>
              <a:t>books in the </a:t>
            </a:r>
            <a:r>
              <a:rPr lang="tr-TR" sz="1800" dirty="0" err="1" smtClean="0"/>
              <a:t>own</a:t>
            </a:r>
            <a:r>
              <a:rPr lang="en-US" sz="1800" dirty="0" smtClean="0"/>
              <a:t> </a:t>
            </a:r>
            <a:r>
              <a:rPr lang="en-US" sz="1800" dirty="0"/>
              <a:t>library or change the book's information</a:t>
            </a:r>
            <a:r>
              <a:rPr lang="tr-TR" sz="1800" dirty="0" smtClean="0"/>
              <a:t>.</a:t>
            </a:r>
            <a:r>
              <a:rPr lang="en-US" sz="1800" dirty="0"/>
              <a:t> The user can add a wish-list book at any time </a:t>
            </a:r>
            <a:r>
              <a:rPr lang="en-US" sz="1800" dirty="0" smtClean="0"/>
              <a:t>and</a:t>
            </a:r>
            <a:r>
              <a:rPr lang="tr-TR" sz="1800" dirty="0" smtClean="0"/>
              <a:t> t</a:t>
            </a:r>
            <a:r>
              <a:rPr lang="en-US" sz="1800" dirty="0" smtClean="0"/>
              <a:t>he </a:t>
            </a:r>
            <a:r>
              <a:rPr lang="en-US" sz="1800" dirty="0"/>
              <a:t>book that the user added can be deleted.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51000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 Requirements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System </a:t>
            </a:r>
            <a:r>
              <a:rPr lang="en-US" dirty="0"/>
              <a:t> should provide sign up and sign in facilities.</a:t>
            </a:r>
          </a:p>
          <a:p>
            <a:pPr fontAlgn="base"/>
            <a:r>
              <a:rPr lang="en-US" dirty="0"/>
              <a:t>System must able to store added books</a:t>
            </a:r>
          </a:p>
          <a:p>
            <a:pPr fontAlgn="base"/>
            <a:r>
              <a:rPr lang="en-US" dirty="0"/>
              <a:t>System should be able to list books</a:t>
            </a:r>
          </a:p>
          <a:p>
            <a:pPr fontAlgn="base"/>
            <a:r>
              <a:rPr lang="en-US" dirty="0"/>
              <a:t>System shall display detailed book description consisting of </a:t>
            </a:r>
            <a:r>
              <a:rPr lang="en-US" dirty="0" err="1"/>
              <a:t>name,title,author</a:t>
            </a:r>
            <a:r>
              <a:rPr lang="en-US" dirty="0"/>
              <a:t> </a:t>
            </a:r>
            <a:r>
              <a:rPr lang="en-US" dirty="0" err="1"/>
              <a:t>name,page,genre,language,publisher</a:t>
            </a:r>
            <a:endParaRPr lang="en-US" dirty="0"/>
          </a:p>
          <a:p>
            <a:pPr fontAlgn="base"/>
            <a:r>
              <a:rPr lang="en-US" dirty="0"/>
              <a:t>System should provide delete books</a:t>
            </a:r>
          </a:p>
          <a:p>
            <a:pPr fontAlgn="base"/>
            <a:r>
              <a:rPr lang="en-US" dirty="0"/>
              <a:t>System must able to store added wish in list</a:t>
            </a:r>
          </a:p>
          <a:p>
            <a:pPr marL="0" indent="0">
              <a:buNone/>
            </a:pP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828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Non-Functional</a:t>
            </a:r>
            <a:r>
              <a:rPr lang="tr-TR" b="1" dirty="0"/>
              <a:t> </a:t>
            </a:r>
            <a:r>
              <a:rPr lang="tr-TR" b="1" dirty="0" err="1"/>
              <a:t>Requirements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System shall respond to click within 1 second</a:t>
            </a:r>
          </a:p>
          <a:p>
            <a:pPr fontAlgn="base"/>
            <a:r>
              <a:rPr lang="en-US" dirty="0"/>
              <a:t>User information should be protected with a encryption algorithm</a:t>
            </a:r>
          </a:p>
          <a:p>
            <a:pPr fontAlgn="base"/>
            <a:r>
              <a:rPr lang="en-US" dirty="0"/>
              <a:t>System must </a:t>
            </a:r>
            <a:r>
              <a:rPr lang="en-US" dirty="0" smtClean="0"/>
              <a:t>be user-friendly</a:t>
            </a:r>
            <a:endParaRPr lang="tr-TR" dirty="0" smtClean="0"/>
          </a:p>
          <a:p>
            <a:pPr fontAlgn="base"/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must</a:t>
            </a:r>
            <a:r>
              <a:rPr lang="tr-TR" dirty="0" smtClean="0"/>
              <a:t> be legal </a:t>
            </a:r>
            <a:r>
              <a:rPr lang="en-US" dirty="0" smtClean="0"/>
              <a:t>Intellectual property rights must be protected</a:t>
            </a:r>
            <a:r>
              <a:rPr lang="tr-T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2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</TotalTime>
  <Words>572</Words>
  <Application>Microsoft Office PowerPoint</Application>
  <PresentationFormat>Ekran Gösterisi (4:3)</PresentationFormat>
  <Paragraphs>93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Ofis Teması</vt:lpstr>
      <vt:lpstr>    BIBLIOPHAGE APP</vt:lpstr>
      <vt:lpstr>PowerPoint Sunusu</vt:lpstr>
      <vt:lpstr>PowerPoint Sunusu</vt:lpstr>
      <vt:lpstr>Why do I believe in this project?</vt:lpstr>
      <vt:lpstr>PowerPoint Sunusu</vt:lpstr>
      <vt:lpstr>Use Case</vt:lpstr>
      <vt:lpstr>Statement of Work</vt:lpstr>
      <vt:lpstr>Functional Requirements</vt:lpstr>
      <vt:lpstr>Non-Functional Requirements</vt:lpstr>
      <vt:lpstr>Before Class Diagram</vt:lpstr>
      <vt:lpstr>Book Class</vt:lpstr>
      <vt:lpstr>Code Implementation </vt:lpstr>
      <vt:lpstr>PowerPoint Sunusu</vt:lpstr>
      <vt:lpstr>PowerPoint Sunusu</vt:lpstr>
      <vt:lpstr>User Class</vt:lpstr>
      <vt:lpstr>Code Implementation </vt:lpstr>
      <vt:lpstr>PowerPoint Sunusu</vt:lpstr>
      <vt:lpstr>PowerPoint Sunusu</vt:lpstr>
      <vt:lpstr>PowerPoint Sunusu</vt:lpstr>
      <vt:lpstr>Where did I get cancer?</vt:lpstr>
      <vt:lpstr>PowerPoint Sunusu</vt:lpstr>
      <vt:lpstr>Example Ugly Gui Simples</vt:lpstr>
      <vt:lpstr>Future?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BIBLIOPHAGE APP</dc:title>
  <dc:creator>Buğra Oğuzer</dc:creator>
  <cp:lastModifiedBy>Buğra Oğuzer</cp:lastModifiedBy>
  <cp:revision>38</cp:revision>
  <dcterms:created xsi:type="dcterms:W3CDTF">2016-12-25T11:46:23Z</dcterms:created>
  <dcterms:modified xsi:type="dcterms:W3CDTF">2016-12-27T09:38:39Z</dcterms:modified>
</cp:coreProperties>
</file>