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86034-76F2-D37B-E849-E99B4972E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CD5C951-572C-6171-FF78-2D349BD5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1F083D1-CDC2-C59E-2985-AF7B62EF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D43AF04-717E-7BC0-6A34-241A9DF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CB282AB-1991-0619-7F77-70A15C7A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7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225C8-8394-9AEE-1609-4D8F77AD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266D353-0CF5-F835-D573-ED331247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4B23F2D-B2E2-6303-F046-9E30ED3D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BCC05C1-0EA9-5A47-2296-FD5A647F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5DA27B5-FFAB-3338-1AB7-D3A51DF2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9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DB74BF2-4D1A-F629-08AD-24E19F33A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2B8DDAF-A155-0176-FF34-EF678F22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95DAF09-F819-B73F-15D5-4501C788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D25ED90-7B67-1CF1-2F68-2DE5D268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DA3D99C-331E-21DC-D7E1-2D20CA91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114B8-9A40-097B-455C-5B253636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37AF66-B0A9-63E6-8690-D87DE25E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2152D4-B82F-7EA6-887F-FCF6813E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EF7E8C-E937-000F-42AE-A220E8F9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D7AE739-96D8-601D-4224-189D94FF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1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75C9F-697C-611D-5F21-B536DDFA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D03AABE-522E-4083-01B5-8108BEBD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535701-4688-9C27-6E7A-C49B4060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4A14C1-6E4A-72AF-9D36-CA0D4377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4C2BB52-B584-9C6F-8507-701E0B64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6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4E708-BBF0-C22D-96D7-352B09AC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0DF1E1-43E4-F804-3691-7977E459C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FFAB257-A31D-023B-08F3-DC88E2F74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D57A13-2F31-B86D-4998-D573988F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829A7EA-979E-FBD5-7A9E-DA68F685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0D7CD76-39B3-2D9E-93D2-43639A88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58F76-7CA9-2EE7-C74C-9F4C8A15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3FADA76-A6E0-B491-68B9-BB13C7E1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F483195-9447-6EDC-F039-2069013F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DA38EB1-233A-3E24-8AE6-8347754A3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B90CFB8-2D5A-F610-F892-0459E8901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3F7CE91-246A-E33F-8B81-99AA4D5E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68316B3-C83F-9CA8-97BE-3F8FDDB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D5C47FA-1F16-838D-D16A-E2E403A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BF721-394E-8491-8785-417801F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081AACA-EDA0-8F90-57E0-F35C358D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C659246-34F6-FB80-36BA-97F6CC5C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6ED5504-4AEE-FD53-DC7C-FF88293C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5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4C55A33-E361-3196-8167-2CD27347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326C45D-72BB-40E8-50A0-B5D2ED58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81B8E50-7541-2A28-EFB6-A49C754C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4504B-74CE-C55F-007A-2BC5CBE7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EA978B2-58FD-21D9-5C11-7705E258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43E6C7B-C588-F831-0D51-718E9D46E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4969989-59EA-3533-AC23-EF90FDB2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06B0E28-C87C-2C49-91D9-E906FF00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61E0937-1629-A0DD-68AE-DAB52E6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5EA7D-A015-5E34-A18F-459828D4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70278408-52BB-3BC7-B946-978E1EA60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C5D6874-2DAA-B853-C148-09A5A857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46F0172-D443-8EC2-E781-10CA657F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082B02D-6872-80A5-6708-F9773F32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97043B9-1778-EF27-8F6E-AB9EDE54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43B6FF5-737C-E782-5C51-170FFCBC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9E01B4-64D0-CB81-7519-3C0CA7C8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3BE3288-8255-4472-0F94-FBD0DEA6D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2568-182F-4FC8-ABB1-02429E21398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BD6D08-0E00-7EF9-BA29-07B47D55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75CE500-BD7D-F069-E1B3-E7043F70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DE29-4E22-4547-B4BF-962A464FAF7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74880-207D-55E8-C5BC-E31DB5C61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CLI_BOT</a:t>
            </a:r>
            <a:endParaRPr lang="ru-RU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72FF5BD-4160-EFB0-E95B-C175DF74B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HTML_TEMPLATE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9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39CFE-32A0-FF11-A567-FD8384BEBA77}"/>
              </a:ext>
            </a:extLst>
          </p:cNvPr>
          <p:cNvSpPr txBox="1"/>
          <p:nvPr/>
        </p:nvSpPr>
        <p:spPr>
          <a:xfrm>
            <a:off x="6704208" y="1414116"/>
            <a:ext cx="20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 Record (button)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7CDA9-D4E3-DEC6-DDAF-7549B1F97618}"/>
              </a:ext>
            </a:extLst>
          </p:cNvPr>
          <p:cNvSpPr txBox="1"/>
          <p:nvPr/>
        </p:nvSpPr>
        <p:spPr>
          <a:xfrm>
            <a:off x="1433981" y="1412167"/>
            <a:ext cx="1759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List Records (list)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29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39CFE-32A0-FF11-A567-FD8384BEBA77}"/>
              </a:ext>
            </a:extLst>
          </p:cNvPr>
          <p:cNvSpPr txBox="1"/>
          <p:nvPr/>
        </p:nvSpPr>
        <p:spPr>
          <a:xfrm>
            <a:off x="6704208" y="1412167"/>
            <a:ext cx="2757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Command field (GET, POST)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7CDA9-D4E3-DEC6-DDAF-7549B1F97618}"/>
              </a:ext>
            </a:extLst>
          </p:cNvPr>
          <p:cNvSpPr txBox="1"/>
          <p:nvPr/>
        </p:nvSpPr>
        <p:spPr>
          <a:xfrm>
            <a:off x="1433981" y="1412167"/>
            <a:ext cx="1759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List Records (list)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6EA64-B11B-1872-8527-F8B0632B2C69}"/>
              </a:ext>
            </a:extLst>
          </p:cNvPr>
          <p:cNvSpPr txBox="1"/>
          <p:nvPr/>
        </p:nvSpPr>
        <p:spPr>
          <a:xfrm>
            <a:off x="6704208" y="3354495"/>
            <a:ext cx="3141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Response field (Flash message)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595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</Words>
  <Application>Microsoft Office PowerPoint</Application>
  <PresentationFormat>Широкий екран</PresentationFormat>
  <Paragraphs>7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CLI_BOT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CLI_BOT</dc:title>
  <dc:creator>Коробченко Сергій Олегович</dc:creator>
  <cp:lastModifiedBy>Коробченко Сергій Олегович</cp:lastModifiedBy>
  <cp:revision>2</cp:revision>
  <dcterms:created xsi:type="dcterms:W3CDTF">2022-12-10T14:29:28Z</dcterms:created>
  <dcterms:modified xsi:type="dcterms:W3CDTF">2022-12-10T15:31:33Z</dcterms:modified>
</cp:coreProperties>
</file>