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54" d="100"/>
          <a:sy n="54" d="100"/>
        </p:scale>
        <p:origin x="69" y="5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C697-AE4C-4791-B397-0D25936C9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1BC7D-A8D4-4C1C-B51A-AE183F929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DBC77-FC5B-4FD6-A231-D57099B1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0F15-1BC0-46A1-B40E-5804958A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C40EA-6884-4631-A617-86874B33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84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F6E0-E683-4B65-A126-93FE377F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A1038-D383-4090-93F1-C97B38CDE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18BF1-1023-4AFC-BE2B-44F53BC5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1E4E5-A334-4B2E-864C-95CC2D4D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8FD9-5A7C-4BE7-95BC-25497664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73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1E352-0514-4480-AB0A-20CB11E96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CC8CD-7C35-43E7-8947-1210379E2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0F653-5FD4-4DAD-9D1E-6F2EEE29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A009-0070-4F4E-B735-0065BBFF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8C0D-1F14-4A02-9D5A-173AFCC6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03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35BD-E1A8-4C8E-96BD-F60733A2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1635-E8D7-410F-9DC6-CA849B78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53251-EA1E-44B9-8ADF-73160027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C5B72-52FB-429C-9FFE-5D14DFC0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6A4A6-D242-4660-ADC0-8B553D5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94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FF00-3C27-41F3-AA3B-19994B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CE856-5AD2-4124-A41A-C6DB9C79E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6238A-D018-4C02-B022-A0273DEF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1733A-5E10-404B-AAC7-6B04D103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08BBC-83F6-49A2-8B9F-9D9257A1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6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E996-436E-4253-983B-AF9D4B7E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54F5-B935-430E-81A9-3EEE04C34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FDA79-08D3-4C1C-BE80-CC9273BAA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21013-1DFA-4E6F-89EE-C59934CD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5BA95-9478-4A20-BD1A-8DDA24DE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6E612-9284-4BC2-BD0B-E4286C20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0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34FC-381E-4C03-B538-4031FCB0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4AB4D-D776-4A4B-9162-A32BC66AF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28E97-322C-43A9-8460-9683310B5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1FECF-C62C-44CC-94C5-EA150CC1E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AA2EA-BD54-45DE-B4ED-2CF49B25F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D664A-FFA6-486D-97D3-76589516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9205F-F43D-4323-9DB6-93C2BB2E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9F6A4-93B3-4CF4-98FA-867E5B47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50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BEBA-3F13-487F-A732-5CC09507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8A5BF-A439-49A8-810C-6B0E995B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FDEDC-A4E8-47AD-9BD6-36484287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0B2B3-02CE-47FB-8D6F-6E922B0F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25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6BD1F-3812-465B-9D02-9002338A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19B8E-0F85-40AB-9F63-E4F64582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B0A2A-BFCD-499B-A3C9-C93CCCD0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95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4BCB-D57B-4CF3-9FE7-4946A3DEF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33EFB-E02D-4C39-8C75-9005FBA34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486E0-B0C8-4C8B-942A-6CCC241E0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1D13C-D2D9-48A2-8329-BB2ACD1C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75720-C7D9-4565-B48E-3CA2BBAA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EB95C-C90A-4370-92C7-B3EEDB8E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85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AB5A-76CB-4471-B348-EBF3245D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36CDE-DE28-4E7A-8497-9048FDE75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7FDF6-0B1B-43C9-9BE3-9AC1BF40B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4F46D-84E5-43D1-A455-46F40D15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746A0-480E-49C9-8BA9-BA9F2D6E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2C53F-00F6-47F6-B075-3359791D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62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E84E2-A77E-4112-A93C-888CA641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CC06-007C-4357-964B-97EFFAEFD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D52E3-0D9D-4609-9464-C6A4F6A9C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B54D4-AF22-445D-A66E-FEDBC6C5C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76F51-EC01-404C-A4EB-44E73CD4A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17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64C0-6E3D-445F-8018-F5FF34740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support assistant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65AD9-CF13-470E-9731-81D754A5E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Intelligent knowledgebase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55123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FF14-4893-4B05-B3CD-4864A846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support is repetitive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0F42-C812-4687-9745-F8E8ACA65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do not read instruction manuals</a:t>
            </a:r>
          </a:p>
          <a:p>
            <a:r>
              <a:rPr lang="en-US"/>
              <a:t>The human </a:t>
            </a:r>
            <a:r>
              <a:rPr lang="en-US" dirty="0"/>
              <a:t>support role can focus on the difficult 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88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C4EF-DD94-462E-8650-2DC4E7AE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tribal knowledge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CF8E-367C-454D-B01D-E2DCE87D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Clippy</a:t>
            </a:r>
            <a:r>
              <a:rPr lang="en-US" dirty="0"/>
              <a:t> can answer generic questions</a:t>
            </a:r>
          </a:p>
          <a:p>
            <a:r>
              <a:rPr lang="en-US" dirty="0"/>
              <a:t>The next best thing to an answer is a relevant contact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38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DB17-FF23-4AC1-99F5-DA4AF392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products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3C8FA-4825-4D14-8163-6767F9FE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interaction can provide useful insights into a product evaluation, leading to potential pivots</a:t>
            </a:r>
          </a:p>
          <a:p>
            <a:r>
              <a:rPr lang="en-US" dirty="0"/>
              <a:t>The amount of support data is hard to handle manually</a:t>
            </a:r>
          </a:p>
          <a:p>
            <a:r>
              <a:rPr lang="en-US" dirty="0"/>
              <a:t>The bot provides a compiled summary of user interaction</a:t>
            </a:r>
          </a:p>
          <a:p>
            <a:r>
              <a:rPr lang="en-US" dirty="0"/>
              <a:t>The team can focus on the highest value items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15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Product support assistant</vt:lpstr>
      <vt:lpstr>Application support is repetitive</vt:lpstr>
      <vt:lpstr>Breaking down tribal knowledge</vt:lpstr>
      <vt:lpstr>Improve products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support assistant</dc:title>
  <dc:creator>Balla, Daniel</dc:creator>
  <cp:lastModifiedBy>Balla, Daniel</cp:lastModifiedBy>
  <cp:revision>6</cp:revision>
  <dcterms:created xsi:type="dcterms:W3CDTF">2019-09-12T11:04:44Z</dcterms:created>
  <dcterms:modified xsi:type="dcterms:W3CDTF">2019-09-12T15:02:23Z</dcterms:modified>
</cp:coreProperties>
</file>