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CE61-A511-4A5D-B69F-1BC344BC9A23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FDE5-A835-4903-8D60-20A51D1F1C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465" t="18554" r="4052" b="6250"/>
          <a:stretch>
            <a:fillRect/>
          </a:stretch>
        </p:blipFill>
        <p:spPr bwMode="auto">
          <a:xfrm>
            <a:off x="142844" y="1142984"/>
            <a:ext cx="8856455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57158" y="14285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Suivi PEPP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465" t="19531" r="4052" b="6250"/>
          <a:stretch>
            <a:fillRect/>
          </a:stretch>
        </p:blipFill>
        <p:spPr bwMode="auto">
          <a:xfrm>
            <a:off x="142844" y="1214422"/>
            <a:ext cx="8851731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57158" y="14285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Suivi PEPP – détail par CD / par tournée / par titre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t="18554" r="31885"/>
          <a:stretch>
            <a:fillRect/>
          </a:stretch>
        </p:blipFill>
        <p:spPr bwMode="auto">
          <a:xfrm>
            <a:off x="1285852" y="714356"/>
            <a:ext cx="6643702" cy="595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57158" y="14285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Contrôle Intégration PEPP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12758" r="17655" b="23743"/>
          <a:stretch/>
        </p:blipFill>
        <p:spPr bwMode="auto">
          <a:xfrm>
            <a:off x="104814" y="620688"/>
            <a:ext cx="8813034" cy="547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7" t="25132" r="3197" b="36791"/>
          <a:stretch/>
        </p:blipFill>
        <p:spPr bwMode="auto">
          <a:xfrm>
            <a:off x="179512" y="476673"/>
            <a:ext cx="8838410" cy="36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67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</Words>
  <Application>Microsoft Office PowerPoint</Application>
  <PresentationFormat>Affichage à l'écran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sdvp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aartonne</dc:creator>
  <cp:lastModifiedBy>Alexandre ARTONNE</cp:lastModifiedBy>
  <cp:revision>12</cp:revision>
  <dcterms:created xsi:type="dcterms:W3CDTF">2013-01-10T08:55:08Z</dcterms:created>
  <dcterms:modified xsi:type="dcterms:W3CDTF">2014-04-04T12:57:24Z</dcterms:modified>
</cp:coreProperties>
</file>