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0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7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1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7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0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A135-D79F-4A34-A12B-E6CFE22CA74F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02CD-1F8E-4692-88A4-774ED272D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t="25805" r="645" b="37097"/>
          <a:stretch/>
        </p:blipFill>
        <p:spPr bwMode="auto">
          <a:xfrm>
            <a:off x="107504" y="116632"/>
            <a:ext cx="8856984" cy="306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25709" r="645" b="36308"/>
          <a:stretch/>
        </p:blipFill>
        <p:spPr bwMode="auto">
          <a:xfrm>
            <a:off x="94892" y="3303456"/>
            <a:ext cx="886107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07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ARTONNE</dc:creator>
  <cp:lastModifiedBy>Alexandre ARTONNE</cp:lastModifiedBy>
  <cp:revision>2</cp:revision>
  <dcterms:created xsi:type="dcterms:W3CDTF">2014-05-05T13:27:50Z</dcterms:created>
  <dcterms:modified xsi:type="dcterms:W3CDTF">2014-05-05T13:37:55Z</dcterms:modified>
</cp:coreProperties>
</file>