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C08E-839F-44A2-882B-A4DED65A073E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6CE8-FBCE-4F5C-9FFE-F760A2ACC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0465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4400" b="1" i="1" u="sng" dirty="0" smtClean="0"/>
              <a:t>before: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포인터 선언</a:t>
            </a:r>
          </a:p>
          <a:p>
            <a:pPr>
              <a:buNone/>
            </a:pPr>
            <a:r>
              <a:rPr lang="en-US" altLang="ko-KR" dirty="0" err="1" smtClean="0"/>
              <a:t>GSprite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m_pSprite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초기화</a:t>
            </a:r>
          </a:p>
          <a:p>
            <a:pPr>
              <a:buNone/>
            </a:pPr>
            <a:r>
              <a:rPr lang="en-US" altLang="ko-KR" dirty="0" err="1" smtClean="0"/>
              <a:t>m_pSprite</a:t>
            </a:r>
            <a:r>
              <a:rPr lang="en-US" altLang="ko-KR" dirty="0" smtClean="0"/>
              <a:t> = null;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객체생성</a:t>
            </a:r>
          </a:p>
          <a:p>
            <a:pPr>
              <a:buNone/>
            </a:pPr>
            <a:r>
              <a:rPr lang="en-US" altLang="ko-KR" dirty="0" err="1" smtClean="0"/>
              <a:t>m_pSprite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GSprite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m_pSprite</a:t>
            </a:r>
            <a:r>
              <a:rPr lang="en-US" altLang="ko-KR" dirty="0" smtClean="0"/>
              <a:t>-&gt;Create(</a:t>
            </a:r>
            <a:r>
              <a:rPr lang="en-US" altLang="ko-KR" dirty="0" err="1" smtClean="0"/>
              <a:t>GetDevice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L"data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plane.hlsl</a:t>
            </a:r>
            <a:r>
              <a:rPr lang="en-US" altLang="ko-KR" dirty="0" smtClean="0"/>
              <a:t>", </a:t>
            </a:r>
            <a:r>
              <a:rPr lang="en-US" altLang="ko-KR" dirty="0" err="1" smtClean="0"/>
              <a:t>L"data</a:t>
            </a:r>
            <a:r>
              <a:rPr lang="en-US" altLang="ko-KR" dirty="0" smtClean="0"/>
              <a:t>/effect/ds1.dds");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싱글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포인터의주소를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가져올때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&amp;</a:t>
            </a:r>
            <a:r>
              <a:rPr lang="en-US" altLang="ko-KR" dirty="0" err="1" smtClean="0"/>
              <a:t>m_pSprite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지울때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delete </a:t>
            </a:r>
            <a:r>
              <a:rPr lang="en-US" altLang="ko-KR" dirty="0" err="1" smtClean="0"/>
              <a:t>m_pSprite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4400" b="1" i="1" u="sng" dirty="0" smtClean="0"/>
              <a:t>after: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아래 헤더 </a:t>
            </a:r>
            <a:r>
              <a:rPr lang="ko-KR" altLang="en-US" dirty="0" err="1" smtClean="0"/>
              <a:t>추가해야함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#include &lt;memory&gt;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포인터 선언</a:t>
            </a:r>
          </a:p>
          <a:p>
            <a:pPr>
              <a:buNone/>
            </a:pPr>
            <a:r>
              <a:rPr lang="en-US" altLang="ko-KR" dirty="0" err="1" smtClean="0"/>
              <a:t>shared_ptr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GSprite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m_pSprite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초기화</a:t>
            </a:r>
          </a:p>
          <a:p>
            <a:pPr>
              <a:buNone/>
            </a:pPr>
            <a:r>
              <a:rPr lang="en-US" altLang="ko-KR" dirty="0" err="1" smtClean="0"/>
              <a:t>m_pSprite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nullptr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객체생성</a:t>
            </a:r>
          </a:p>
          <a:p>
            <a:pPr>
              <a:buNone/>
            </a:pPr>
            <a:r>
              <a:rPr lang="en-US" altLang="ko-KR" dirty="0" err="1" smtClean="0"/>
              <a:t>m_pSprite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make_shared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GSprite</a:t>
            </a:r>
            <a:r>
              <a:rPr lang="en-US" altLang="ko-KR" dirty="0" smtClean="0"/>
              <a:t>&gt;();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아래와 같이 처리 해도 됨</a:t>
            </a:r>
          </a:p>
          <a:p>
            <a:pPr>
              <a:buNone/>
            </a:pPr>
            <a:r>
              <a:rPr lang="en-US" altLang="ko-KR" dirty="0" smtClean="0"/>
              <a:t>//auto </a:t>
            </a:r>
            <a:r>
              <a:rPr lang="en-US" altLang="ko-KR" dirty="0" err="1" smtClean="0"/>
              <a:t>pSprite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make_shared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GSprite</a:t>
            </a:r>
            <a:r>
              <a:rPr lang="en-US" altLang="ko-KR" dirty="0" smtClean="0"/>
              <a:t>&gt;(); // auto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c11 </a:t>
            </a:r>
            <a:r>
              <a:rPr lang="ko-KR" altLang="en-US" dirty="0" smtClean="0"/>
              <a:t>문법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포인터가져올때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get()</a:t>
            </a:r>
          </a:p>
          <a:p>
            <a:pPr>
              <a:buNone/>
            </a:pPr>
            <a:r>
              <a:rPr lang="en-US" altLang="ko-KR" dirty="0" smtClean="0"/>
              <a:t>m_pSprite.get()-&gt;Create(</a:t>
            </a:r>
            <a:r>
              <a:rPr lang="en-US" altLang="ko-KR" dirty="0" err="1" smtClean="0"/>
              <a:t>GetDevice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L"data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plane.hlsl</a:t>
            </a:r>
            <a:r>
              <a:rPr lang="en-US" altLang="ko-KR" dirty="0" smtClean="0"/>
              <a:t>", </a:t>
            </a:r>
            <a:r>
              <a:rPr lang="en-US" altLang="ko-KR" dirty="0" err="1" smtClean="0"/>
              <a:t>L"data</a:t>
            </a:r>
            <a:r>
              <a:rPr lang="en-US" altLang="ko-KR" dirty="0" smtClean="0"/>
              <a:t>/effect/ds1.dds");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싱글포인터의주소를</a:t>
            </a:r>
            <a:r>
              <a:rPr lang="ko-KR" altLang="en-US" dirty="0" smtClean="0"/>
              <a:t> 가져와 더블 포인터에 넣을 때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en-US" altLang="ko-KR" dirty="0" err="1" smtClean="0"/>
              <a:t>GSprite</a:t>
            </a:r>
            <a:r>
              <a:rPr lang="en-US" altLang="ko-KR" dirty="0" smtClean="0"/>
              <a:t>** </a:t>
            </a:r>
            <a:r>
              <a:rPr lang="en-US" altLang="ko-KR" dirty="0" err="1" smtClean="0"/>
              <a:t>testsprite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GSprite</a:t>
            </a:r>
            <a:r>
              <a:rPr lang="en-US" altLang="ko-KR" dirty="0" smtClean="0"/>
              <a:t>* testsprite1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testsprite1 = m_pSprite.get();</a:t>
            </a:r>
          </a:p>
          <a:p>
            <a:r>
              <a:rPr lang="en-US" altLang="ko-KR" dirty="0" err="1" smtClean="0"/>
              <a:t>testsprite</a:t>
            </a:r>
            <a:r>
              <a:rPr lang="en-US" altLang="ko-KR" dirty="0" smtClean="0"/>
              <a:t> = &amp;testsprite1;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지울때</a:t>
            </a:r>
            <a:r>
              <a:rPr lang="ko-KR" altLang="en-US" dirty="0" smtClean="0"/>
              <a:t> 스마트 포인터라 알아서 관리해주지만 수동으로 지우고 </a:t>
            </a:r>
            <a:r>
              <a:rPr lang="ko-KR" altLang="en-US" dirty="0" err="1" smtClean="0"/>
              <a:t>싶을때</a:t>
            </a:r>
            <a:r>
              <a:rPr lang="ko-KR" altLang="en-US" dirty="0" smtClean="0"/>
              <a:t> 이렇게 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m_pSprite</a:t>
            </a:r>
            <a:r>
              <a:rPr lang="ko-KR" altLang="en-US" dirty="0" smtClean="0"/>
              <a:t>는 이제 자원을 관리하지 않고 빈객체 대임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자원은 안전하게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err="1" smtClean="0"/>
              <a:t>m_pSprite.Reset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16632"/>
            <a:ext cx="526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shared_ptr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http://sanaigon.tistory.com/72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477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99592" y="404664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ComPtr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163</Words>
  <Application>Microsoft Office PowerPoint</Application>
  <PresentationFormat>화면 슬라이드 쇼(4:3)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kgcauser00</dc:creator>
  <cp:lastModifiedBy>kgcauser00</cp:lastModifiedBy>
  <cp:revision>4</cp:revision>
  <dcterms:created xsi:type="dcterms:W3CDTF">2016-10-26T07:10:35Z</dcterms:created>
  <dcterms:modified xsi:type="dcterms:W3CDTF">2016-10-26T07:32:54Z</dcterms:modified>
</cp:coreProperties>
</file>